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6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40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">
            <a:extLst>
              <a:ext uri="{FF2B5EF4-FFF2-40B4-BE49-F238E27FC236}">
                <a16:creationId xmlns:a16="http://schemas.microsoft.com/office/drawing/2014/main" id="{433A8E3F-44F7-47EC-892D-4EADD8D8EF3D}"/>
              </a:ext>
            </a:extLst>
          </p:cNvPr>
          <p:cNvSpPr/>
          <p:nvPr/>
        </p:nvSpPr>
        <p:spPr>
          <a:xfrm>
            <a:off x="5056451" y="560884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DCBB740C-DA2A-4EB3-B88A-6B27DF16BF44}"/>
              </a:ext>
            </a:extLst>
          </p:cNvPr>
          <p:cNvSpPr/>
          <p:nvPr/>
        </p:nvSpPr>
        <p:spPr>
          <a:xfrm>
            <a:off x="5969765" y="548199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A529EB65-8A3C-4535-9A72-6C82EEDF9B59}"/>
              </a:ext>
            </a:extLst>
          </p:cNvPr>
          <p:cNvSpPr/>
          <p:nvPr/>
        </p:nvSpPr>
        <p:spPr>
          <a:xfrm>
            <a:off x="6883079" y="535514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F7E6E4A4-2BE5-46DB-8527-1E6F4DD2E258}"/>
              </a:ext>
            </a:extLst>
          </p:cNvPr>
          <p:cNvSpPr/>
          <p:nvPr/>
        </p:nvSpPr>
        <p:spPr>
          <a:xfrm>
            <a:off x="7796393" y="522829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Oval">
            <a:extLst>
              <a:ext uri="{FF2B5EF4-FFF2-40B4-BE49-F238E27FC236}">
                <a16:creationId xmlns:a16="http://schemas.microsoft.com/office/drawing/2014/main" id="{C228D373-D080-4B41-B41F-C5EE334F3F6D}"/>
              </a:ext>
            </a:extLst>
          </p:cNvPr>
          <p:cNvSpPr/>
          <p:nvPr/>
        </p:nvSpPr>
        <p:spPr>
          <a:xfrm>
            <a:off x="8709707" y="510144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Oval">
            <a:extLst>
              <a:ext uri="{FF2B5EF4-FFF2-40B4-BE49-F238E27FC236}">
                <a16:creationId xmlns:a16="http://schemas.microsoft.com/office/drawing/2014/main" id="{D6DEE9E1-3A7A-459B-B82D-3D05BC62A0E4}"/>
              </a:ext>
            </a:extLst>
          </p:cNvPr>
          <p:cNvSpPr/>
          <p:nvPr/>
        </p:nvSpPr>
        <p:spPr>
          <a:xfrm>
            <a:off x="10536333" y="484774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7" name="Oval">
            <a:extLst>
              <a:ext uri="{FF2B5EF4-FFF2-40B4-BE49-F238E27FC236}">
                <a16:creationId xmlns:a16="http://schemas.microsoft.com/office/drawing/2014/main" id="{3DF19738-84F8-4323-8CA2-BDBCDB586D72}"/>
              </a:ext>
            </a:extLst>
          </p:cNvPr>
          <p:cNvSpPr/>
          <p:nvPr/>
        </p:nvSpPr>
        <p:spPr>
          <a:xfrm>
            <a:off x="9623021" y="4974590"/>
            <a:ext cx="1081785" cy="2981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Stairs &amp; Steps Diagram – Slide Template</a:t>
            </a: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DC58A8B6-8F64-46BD-A172-49CA5EE487B5}"/>
              </a:ext>
            </a:extLst>
          </p:cNvPr>
          <p:cNvSpPr/>
          <p:nvPr/>
        </p:nvSpPr>
        <p:spPr>
          <a:xfrm>
            <a:off x="3945784" y="5646245"/>
            <a:ext cx="1081785" cy="29819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ylinder 12">
            <a:extLst>
              <a:ext uri="{FF2B5EF4-FFF2-40B4-BE49-F238E27FC236}">
                <a16:creationId xmlns:a16="http://schemas.microsoft.com/office/drawing/2014/main" id="{B14C9A61-3060-49CF-8BC9-2A9E6F2BBB9F}"/>
              </a:ext>
            </a:extLst>
          </p:cNvPr>
          <p:cNvSpPr/>
          <p:nvPr/>
        </p:nvSpPr>
        <p:spPr>
          <a:xfrm>
            <a:off x="10295659" y="2871230"/>
            <a:ext cx="1078992" cy="2214245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1E1E2A"/>
              </a:gs>
              <a:gs pos="34000">
                <a:srgbClr val="393950"/>
              </a:gs>
              <a:gs pos="100000">
                <a:srgbClr val="39395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1AC35437-FED3-4FB3-A6D6-F6E36967F72D}"/>
              </a:ext>
            </a:extLst>
          </p:cNvPr>
          <p:cNvSpPr/>
          <p:nvPr/>
        </p:nvSpPr>
        <p:spPr>
          <a:xfrm>
            <a:off x="9396801" y="3267471"/>
            <a:ext cx="1078992" cy="1938926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A73209"/>
              </a:gs>
              <a:gs pos="34000">
                <a:srgbClr val="F3591F"/>
              </a:gs>
              <a:gs pos="100000">
                <a:srgbClr val="F3591F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5" name="Cylinder 14">
            <a:extLst>
              <a:ext uri="{FF2B5EF4-FFF2-40B4-BE49-F238E27FC236}">
                <a16:creationId xmlns:a16="http://schemas.microsoft.com/office/drawing/2014/main" id="{70A5510B-01DE-4FBE-84FB-F95816ACE5B8}"/>
              </a:ext>
            </a:extLst>
          </p:cNvPr>
          <p:cNvSpPr/>
          <p:nvPr/>
        </p:nvSpPr>
        <p:spPr>
          <a:xfrm>
            <a:off x="8497184" y="3653359"/>
            <a:ext cx="1078992" cy="1679767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D11F3FB7-7B70-40C1-9848-D9DE243D3258}"/>
              </a:ext>
            </a:extLst>
          </p:cNvPr>
          <p:cNvSpPr/>
          <p:nvPr/>
        </p:nvSpPr>
        <p:spPr>
          <a:xfrm>
            <a:off x="7599085" y="4044710"/>
            <a:ext cx="1078992" cy="1415415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527D4092-544A-4E29-B3E9-CA4BF30F6967}"/>
              </a:ext>
            </a:extLst>
          </p:cNvPr>
          <p:cNvSpPr/>
          <p:nvPr/>
        </p:nvSpPr>
        <p:spPr>
          <a:xfrm>
            <a:off x="6699467" y="4433331"/>
            <a:ext cx="1078992" cy="1144270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FF89C54F-583E-4FC3-BB07-97B68D303ED1}"/>
              </a:ext>
            </a:extLst>
          </p:cNvPr>
          <p:cNvSpPr/>
          <p:nvPr/>
        </p:nvSpPr>
        <p:spPr>
          <a:xfrm>
            <a:off x="5801369" y="4803376"/>
            <a:ext cx="1078992" cy="898049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709EFC94-37D6-4930-9597-95632A32FF15}"/>
              </a:ext>
            </a:extLst>
          </p:cNvPr>
          <p:cNvSpPr/>
          <p:nvPr/>
        </p:nvSpPr>
        <p:spPr>
          <a:xfrm>
            <a:off x="4874973" y="5206397"/>
            <a:ext cx="1078992" cy="633794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50292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9DEA284-9E5E-4C5C-BAF7-616D13AD4C76}"/>
              </a:ext>
            </a:extLst>
          </p:cNvPr>
          <p:cNvSpPr/>
          <p:nvPr/>
        </p:nvSpPr>
        <p:spPr>
          <a:xfrm>
            <a:off x="5801369" y="5079507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68E431F-7C70-481C-BAF0-6A27D9AB1507}"/>
              </a:ext>
            </a:extLst>
          </p:cNvPr>
          <p:cNvSpPr/>
          <p:nvPr/>
        </p:nvSpPr>
        <p:spPr>
          <a:xfrm>
            <a:off x="4874973" y="5432534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B1B750E-BFA9-4F23-908E-E84285E63BDF}"/>
              </a:ext>
            </a:extLst>
          </p:cNvPr>
          <p:cNvSpPr/>
          <p:nvPr/>
        </p:nvSpPr>
        <p:spPr>
          <a:xfrm>
            <a:off x="6699467" y="4746863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B64B1B9-ABF2-41FA-8676-C2EBE58711D4}"/>
              </a:ext>
            </a:extLst>
          </p:cNvPr>
          <p:cNvSpPr/>
          <p:nvPr/>
        </p:nvSpPr>
        <p:spPr>
          <a:xfrm>
            <a:off x="7599085" y="4371197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4318038B-9012-4E46-AE92-4C71BD82FD6F}"/>
              </a:ext>
            </a:extLst>
          </p:cNvPr>
          <p:cNvSpPr/>
          <p:nvPr/>
        </p:nvSpPr>
        <p:spPr>
          <a:xfrm>
            <a:off x="8497184" y="3994610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EECF9FA-7262-43A1-A1B8-DFAA55351072}"/>
              </a:ext>
            </a:extLst>
          </p:cNvPr>
          <p:cNvSpPr/>
          <p:nvPr/>
        </p:nvSpPr>
        <p:spPr>
          <a:xfrm>
            <a:off x="9396801" y="3618023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2C45A91-08E4-4774-9A50-6BDC5ED16F9C}"/>
              </a:ext>
            </a:extLst>
          </p:cNvPr>
          <p:cNvSpPr/>
          <p:nvPr/>
        </p:nvSpPr>
        <p:spPr>
          <a:xfrm>
            <a:off x="10295659" y="3200386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256956" y="1015183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/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263438" y="1442399"/>
            <a:ext cx="679967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69206" y="3685874"/>
            <a:ext cx="2131094" cy="2258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2A4651-8EEF-4825-B06F-8830A50FE7F3}"/>
              </a:ext>
            </a:extLst>
          </p:cNvPr>
          <p:cNvGrpSpPr/>
          <p:nvPr/>
        </p:nvGrpSpPr>
        <p:grpSpPr>
          <a:xfrm>
            <a:off x="333619" y="2443762"/>
            <a:ext cx="5080850" cy="457200"/>
            <a:chOff x="333619" y="2443762"/>
            <a:chExt cx="5080850" cy="4572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283B227-6AAE-465A-9525-8D660BE6CF12}"/>
                </a:ext>
              </a:extLst>
            </p:cNvPr>
            <p:cNvGrpSpPr/>
            <p:nvPr/>
          </p:nvGrpSpPr>
          <p:grpSpPr>
            <a:xfrm>
              <a:off x="333619" y="2443762"/>
              <a:ext cx="5080850" cy="457200"/>
              <a:chOff x="333619" y="2540154"/>
              <a:chExt cx="5080850" cy="4572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035D0BC-EB80-4AEF-9701-831F1B925F5C}"/>
                  </a:ext>
                </a:extLst>
              </p:cNvPr>
              <p:cNvSpPr/>
              <p:nvPr/>
            </p:nvSpPr>
            <p:spPr>
              <a:xfrm>
                <a:off x="2645443" y="2540154"/>
                <a:ext cx="457200" cy="457200"/>
              </a:xfrm>
              <a:prstGeom prst="rect">
                <a:avLst/>
              </a:prstGeom>
              <a:solidFill>
                <a:srgbClr val="1AA8FE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2C3742E-BA53-4BF2-8C1E-72C155240861}"/>
                  </a:ext>
                </a:extLst>
              </p:cNvPr>
              <p:cNvSpPr/>
              <p:nvPr/>
            </p:nvSpPr>
            <p:spPr>
              <a:xfrm>
                <a:off x="3416051" y="2540154"/>
                <a:ext cx="457200" cy="457200"/>
              </a:xfrm>
              <a:prstGeom prst="rect">
                <a:avLst/>
              </a:prstGeom>
              <a:solidFill>
                <a:srgbClr val="A9C5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FE7390D-7875-4806-9E4F-778C61D3D5E2}"/>
                  </a:ext>
                </a:extLst>
              </p:cNvPr>
              <p:cNvSpPr/>
              <p:nvPr/>
            </p:nvSpPr>
            <p:spPr>
              <a:xfrm>
                <a:off x="4186659" y="2540154"/>
                <a:ext cx="457200" cy="457200"/>
              </a:xfrm>
              <a:prstGeom prst="rect">
                <a:avLst/>
              </a:prstGeom>
              <a:solidFill>
                <a:srgbClr val="F3591F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04ECD76-FCEF-4616-9471-F8FD95D9EF79}"/>
                  </a:ext>
                </a:extLst>
              </p:cNvPr>
              <p:cNvSpPr/>
              <p:nvPr/>
            </p:nvSpPr>
            <p:spPr>
              <a:xfrm>
                <a:off x="4957269" y="2540154"/>
                <a:ext cx="457200" cy="457200"/>
              </a:xfrm>
              <a:prstGeom prst="rect">
                <a:avLst/>
              </a:prstGeom>
              <a:solidFill>
                <a:srgbClr val="39395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DB2FB8E-2DD4-4ED8-BEC4-71AC2F1E7B4B}"/>
                  </a:ext>
                </a:extLst>
              </p:cNvPr>
              <p:cNvSpPr/>
              <p:nvPr/>
            </p:nvSpPr>
            <p:spPr>
              <a:xfrm>
                <a:off x="333619" y="2540154"/>
                <a:ext cx="457200" cy="4572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5E37873-0A61-4699-98C0-989E4E27B89B}"/>
                  </a:ext>
                </a:extLst>
              </p:cNvPr>
              <p:cNvSpPr/>
              <p:nvPr/>
            </p:nvSpPr>
            <p:spPr>
              <a:xfrm>
                <a:off x="1874835" y="2540154"/>
                <a:ext cx="457200" cy="4572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9FD1668-8B42-42C7-B0CC-D359302F8114}"/>
                  </a:ext>
                </a:extLst>
              </p:cNvPr>
              <p:cNvSpPr/>
              <p:nvPr/>
            </p:nvSpPr>
            <p:spPr>
              <a:xfrm>
                <a:off x="1104227" y="2540154"/>
                <a:ext cx="457200" cy="457200"/>
              </a:xfrm>
              <a:prstGeom prst="rect">
                <a:avLst/>
              </a:prstGeom>
              <a:solidFill>
                <a:srgbClr val="6F7E89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9" name="Graphic 71" descr="Fire">
              <a:extLst>
                <a:ext uri="{FF2B5EF4-FFF2-40B4-BE49-F238E27FC236}">
                  <a16:creationId xmlns:a16="http://schemas.microsoft.com/office/drawing/2014/main" id="{C4CB215B-51EF-4D35-848B-08B9FD12D8E2}"/>
                </a:ext>
              </a:extLst>
            </p:cNvPr>
            <p:cNvSpPr/>
            <p:nvPr/>
          </p:nvSpPr>
          <p:spPr>
            <a:xfrm>
              <a:off x="4310692" y="2522619"/>
              <a:ext cx="201979" cy="299486"/>
            </a:xfrm>
            <a:custGeom>
              <a:avLst/>
              <a:gdLst>
                <a:gd name="connsiteX0" fmla="*/ 192748 w 201978"/>
                <a:gd name="connsiteY0" fmla="*/ 154270 h 299486"/>
                <a:gd name="connsiteX1" fmla="*/ 147128 w 201978"/>
                <a:gd name="connsiteY1" fmla="*/ 194318 h 299486"/>
                <a:gd name="connsiteX2" fmla="*/ 132154 w 201978"/>
                <a:gd name="connsiteY2" fmla="*/ 139992 h 299486"/>
                <a:gd name="connsiteX3" fmla="*/ 85142 w 201978"/>
                <a:gd name="connsiteY3" fmla="*/ 0 h 299486"/>
                <a:gd name="connsiteX4" fmla="*/ 49273 w 201978"/>
                <a:gd name="connsiteY4" fmla="*/ 110740 h 299486"/>
                <a:gd name="connsiteX5" fmla="*/ 7484 w 201978"/>
                <a:gd name="connsiteY5" fmla="*/ 159494 h 299486"/>
                <a:gd name="connsiteX6" fmla="*/ 41612 w 201978"/>
                <a:gd name="connsiteY6" fmla="*/ 279636 h 299486"/>
                <a:gd name="connsiteX7" fmla="*/ 62506 w 201978"/>
                <a:gd name="connsiteY7" fmla="*/ 168200 h 299486"/>
                <a:gd name="connsiteX8" fmla="*/ 76436 w 201978"/>
                <a:gd name="connsiteY8" fmla="*/ 244812 h 299486"/>
                <a:gd name="connsiteX9" fmla="*/ 101857 w 201978"/>
                <a:gd name="connsiteY9" fmla="*/ 299486 h 299486"/>
                <a:gd name="connsiteX10" fmla="*/ 195882 w 201978"/>
                <a:gd name="connsiteY10" fmla="*/ 236106 h 299486"/>
                <a:gd name="connsiteX11" fmla="*/ 192748 w 201978"/>
                <a:gd name="connsiteY11" fmla="*/ 154270 h 2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78" h="299486">
                  <a:moveTo>
                    <a:pt x="192748" y="154270"/>
                  </a:moveTo>
                  <a:cubicBezTo>
                    <a:pt x="199016" y="179692"/>
                    <a:pt x="172898" y="204765"/>
                    <a:pt x="147128" y="194318"/>
                  </a:cubicBezTo>
                  <a:cubicBezTo>
                    <a:pt x="125538" y="186656"/>
                    <a:pt x="117180" y="161583"/>
                    <a:pt x="132154" y="139992"/>
                  </a:cubicBezTo>
                  <a:cubicBezTo>
                    <a:pt x="165933" y="95069"/>
                    <a:pt x="141208" y="24377"/>
                    <a:pt x="85142" y="0"/>
                  </a:cubicBezTo>
                  <a:cubicBezTo>
                    <a:pt x="110563" y="48057"/>
                    <a:pt x="71560" y="92283"/>
                    <a:pt x="49273" y="110740"/>
                  </a:cubicBezTo>
                  <a:cubicBezTo>
                    <a:pt x="26986" y="129197"/>
                    <a:pt x="12011" y="148350"/>
                    <a:pt x="7484" y="159494"/>
                  </a:cubicBezTo>
                  <a:cubicBezTo>
                    <a:pt x="-15151" y="214516"/>
                    <a:pt x="18628" y="267100"/>
                    <a:pt x="41612" y="279636"/>
                  </a:cubicBezTo>
                  <a:cubicBezTo>
                    <a:pt x="31165" y="255956"/>
                    <a:pt x="21414" y="210685"/>
                    <a:pt x="62506" y="168200"/>
                  </a:cubicBezTo>
                  <a:cubicBezTo>
                    <a:pt x="62506" y="168200"/>
                    <a:pt x="50666" y="213471"/>
                    <a:pt x="76436" y="244812"/>
                  </a:cubicBezTo>
                  <a:cubicBezTo>
                    <a:pt x="102205" y="276154"/>
                    <a:pt x="101857" y="299486"/>
                    <a:pt x="101857" y="299486"/>
                  </a:cubicBezTo>
                  <a:cubicBezTo>
                    <a:pt x="141905" y="299486"/>
                    <a:pt x="179863" y="275458"/>
                    <a:pt x="195882" y="236106"/>
                  </a:cubicBezTo>
                  <a:cubicBezTo>
                    <a:pt x="208070" y="212774"/>
                    <a:pt x="209115" y="175861"/>
                    <a:pt x="192748" y="154270"/>
                  </a:cubicBezTo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8936F1B-C2C3-4457-92E1-2855C83E5B33}"/>
                </a:ext>
              </a:extLst>
            </p:cNvPr>
            <p:cNvSpPr/>
            <p:nvPr/>
          </p:nvSpPr>
          <p:spPr>
            <a:xfrm>
              <a:off x="5045228" y="2533066"/>
              <a:ext cx="257697" cy="278593"/>
            </a:xfrm>
            <a:custGeom>
              <a:avLst/>
              <a:gdLst>
                <a:gd name="connsiteX0" fmla="*/ 198497 w 257697"/>
                <a:gd name="connsiteY0" fmla="*/ 132331 h 278593"/>
                <a:gd name="connsiteX1" fmla="*/ 198497 w 257697"/>
                <a:gd name="connsiteY1" fmla="*/ 151485 h 278593"/>
                <a:gd name="connsiteX2" fmla="*/ 236803 w 257697"/>
                <a:gd name="connsiteY2" fmla="*/ 148002 h 278593"/>
                <a:gd name="connsiteX3" fmla="*/ 236803 w 257697"/>
                <a:gd name="connsiteY3" fmla="*/ 132331 h 278593"/>
                <a:gd name="connsiteX4" fmla="*/ 146261 w 257697"/>
                <a:gd name="connsiteY4" fmla="*/ 132331 h 278593"/>
                <a:gd name="connsiteX5" fmla="*/ 146261 w 257697"/>
                <a:gd name="connsiteY5" fmla="*/ 156012 h 278593"/>
                <a:gd name="connsiteX6" fmla="*/ 184567 w 257697"/>
                <a:gd name="connsiteY6" fmla="*/ 152530 h 278593"/>
                <a:gd name="connsiteX7" fmla="*/ 184567 w 257697"/>
                <a:gd name="connsiteY7" fmla="*/ 132331 h 278593"/>
                <a:gd name="connsiteX8" fmla="*/ 94025 w 257697"/>
                <a:gd name="connsiteY8" fmla="*/ 132331 h 278593"/>
                <a:gd name="connsiteX9" fmla="*/ 94025 w 257697"/>
                <a:gd name="connsiteY9" fmla="*/ 160888 h 278593"/>
                <a:gd name="connsiteX10" fmla="*/ 132331 w 257697"/>
                <a:gd name="connsiteY10" fmla="*/ 157405 h 278593"/>
                <a:gd name="connsiteX11" fmla="*/ 132331 w 257697"/>
                <a:gd name="connsiteY11" fmla="*/ 132331 h 278593"/>
                <a:gd name="connsiteX12" fmla="*/ 41789 w 257697"/>
                <a:gd name="connsiteY12" fmla="*/ 132331 h 278593"/>
                <a:gd name="connsiteX13" fmla="*/ 41789 w 257697"/>
                <a:gd name="connsiteY13" fmla="*/ 165415 h 278593"/>
                <a:gd name="connsiteX14" fmla="*/ 80095 w 257697"/>
                <a:gd name="connsiteY14" fmla="*/ 161932 h 278593"/>
                <a:gd name="connsiteX15" fmla="*/ 80095 w 257697"/>
                <a:gd name="connsiteY15" fmla="*/ 132331 h 278593"/>
                <a:gd name="connsiteX16" fmla="*/ 198497 w 257697"/>
                <a:gd name="connsiteY16" fmla="*/ 94025 h 278593"/>
                <a:gd name="connsiteX17" fmla="*/ 198497 w 257697"/>
                <a:gd name="connsiteY17" fmla="*/ 118401 h 278593"/>
                <a:gd name="connsiteX18" fmla="*/ 236803 w 257697"/>
                <a:gd name="connsiteY18" fmla="*/ 118401 h 278593"/>
                <a:gd name="connsiteX19" fmla="*/ 236803 w 257697"/>
                <a:gd name="connsiteY19" fmla="*/ 94025 h 278593"/>
                <a:gd name="connsiteX20" fmla="*/ 146261 w 257697"/>
                <a:gd name="connsiteY20" fmla="*/ 94025 h 278593"/>
                <a:gd name="connsiteX21" fmla="*/ 146261 w 257697"/>
                <a:gd name="connsiteY21" fmla="*/ 118401 h 278593"/>
                <a:gd name="connsiteX22" fmla="*/ 184567 w 257697"/>
                <a:gd name="connsiteY22" fmla="*/ 118401 h 278593"/>
                <a:gd name="connsiteX23" fmla="*/ 184567 w 257697"/>
                <a:gd name="connsiteY23" fmla="*/ 94025 h 278593"/>
                <a:gd name="connsiteX24" fmla="*/ 94025 w 257697"/>
                <a:gd name="connsiteY24" fmla="*/ 94025 h 278593"/>
                <a:gd name="connsiteX25" fmla="*/ 94025 w 257697"/>
                <a:gd name="connsiteY25" fmla="*/ 118401 h 278593"/>
                <a:gd name="connsiteX26" fmla="*/ 132331 w 257697"/>
                <a:gd name="connsiteY26" fmla="*/ 118401 h 278593"/>
                <a:gd name="connsiteX27" fmla="*/ 132331 w 257697"/>
                <a:gd name="connsiteY27" fmla="*/ 94025 h 278593"/>
                <a:gd name="connsiteX28" fmla="*/ 41789 w 257697"/>
                <a:gd name="connsiteY28" fmla="*/ 94025 h 278593"/>
                <a:gd name="connsiteX29" fmla="*/ 41789 w 257697"/>
                <a:gd name="connsiteY29" fmla="*/ 118401 h 278593"/>
                <a:gd name="connsiteX30" fmla="*/ 80095 w 257697"/>
                <a:gd name="connsiteY30" fmla="*/ 118401 h 278593"/>
                <a:gd name="connsiteX31" fmla="*/ 80095 w 257697"/>
                <a:gd name="connsiteY31" fmla="*/ 94025 h 278593"/>
                <a:gd name="connsiteX32" fmla="*/ 198497 w 257697"/>
                <a:gd name="connsiteY32" fmla="*/ 55718 h 278593"/>
                <a:gd name="connsiteX33" fmla="*/ 198497 w 257697"/>
                <a:gd name="connsiteY33" fmla="*/ 80095 h 278593"/>
                <a:gd name="connsiteX34" fmla="*/ 236803 w 257697"/>
                <a:gd name="connsiteY34" fmla="*/ 80095 h 278593"/>
                <a:gd name="connsiteX35" fmla="*/ 236803 w 257697"/>
                <a:gd name="connsiteY35" fmla="*/ 55718 h 278593"/>
                <a:gd name="connsiteX36" fmla="*/ 146261 w 257697"/>
                <a:gd name="connsiteY36" fmla="*/ 55718 h 278593"/>
                <a:gd name="connsiteX37" fmla="*/ 146261 w 257697"/>
                <a:gd name="connsiteY37" fmla="*/ 80095 h 278593"/>
                <a:gd name="connsiteX38" fmla="*/ 184567 w 257697"/>
                <a:gd name="connsiteY38" fmla="*/ 80095 h 278593"/>
                <a:gd name="connsiteX39" fmla="*/ 184567 w 257697"/>
                <a:gd name="connsiteY39" fmla="*/ 55718 h 278593"/>
                <a:gd name="connsiteX40" fmla="*/ 94025 w 257697"/>
                <a:gd name="connsiteY40" fmla="*/ 55718 h 278593"/>
                <a:gd name="connsiteX41" fmla="*/ 94025 w 257697"/>
                <a:gd name="connsiteY41" fmla="*/ 80095 h 278593"/>
                <a:gd name="connsiteX42" fmla="*/ 132331 w 257697"/>
                <a:gd name="connsiteY42" fmla="*/ 80095 h 278593"/>
                <a:gd name="connsiteX43" fmla="*/ 132331 w 257697"/>
                <a:gd name="connsiteY43" fmla="*/ 55718 h 278593"/>
                <a:gd name="connsiteX44" fmla="*/ 41789 w 257697"/>
                <a:gd name="connsiteY44" fmla="*/ 55718 h 278593"/>
                <a:gd name="connsiteX45" fmla="*/ 41789 w 257697"/>
                <a:gd name="connsiteY45" fmla="*/ 80095 h 278593"/>
                <a:gd name="connsiteX46" fmla="*/ 80095 w 257697"/>
                <a:gd name="connsiteY46" fmla="*/ 80095 h 278593"/>
                <a:gd name="connsiteX47" fmla="*/ 80095 w 257697"/>
                <a:gd name="connsiteY47" fmla="*/ 55718 h 278593"/>
                <a:gd name="connsiteX48" fmla="*/ 10447 w 257697"/>
                <a:gd name="connsiteY48" fmla="*/ 0 h 278593"/>
                <a:gd name="connsiteX49" fmla="*/ 41789 w 257697"/>
                <a:gd name="connsiteY49" fmla="*/ 31342 h 278593"/>
                <a:gd name="connsiteX50" fmla="*/ 41789 w 257697"/>
                <a:gd name="connsiteY50" fmla="*/ 34824 h 278593"/>
                <a:gd name="connsiteX51" fmla="*/ 257697 w 257697"/>
                <a:gd name="connsiteY51" fmla="*/ 34824 h 278593"/>
                <a:gd name="connsiteX52" fmla="*/ 257697 w 257697"/>
                <a:gd name="connsiteY52" fmla="*/ 167156 h 278593"/>
                <a:gd name="connsiteX53" fmla="*/ 41789 w 257697"/>
                <a:gd name="connsiteY53" fmla="*/ 186309 h 278593"/>
                <a:gd name="connsiteX54" fmla="*/ 41789 w 257697"/>
                <a:gd name="connsiteY54" fmla="*/ 205462 h 278593"/>
                <a:gd name="connsiteX55" fmla="*/ 52236 w 257697"/>
                <a:gd name="connsiteY55" fmla="*/ 215910 h 278593"/>
                <a:gd name="connsiteX56" fmla="*/ 247250 w 257697"/>
                <a:gd name="connsiteY56" fmla="*/ 215910 h 278593"/>
                <a:gd name="connsiteX57" fmla="*/ 257697 w 257697"/>
                <a:gd name="connsiteY57" fmla="*/ 226357 h 278593"/>
                <a:gd name="connsiteX58" fmla="*/ 247250 w 257697"/>
                <a:gd name="connsiteY58" fmla="*/ 236804 h 278593"/>
                <a:gd name="connsiteX59" fmla="*/ 215911 w 257697"/>
                <a:gd name="connsiteY59" fmla="*/ 236804 h 278593"/>
                <a:gd name="connsiteX60" fmla="*/ 230684 w 257697"/>
                <a:gd name="connsiteY60" fmla="*/ 242923 h 278593"/>
                <a:gd name="connsiteX61" fmla="*/ 236804 w 257697"/>
                <a:gd name="connsiteY61" fmla="*/ 257698 h 278593"/>
                <a:gd name="connsiteX62" fmla="*/ 215909 w 257697"/>
                <a:gd name="connsiteY62" fmla="*/ 278593 h 278593"/>
                <a:gd name="connsiteX63" fmla="*/ 195014 w 257697"/>
                <a:gd name="connsiteY63" fmla="*/ 257698 h 278593"/>
                <a:gd name="connsiteX64" fmla="*/ 201134 w 257697"/>
                <a:gd name="connsiteY64" fmla="*/ 242923 h 278593"/>
                <a:gd name="connsiteX65" fmla="*/ 215906 w 257697"/>
                <a:gd name="connsiteY65" fmla="*/ 236804 h 278593"/>
                <a:gd name="connsiteX66" fmla="*/ 62686 w 257697"/>
                <a:gd name="connsiteY66" fmla="*/ 236804 h 278593"/>
                <a:gd name="connsiteX67" fmla="*/ 77459 w 257697"/>
                <a:gd name="connsiteY67" fmla="*/ 242923 h 278593"/>
                <a:gd name="connsiteX68" fmla="*/ 83579 w 257697"/>
                <a:gd name="connsiteY68" fmla="*/ 257698 h 278593"/>
                <a:gd name="connsiteX69" fmla="*/ 62683 w 257697"/>
                <a:gd name="connsiteY69" fmla="*/ 278593 h 278593"/>
                <a:gd name="connsiteX70" fmla="*/ 41789 w 257697"/>
                <a:gd name="connsiteY70" fmla="*/ 257698 h 278593"/>
                <a:gd name="connsiteX71" fmla="*/ 47909 w 257697"/>
                <a:gd name="connsiteY71" fmla="*/ 242923 h 278593"/>
                <a:gd name="connsiteX72" fmla="*/ 62681 w 257697"/>
                <a:gd name="connsiteY72" fmla="*/ 236804 h 278593"/>
                <a:gd name="connsiteX73" fmla="*/ 52236 w 257697"/>
                <a:gd name="connsiteY73" fmla="*/ 236804 h 278593"/>
                <a:gd name="connsiteX74" fmla="*/ 20894 w 257697"/>
                <a:gd name="connsiteY74" fmla="*/ 205462 h 278593"/>
                <a:gd name="connsiteX75" fmla="*/ 20894 w 257697"/>
                <a:gd name="connsiteY75" fmla="*/ 31342 h 278593"/>
                <a:gd name="connsiteX76" fmla="*/ 10447 w 257697"/>
                <a:gd name="connsiteY76" fmla="*/ 20894 h 278593"/>
                <a:gd name="connsiteX77" fmla="*/ 0 w 257697"/>
                <a:gd name="connsiteY77" fmla="*/ 10447 h 278593"/>
                <a:gd name="connsiteX78" fmla="*/ 10447 w 257697"/>
                <a:gd name="connsiteY78" fmla="*/ 0 h 278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7697" h="278593">
                  <a:moveTo>
                    <a:pt x="198497" y="132331"/>
                  </a:moveTo>
                  <a:lnTo>
                    <a:pt x="198497" y="151485"/>
                  </a:lnTo>
                  <a:lnTo>
                    <a:pt x="236803" y="148002"/>
                  </a:lnTo>
                  <a:lnTo>
                    <a:pt x="236803" y="132331"/>
                  </a:lnTo>
                  <a:close/>
                  <a:moveTo>
                    <a:pt x="146261" y="132331"/>
                  </a:moveTo>
                  <a:lnTo>
                    <a:pt x="146261" y="156012"/>
                  </a:lnTo>
                  <a:lnTo>
                    <a:pt x="184567" y="152530"/>
                  </a:lnTo>
                  <a:lnTo>
                    <a:pt x="184567" y="132331"/>
                  </a:lnTo>
                  <a:close/>
                  <a:moveTo>
                    <a:pt x="94025" y="132331"/>
                  </a:moveTo>
                  <a:lnTo>
                    <a:pt x="94025" y="160888"/>
                  </a:lnTo>
                  <a:lnTo>
                    <a:pt x="132331" y="157405"/>
                  </a:lnTo>
                  <a:lnTo>
                    <a:pt x="132331" y="132331"/>
                  </a:lnTo>
                  <a:close/>
                  <a:moveTo>
                    <a:pt x="41789" y="132331"/>
                  </a:moveTo>
                  <a:lnTo>
                    <a:pt x="41789" y="165415"/>
                  </a:lnTo>
                  <a:lnTo>
                    <a:pt x="80095" y="161932"/>
                  </a:lnTo>
                  <a:lnTo>
                    <a:pt x="80095" y="132331"/>
                  </a:lnTo>
                  <a:close/>
                  <a:moveTo>
                    <a:pt x="198497" y="94025"/>
                  </a:moveTo>
                  <a:lnTo>
                    <a:pt x="198497" y="118401"/>
                  </a:lnTo>
                  <a:lnTo>
                    <a:pt x="236803" y="118401"/>
                  </a:lnTo>
                  <a:lnTo>
                    <a:pt x="236803" y="94025"/>
                  </a:lnTo>
                  <a:close/>
                  <a:moveTo>
                    <a:pt x="146261" y="94025"/>
                  </a:moveTo>
                  <a:lnTo>
                    <a:pt x="146261" y="118401"/>
                  </a:lnTo>
                  <a:lnTo>
                    <a:pt x="184567" y="118401"/>
                  </a:lnTo>
                  <a:lnTo>
                    <a:pt x="184567" y="94025"/>
                  </a:lnTo>
                  <a:close/>
                  <a:moveTo>
                    <a:pt x="94025" y="94025"/>
                  </a:moveTo>
                  <a:lnTo>
                    <a:pt x="94025" y="118401"/>
                  </a:lnTo>
                  <a:lnTo>
                    <a:pt x="132331" y="118401"/>
                  </a:lnTo>
                  <a:lnTo>
                    <a:pt x="132331" y="94025"/>
                  </a:lnTo>
                  <a:close/>
                  <a:moveTo>
                    <a:pt x="41789" y="94025"/>
                  </a:moveTo>
                  <a:lnTo>
                    <a:pt x="41789" y="118401"/>
                  </a:lnTo>
                  <a:lnTo>
                    <a:pt x="80095" y="118401"/>
                  </a:lnTo>
                  <a:lnTo>
                    <a:pt x="80095" y="94025"/>
                  </a:lnTo>
                  <a:close/>
                  <a:moveTo>
                    <a:pt x="198497" y="55718"/>
                  </a:moveTo>
                  <a:lnTo>
                    <a:pt x="198497" y="80095"/>
                  </a:lnTo>
                  <a:lnTo>
                    <a:pt x="236803" y="80095"/>
                  </a:lnTo>
                  <a:lnTo>
                    <a:pt x="236803" y="55718"/>
                  </a:lnTo>
                  <a:close/>
                  <a:moveTo>
                    <a:pt x="146261" y="55718"/>
                  </a:moveTo>
                  <a:lnTo>
                    <a:pt x="146261" y="80095"/>
                  </a:lnTo>
                  <a:lnTo>
                    <a:pt x="184567" y="80095"/>
                  </a:lnTo>
                  <a:lnTo>
                    <a:pt x="184567" y="55718"/>
                  </a:lnTo>
                  <a:close/>
                  <a:moveTo>
                    <a:pt x="94025" y="55718"/>
                  </a:moveTo>
                  <a:lnTo>
                    <a:pt x="94025" y="80095"/>
                  </a:lnTo>
                  <a:lnTo>
                    <a:pt x="132331" y="80095"/>
                  </a:lnTo>
                  <a:lnTo>
                    <a:pt x="132331" y="55718"/>
                  </a:lnTo>
                  <a:close/>
                  <a:moveTo>
                    <a:pt x="41789" y="55718"/>
                  </a:moveTo>
                  <a:lnTo>
                    <a:pt x="41789" y="80095"/>
                  </a:lnTo>
                  <a:lnTo>
                    <a:pt x="80095" y="80095"/>
                  </a:lnTo>
                  <a:lnTo>
                    <a:pt x="80095" y="55718"/>
                  </a:lnTo>
                  <a:close/>
                  <a:moveTo>
                    <a:pt x="10447" y="0"/>
                  </a:moveTo>
                  <a:cubicBezTo>
                    <a:pt x="27859" y="0"/>
                    <a:pt x="41789" y="13930"/>
                    <a:pt x="41789" y="31342"/>
                  </a:cubicBezTo>
                  <a:lnTo>
                    <a:pt x="41789" y="34824"/>
                  </a:lnTo>
                  <a:lnTo>
                    <a:pt x="257697" y="34824"/>
                  </a:lnTo>
                  <a:lnTo>
                    <a:pt x="257697" y="167156"/>
                  </a:lnTo>
                  <a:lnTo>
                    <a:pt x="41789" y="186309"/>
                  </a:lnTo>
                  <a:lnTo>
                    <a:pt x="41789" y="205462"/>
                  </a:lnTo>
                  <a:cubicBezTo>
                    <a:pt x="41789" y="211382"/>
                    <a:pt x="46316" y="215910"/>
                    <a:pt x="52236" y="215910"/>
                  </a:cubicBezTo>
                  <a:lnTo>
                    <a:pt x="247250" y="215910"/>
                  </a:lnTo>
                  <a:cubicBezTo>
                    <a:pt x="253170" y="215910"/>
                    <a:pt x="257697" y="220437"/>
                    <a:pt x="257697" y="226357"/>
                  </a:cubicBezTo>
                  <a:cubicBezTo>
                    <a:pt x="257697" y="232277"/>
                    <a:pt x="253170" y="236804"/>
                    <a:pt x="247250" y="236804"/>
                  </a:cubicBezTo>
                  <a:lnTo>
                    <a:pt x="215911" y="236804"/>
                  </a:lnTo>
                  <a:lnTo>
                    <a:pt x="230684" y="242923"/>
                  </a:lnTo>
                  <a:cubicBezTo>
                    <a:pt x="234465" y="246704"/>
                    <a:pt x="236804" y="251928"/>
                    <a:pt x="236804" y="257698"/>
                  </a:cubicBezTo>
                  <a:cubicBezTo>
                    <a:pt x="236804" y="269238"/>
                    <a:pt x="227449" y="278593"/>
                    <a:pt x="215909" y="278593"/>
                  </a:cubicBezTo>
                  <a:cubicBezTo>
                    <a:pt x="204369" y="278593"/>
                    <a:pt x="195014" y="269238"/>
                    <a:pt x="195014" y="257698"/>
                  </a:cubicBezTo>
                  <a:cubicBezTo>
                    <a:pt x="195014" y="251928"/>
                    <a:pt x="197353" y="246704"/>
                    <a:pt x="201134" y="242923"/>
                  </a:cubicBezTo>
                  <a:lnTo>
                    <a:pt x="215906" y="236804"/>
                  </a:lnTo>
                  <a:lnTo>
                    <a:pt x="62686" y="236804"/>
                  </a:lnTo>
                  <a:lnTo>
                    <a:pt x="77459" y="242923"/>
                  </a:lnTo>
                  <a:cubicBezTo>
                    <a:pt x="81240" y="246704"/>
                    <a:pt x="83579" y="251928"/>
                    <a:pt x="83579" y="257698"/>
                  </a:cubicBezTo>
                  <a:cubicBezTo>
                    <a:pt x="83579" y="269238"/>
                    <a:pt x="74224" y="278593"/>
                    <a:pt x="62683" y="278593"/>
                  </a:cubicBezTo>
                  <a:cubicBezTo>
                    <a:pt x="51144" y="278593"/>
                    <a:pt x="41789" y="269238"/>
                    <a:pt x="41789" y="257698"/>
                  </a:cubicBezTo>
                  <a:cubicBezTo>
                    <a:pt x="41789" y="251928"/>
                    <a:pt x="44128" y="246704"/>
                    <a:pt x="47909" y="242923"/>
                  </a:cubicBezTo>
                  <a:lnTo>
                    <a:pt x="62681" y="236804"/>
                  </a:lnTo>
                  <a:lnTo>
                    <a:pt x="52236" y="236804"/>
                  </a:lnTo>
                  <a:cubicBezTo>
                    <a:pt x="34824" y="236804"/>
                    <a:pt x="20894" y="222874"/>
                    <a:pt x="20894" y="205462"/>
                  </a:cubicBezTo>
                  <a:lnTo>
                    <a:pt x="20894" y="31342"/>
                  </a:lnTo>
                  <a:cubicBezTo>
                    <a:pt x="20894" y="25421"/>
                    <a:pt x="16367" y="20894"/>
                    <a:pt x="10447" y="20894"/>
                  </a:cubicBezTo>
                  <a:cubicBezTo>
                    <a:pt x="4527" y="20894"/>
                    <a:pt x="0" y="16367"/>
                    <a:pt x="0" y="10447"/>
                  </a:cubicBezTo>
                  <a:cubicBezTo>
                    <a:pt x="0" y="4527"/>
                    <a:pt x="4527" y="0"/>
                    <a:pt x="10447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2C47B7A-8BF2-4948-B204-5626EC81C6D7}"/>
                </a:ext>
              </a:extLst>
            </p:cNvPr>
            <p:cNvSpPr/>
            <p:nvPr/>
          </p:nvSpPr>
          <p:spPr>
            <a:xfrm>
              <a:off x="3490832" y="2581470"/>
              <a:ext cx="302273" cy="181152"/>
            </a:xfrm>
            <a:custGeom>
              <a:avLst/>
              <a:gdLst>
                <a:gd name="connsiteX0" fmla="*/ 157753 w 302273"/>
                <a:gd name="connsiteY0" fmla="*/ 148002 h 181152"/>
                <a:gd name="connsiteX1" fmla="*/ 158450 w 302273"/>
                <a:gd name="connsiteY1" fmla="*/ 157753 h 181152"/>
                <a:gd name="connsiteX2" fmla="*/ 144868 w 302273"/>
                <a:gd name="connsiteY2" fmla="*/ 173424 h 181152"/>
                <a:gd name="connsiteX3" fmla="*/ 140340 w 302273"/>
                <a:gd name="connsiteY3" fmla="*/ 175861 h 181152"/>
                <a:gd name="connsiteX4" fmla="*/ 135117 w 302273"/>
                <a:gd name="connsiteY4" fmla="*/ 174120 h 181152"/>
                <a:gd name="connsiteX5" fmla="*/ 134420 w 302273"/>
                <a:gd name="connsiteY5" fmla="*/ 164369 h 181152"/>
                <a:gd name="connsiteX6" fmla="*/ 148002 w 302273"/>
                <a:gd name="connsiteY6" fmla="*/ 148699 h 181152"/>
                <a:gd name="connsiteX7" fmla="*/ 157753 w 302273"/>
                <a:gd name="connsiteY7" fmla="*/ 148002 h 181152"/>
                <a:gd name="connsiteX8" fmla="*/ 139994 w 302273"/>
                <a:gd name="connsiteY8" fmla="*/ 134421 h 181152"/>
                <a:gd name="connsiteX9" fmla="*/ 140690 w 302273"/>
                <a:gd name="connsiteY9" fmla="*/ 146611 h 181152"/>
                <a:gd name="connsiteX10" fmla="*/ 124671 w 302273"/>
                <a:gd name="connsiteY10" fmla="*/ 165068 h 181152"/>
                <a:gd name="connsiteX11" fmla="*/ 119098 w 302273"/>
                <a:gd name="connsiteY11" fmla="*/ 167853 h 181152"/>
                <a:gd name="connsiteX12" fmla="*/ 112482 w 302273"/>
                <a:gd name="connsiteY12" fmla="*/ 165764 h 181152"/>
                <a:gd name="connsiteX13" fmla="*/ 111785 w 302273"/>
                <a:gd name="connsiteY13" fmla="*/ 153576 h 181152"/>
                <a:gd name="connsiteX14" fmla="*/ 127805 w 302273"/>
                <a:gd name="connsiteY14" fmla="*/ 135118 h 181152"/>
                <a:gd name="connsiteX15" fmla="*/ 139994 w 302273"/>
                <a:gd name="connsiteY15" fmla="*/ 134421 h 181152"/>
                <a:gd name="connsiteX16" fmla="*/ 119099 w 302273"/>
                <a:gd name="connsiteY16" fmla="*/ 118402 h 181152"/>
                <a:gd name="connsiteX17" fmla="*/ 120143 w 302273"/>
                <a:gd name="connsiteY17" fmla="*/ 133028 h 181152"/>
                <a:gd name="connsiteX18" fmla="*/ 104123 w 302273"/>
                <a:gd name="connsiteY18" fmla="*/ 151484 h 181152"/>
                <a:gd name="connsiteX19" fmla="*/ 97159 w 302273"/>
                <a:gd name="connsiteY19" fmla="*/ 154967 h 181152"/>
                <a:gd name="connsiteX20" fmla="*/ 89497 w 302273"/>
                <a:gd name="connsiteY20" fmla="*/ 152529 h 181152"/>
                <a:gd name="connsiteX21" fmla="*/ 88453 w 302273"/>
                <a:gd name="connsiteY21" fmla="*/ 137903 h 181152"/>
                <a:gd name="connsiteX22" fmla="*/ 104472 w 302273"/>
                <a:gd name="connsiteY22" fmla="*/ 119446 h 181152"/>
                <a:gd name="connsiteX23" fmla="*/ 119099 w 302273"/>
                <a:gd name="connsiteY23" fmla="*/ 118402 h 181152"/>
                <a:gd name="connsiteX24" fmla="*/ 96114 w 302273"/>
                <a:gd name="connsiteY24" fmla="*/ 103080 h 181152"/>
                <a:gd name="connsiteX25" fmla="*/ 97159 w 302273"/>
                <a:gd name="connsiteY25" fmla="*/ 117706 h 181152"/>
                <a:gd name="connsiteX26" fmla="*/ 78702 w 302273"/>
                <a:gd name="connsiteY26" fmla="*/ 138600 h 181152"/>
                <a:gd name="connsiteX27" fmla="*/ 71738 w 302273"/>
                <a:gd name="connsiteY27" fmla="*/ 142082 h 181152"/>
                <a:gd name="connsiteX28" fmla="*/ 64076 w 302273"/>
                <a:gd name="connsiteY28" fmla="*/ 139645 h 181152"/>
                <a:gd name="connsiteX29" fmla="*/ 63032 w 302273"/>
                <a:gd name="connsiteY29" fmla="*/ 125019 h 181152"/>
                <a:gd name="connsiteX30" fmla="*/ 81488 w 302273"/>
                <a:gd name="connsiteY30" fmla="*/ 104124 h 181152"/>
                <a:gd name="connsiteX31" fmla="*/ 96114 w 302273"/>
                <a:gd name="connsiteY31" fmla="*/ 103080 h 181152"/>
                <a:gd name="connsiteX32" fmla="*/ 73130 w 302273"/>
                <a:gd name="connsiteY32" fmla="*/ 31342 h 181152"/>
                <a:gd name="connsiteX33" fmla="*/ 130939 w 302273"/>
                <a:gd name="connsiteY33" fmla="*/ 35521 h 181152"/>
                <a:gd name="connsiteX34" fmla="*/ 110391 w 302273"/>
                <a:gd name="connsiteY34" fmla="*/ 59201 h 181152"/>
                <a:gd name="connsiteX35" fmla="*/ 112482 w 302273"/>
                <a:gd name="connsiteY35" fmla="*/ 88802 h 181152"/>
                <a:gd name="connsiteX36" fmla="*/ 126063 w 302273"/>
                <a:gd name="connsiteY36" fmla="*/ 94025 h 181152"/>
                <a:gd name="connsiteX37" fmla="*/ 127804 w 302273"/>
                <a:gd name="connsiteY37" fmla="*/ 94025 h 181152"/>
                <a:gd name="connsiteX38" fmla="*/ 141734 w 302273"/>
                <a:gd name="connsiteY38" fmla="*/ 87060 h 181152"/>
                <a:gd name="connsiteX39" fmla="*/ 165763 w 302273"/>
                <a:gd name="connsiteY39" fmla="*/ 59549 h 181152"/>
                <a:gd name="connsiteX40" fmla="*/ 169593 w 302273"/>
                <a:gd name="connsiteY40" fmla="*/ 63032 h 181152"/>
                <a:gd name="connsiteX41" fmla="*/ 225660 w 302273"/>
                <a:gd name="connsiteY41" fmla="*/ 111089 h 181152"/>
                <a:gd name="connsiteX42" fmla="*/ 229490 w 302273"/>
                <a:gd name="connsiteY42" fmla="*/ 120491 h 181152"/>
                <a:gd name="connsiteX43" fmla="*/ 216954 w 302273"/>
                <a:gd name="connsiteY43" fmla="*/ 135466 h 181152"/>
                <a:gd name="connsiteX44" fmla="*/ 209641 w 302273"/>
                <a:gd name="connsiteY44" fmla="*/ 134073 h 181152"/>
                <a:gd name="connsiteX45" fmla="*/ 209989 w 302273"/>
                <a:gd name="connsiteY45" fmla="*/ 136162 h 181152"/>
                <a:gd name="connsiteX46" fmla="*/ 197452 w 302273"/>
                <a:gd name="connsiteY46" fmla="*/ 151136 h 181152"/>
                <a:gd name="connsiteX47" fmla="*/ 193970 w 302273"/>
                <a:gd name="connsiteY47" fmla="*/ 150788 h 181152"/>
                <a:gd name="connsiteX48" fmla="*/ 193970 w 302273"/>
                <a:gd name="connsiteY48" fmla="*/ 151136 h 181152"/>
                <a:gd name="connsiteX49" fmla="*/ 181433 w 302273"/>
                <a:gd name="connsiteY49" fmla="*/ 166111 h 181152"/>
                <a:gd name="connsiteX50" fmla="*/ 177951 w 302273"/>
                <a:gd name="connsiteY50" fmla="*/ 165762 h 181152"/>
                <a:gd name="connsiteX51" fmla="*/ 177951 w 302273"/>
                <a:gd name="connsiteY51" fmla="*/ 166111 h 181152"/>
                <a:gd name="connsiteX52" fmla="*/ 165414 w 302273"/>
                <a:gd name="connsiteY52" fmla="*/ 181085 h 181152"/>
                <a:gd name="connsiteX53" fmla="*/ 157057 w 302273"/>
                <a:gd name="connsiteY53" fmla="*/ 178996 h 181152"/>
                <a:gd name="connsiteX54" fmla="*/ 152181 w 302273"/>
                <a:gd name="connsiteY54" fmla="*/ 175165 h 181152"/>
                <a:gd name="connsiteX55" fmla="*/ 164021 w 302273"/>
                <a:gd name="connsiteY55" fmla="*/ 161584 h 181152"/>
                <a:gd name="connsiteX56" fmla="*/ 167504 w 302273"/>
                <a:gd name="connsiteY56" fmla="*/ 151485 h 181152"/>
                <a:gd name="connsiteX57" fmla="*/ 162628 w 302273"/>
                <a:gd name="connsiteY57" fmla="*/ 142082 h 181152"/>
                <a:gd name="connsiteX58" fmla="*/ 153574 w 302273"/>
                <a:gd name="connsiteY58" fmla="*/ 138600 h 181152"/>
                <a:gd name="connsiteX59" fmla="*/ 149744 w 302273"/>
                <a:gd name="connsiteY59" fmla="*/ 139296 h 181152"/>
                <a:gd name="connsiteX60" fmla="*/ 144520 w 302273"/>
                <a:gd name="connsiteY60" fmla="*/ 128501 h 181152"/>
                <a:gd name="connsiteX61" fmla="*/ 134073 w 302273"/>
                <a:gd name="connsiteY61" fmla="*/ 124670 h 181152"/>
                <a:gd name="connsiteX62" fmla="*/ 129546 w 302273"/>
                <a:gd name="connsiteY62" fmla="*/ 125367 h 181152"/>
                <a:gd name="connsiteX63" fmla="*/ 123626 w 302273"/>
                <a:gd name="connsiteY63" fmla="*/ 112482 h 181152"/>
                <a:gd name="connsiteX64" fmla="*/ 112134 w 302273"/>
                <a:gd name="connsiteY64" fmla="*/ 108303 h 181152"/>
                <a:gd name="connsiteX65" fmla="*/ 106213 w 302273"/>
                <a:gd name="connsiteY65" fmla="*/ 109348 h 181152"/>
                <a:gd name="connsiteX66" fmla="*/ 100293 w 302273"/>
                <a:gd name="connsiteY66" fmla="*/ 96811 h 181152"/>
                <a:gd name="connsiteX67" fmla="*/ 88801 w 302273"/>
                <a:gd name="connsiteY67" fmla="*/ 92632 h 181152"/>
                <a:gd name="connsiteX68" fmla="*/ 75568 w 302273"/>
                <a:gd name="connsiteY68" fmla="*/ 98552 h 181152"/>
                <a:gd name="connsiteX69" fmla="*/ 66513 w 302273"/>
                <a:gd name="connsiteY69" fmla="*/ 108999 h 181152"/>
                <a:gd name="connsiteX70" fmla="*/ 42833 w 302273"/>
                <a:gd name="connsiteY70" fmla="*/ 81489 h 181152"/>
                <a:gd name="connsiteX71" fmla="*/ 154618 w 302273"/>
                <a:gd name="connsiteY71" fmla="*/ 28208 h 181152"/>
                <a:gd name="connsiteX72" fmla="*/ 156359 w 302273"/>
                <a:gd name="connsiteY72" fmla="*/ 28556 h 181152"/>
                <a:gd name="connsiteX73" fmla="*/ 229491 w 302273"/>
                <a:gd name="connsiteY73" fmla="*/ 32735 h 181152"/>
                <a:gd name="connsiteX74" fmla="*/ 259091 w 302273"/>
                <a:gd name="connsiteY74" fmla="*/ 81140 h 181152"/>
                <a:gd name="connsiteX75" fmla="*/ 234018 w 302273"/>
                <a:gd name="connsiteY75" fmla="*/ 110044 h 181152"/>
                <a:gd name="connsiteX76" fmla="*/ 230187 w 302273"/>
                <a:gd name="connsiteY76" fmla="*/ 105517 h 181152"/>
                <a:gd name="connsiteX77" fmla="*/ 165065 w 302273"/>
                <a:gd name="connsiteY77" fmla="*/ 49451 h 181152"/>
                <a:gd name="connsiteX78" fmla="*/ 136510 w 302273"/>
                <a:gd name="connsiteY78" fmla="*/ 82185 h 181152"/>
                <a:gd name="connsiteX79" fmla="*/ 127107 w 302273"/>
                <a:gd name="connsiteY79" fmla="*/ 87060 h 181152"/>
                <a:gd name="connsiteX80" fmla="*/ 116660 w 302273"/>
                <a:gd name="connsiteY80" fmla="*/ 83578 h 181152"/>
                <a:gd name="connsiteX81" fmla="*/ 115267 w 302273"/>
                <a:gd name="connsiteY81" fmla="*/ 64077 h 181152"/>
                <a:gd name="connsiteX82" fmla="*/ 142778 w 302273"/>
                <a:gd name="connsiteY82" fmla="*/ 32735 h 181152"/>
                <a:gd name="connsiteX83" fmla="*/ 154618 w 302273"/>
                <a:gd name="connsiteY83" fmla="*/ 28208 h 181152"/>
                <a:gd name="connsiteX84" fmla="*/ 262922 w 302273"/>
                <a:gd name="connsiteY84" fmla="*/ 0 h 181152"/>
                <a:gd name="connsiteX85" fmla="*/ 302273 w 302273"/>
                <a:gd name="connsiteY85" fmla="*/ 65469 h 181152"/>
                <a:gd name="connsiteX86" fmla="*/ 275459 w 302273"/>
                <a:gd name="connsiteY86" fmla="*/ 81836 h 181152"/>
                <a:gd name="connsiteX87" fmla="*/ 266056 w 302273"/>
                <a:gd name="connsiteY87" fmla="*/ 79399 h 181152"/>
                <a:gd name="connsiteX88" fmla="*/ 233669 w 302273"/>
                <a:gd name="connsiteY88" fmla="*/ 25770 h 181152"/>
                <a:gd name="connsiteX89" fmla="*/ 236107 w 302273"/>
                <a:gd name="connsiteY89" fmla="*/ 16367 h 181152"/>
                <a:gd name="connsiteX90" fmla="*/ 39699 w 302273"/>
                <a:gd name="connsiteY90" fmla="*/ 0 h 181152"/>
                <a:gd name="connsiteX91" fmla="*/ 66167 w 302273"/>
                <a:gd name="connsiteY91" fmla="*/ 16367 h 181152"/>
                <a:gd name="connsiteX92" fmla="*/ 68604 w 302273"/>
                <a:gd name="connsiteY92" fmla="*/ 25770 h 181152"/>
                <a:gd name="connsiteX93" fmla="*/ 36217 w 302273"/>
                <a:gd name="connsiteY93" fmla="*/ 79399 h 181152"/>
                <a:gd name="connsiteX94" fmla="*/ 26814 w 302273"/>
                <a:gd name="connsiteY94" fmla="*/ 81836 h 181152"/>
                <a:gd name="connsiteX95" fmla="*/ 0 w 302273"/>
                <a:gd name="connsiteY95" fmla="*/ 65469 h 18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02273" h="181152">
                  <a:moveTo>
                    <a:pt x="157753" y="148002"/>
                  </a:moveTo>
                  <a:cubicBezTo>
                    <a:pt x="160539" y="150440"/>
                    <a:pt x="160887" y="154967"/>
                    <a:pt x="158450" y="157753"/>
                  </a:cubicBezTo>
                  <a:lnTo>
                    <a:pt x="144868" y="173424"/>
                  </a:lnTo>
                  <a:cubicBezTo>
                    <a:pt x="143824" y="174817"/>
                    <a:pt x="142082" y="175513"/>
                    <a:pt x="140340" y="175861"/>
                  </a:cubicBezTo>
                  <a:cubicBezTo>
                    <a:pt x="138599" y="175861"/>
                    <a:pt x="136510" y="175513"/>
                    <a:pt x="135117" y="174120"/>
                  </a:cubicBezTo>
                  <a:cubicBezTo>
                    <a:pt x="132331" y="171682"/>
                    <a:pt x="131982" y="167155"/>
                    <a:pt x="134420" y="164369"/>
                  </a:cubicBezTo>
                  <a:lnTo>
                    <a:pt x="148002" y="148699"/>
                  </a:lnTo>
                  <a:cubicBezTo>
                    <a:pt x="150440" y="145913"/>
                    <a:pt x="154967" y="145564"/>
                    <a:pt x="157753" y="148002"/>
                  </a:cubicBezTo>
                  <a:close/>
                  <a:moveTo>
                    <a:pt x="139994" y="134421"/>
                  </a:moveTo>
                  <a:cubicBezTo>
                    <a:pt x="143476" y="137556"/>
                    <a:pt x="143824" y="143127"/>
                    <a:pt x="140690" y="146611"/>
                  </a:cubicBezTo>
                  <a:lnTo>
                    <a:pt x="124671" y="165068"/>
                  </a:lnTo>
                  <a:cubicBezTo>
                    <a:pt x="123278" y="166809"/>
                    <a:pt x="121188" y="167853"/>
                    <a:pt x="119098" y="167853"/>
                  </a:cubicBezTo>
                  <a:cubicBezTo>
                    <a:pt x="116661" y="168202"/>
                    <a:pt x="114571" y="167505"/>
                    <a:pt x="112482" y="165764"/>
                  </a:cubicBezTo>
                  <a:cubicBezTo>
                    <a:pt x="108999" y="162630"/>
                    <a:pt x="108651" y="157058"/>
                    <a:pt x="111785" y="153576"/>
                  </a:cubicBezTo>
                  <a:lnTo>
                    <a:pt x="127805" y="135118"/>
                  </a:lnTo>
                  <a:cubicBezTo>
                    <a:pt x="130940" y="131635"/>
                    <a:pt x="136511" y="131287"/>
                    <a:pt x="139994" y="134421"/>
                  </a:cubicBezTo>
                  <a:close/>
                  <a:moveTo>
                    <a:pt x="119099" y="118402"/>
                  </a:moveTo>
                  <a:cubicBezTo>
                    <a:pt x="123277" y="122232"/>
                    <a:pt x="123974" y="128849"/>
                    <a:pt x="120143" y="133028"/>
                  </a:cubicBezTo>
                  <a:lnTo>
                    <a:pt x="104123" y="151484"/>
                  </a:lnTo>
                  <a:cubicBezTo>
                    <a:pt x="102382" y="153574"/>
                    <a:pt x="99596" y="154967"/>
                    <a:pt x="97159" y="154967"/>
                  </a:cubicBezTo>
                  <a:cubicBezTo>
                    <a:pt x="94373" y="155315"/>
                    <a:pt x="91587" y="154270"/>
                    <a:pt x="89497" y="152529"/>
                  </a:cubicBezTo>
                  <a:cubicBezTo>
                    <a:pt x="85318" y="148698"/>
                    <a:pt x="84622" y="142082"/>
                    <a:pt x="88453" y="137903"/>
                  </a:cubicBezTo>
                  <a:lnTo>
                    <a:pt x="104472" y="119446"/>
                  </a:lnTo>
                  <a:cubicBezTo>
                    <a:pt x="108303" y="115267"/>
                    <a:pt x="114920" y="114571"/>
                    <a:pt x="119099" y="118402"/>
                  </a:cubicBezTo>
                  <a:close/>
                  <a:moveTo>
                    <a:pt x="96114" y="103080"/>
                  </a:moveTo>
                  <a:cubicBezTo>
                    <a:pt x="100293" y="106910"/>
                    <a:pt x="100990" y="113527"/>
                    <a:pt x="97159" y="117706"/>
                  </a:cubicBezTo>
                  <a:lnTo>
                    <a:pt x="78702" y="138600"/>
                  </a:lnTo>
                  <a:cubicBezTo>
                    <a:pt x="76613" y="140689"/>
                    <a:pt x="74175" y="141734"/>
                    <a:pt x="71738" y="142082"/>
                  </a:cubicBezTo>
                  <a:cubicBezTo>
                    <a:pt x="68952" y="142431"/>
                    <a:pt x="66166" y="141386"/>
                    <a:pt x="64076" y="139645"/>
                  </a:cubicBezTo>
                  <a:cubicBezTo>
                    <a:pt x="59897" y="135814"/>
                    <a:pt x="59201" y="129197"/>
                    <a:pt x="63032" y="125019"/>
                  </a:cubicBezTo>
                  <a:lnTo>
                    <a:pt x="81488" y="104124"/>
                  </a:lnTo>
                  <a:cubicBezTo>
                    <a:pt x="85319" y="99945"/>
                    <a:pt x="91935" y="99249"/>
                    <a:pt x="96114" y="103080"/>
                  </a:cubicBezTo>
                  <a:close/>
                  <a:moveTo>
                    <a:pt x="73130" y="31342"/>
                  </a:moveTo>
                  <a:cubicBezTo>
                    <a:pt x="94372" y="41789"/>
                    <a:pt x="114920" y="33431"/>
                    <a:pt x="130939" y="35521"/>
                  </a:cubicBezTo>
                  <a:lnTo>
                    <a:pt x="110391" y="59201"/>
                  </a:lnTo>
                  <a:cubicBezTo>
                    <a:pt x="103078" y="67907"/>
                    <a:pt x="103775" y="81140"/>
                    <a:pt x="112482" y="88802"/>
                  </a:cubicBezTo>
                  <a:cubicBezTo>
                    <a:pt x="115964" y="92284"/>
                    <a:pt x="120840" y="94025"/>
                    <a:pt x="126063" y="94025"/>
                  </a:cubicBezTo>
                  <a:cubicBezTo>
                    <a:pt x="126412" y="94025"/>
                    <a:pt x="127108" y="94025"/>
                    <a:pt x="127804" y="94025"/>
                  </a:cubicBezTo>
                  <a:cubicBezTo>
                    <a:pt x="133376" y="93677"/>
                    <a:pt x="138252" y="91239"/>
                    <a:pt x="141734" y="87060"/>
                  </a:cubicBezTo>
                  <a:lnTo>
                    <a:pt x="165763" y="59549"/>
                  </a:lnTo>
                  <a:lnTo>
                    <a:pt x="169593" y="63032"/>
                  </a:lnTo>
                  <a:lnTo>
                    <a:pt x="225660" y="111089"/>
                  </a:lnTo>
                  <a:cubicBezTo>
                    <a:pt x="228097" y="113527"/>
                    <a:pt x="229839" y="116661"/>
                    <a:pt x="229490" y="120491"/>
                  </a:cubicBezTo>
                  <a:cubicBezTo>
                    <a:pt x="230187" y="128153"/>
                    <a:pt x="224615" y="134769"/>
                    <a:pt x="216954" y="135466"/>
                  </a:cubicBezTo>
                  <a:cubicBezTo>
                    <a:pt x="214168" y="135814"/>
                    <a:pt x="211730" y="135117"/>
                    <a:pt x="209641" y="134073"/>
                  </a:cubicBezTo>
                  <a:cubicBezTo>
                    <a:pt x="209641" y="134769"/>
                    <a:pt x="209989" y="135466"/>
                    <a:pt x="209989" y="136162"/>
                  </a:cubicBezTo>
                  <a:cubicBezTo>
                    <a:pt x="210685" y="143823"/>
                    <a:pt x="205114" y="150440"/>
                    <a:pt x="197452" y="151136"/>
                  </a:cubicBezTo>
                  <a:cubicBezTo>
                    <a:pt x="196408" y="151136"/>
                    <a:pt x="195015" y="151136"/>
                    <a:pt x="193970" y="150788"/>
                  </a:cubicBezTo>
                  <a:cubicBezTo>
                    <a:pt x="193970" y="150788"/>
                    <a:pt x="193970" y="151136"/>
                    <a:pt x="193970" y="151136"/>
                  </a:cubicBezTo>
                  <a:cubicBezTo>
                    <a:pt x="194666" y="158798"/>
                    <a:pt x="189095" y="165414"/>
                    <a:pt x="181433" y="166111"/>
                  </a:cubicBezTo>
                  <a:cubicBezTo>
                    <a:pt x="180389" y="166111"/>
                    <a:pt x="178996" y="166111"/>
                    <a:pt x="177951" y="165762"/>
                  </a:cubicBezTo>
                  <a:cubicBezTo>
                    <a:pt x="177951" y="165762"/>
                    <a:pt x="177951" y="166111"/>
                    <a:pt x="177951" y="166111"/>
                  </a:cubicBezTo>
                  <a:cubicBezTo>
                    <a:pt x="178647" y="173772"/>
                    <a:pt x="173076" y="180389"/>
                    <a:pt x="165414" y="181085"/>
                  </a:cubicBezTo>
                  <a:cubicBezTo>
                    <a:pt x="162280" y="181433"/>
                    <a:pt x="159494" y="180389"/>
                    <a:pt x="157057" y="178996"/>
                  </a:cubicBezTo>
                  <a:lnTo>
                    <a:pt x="152181" y="175165"/>
                  </a:lnTo>
                  <a:lnTo>
                    <a:pt x="164021" y="161584"/>
                  </a:lnTo>
                  <a:cubicBezTo>
                    <a:pt x="166459" y="158798"/>
                    <a:pt x="167852" y="155315"/>
                    <a:pt x="167504" y="151485"/>
                  </a:cubicBezTo>
                  <a:cubicBezTo>
                    <a:pt x="167156" y="148002"/>
                    <a:pt x="165414" y="144520"/>
                    <a:pt x="162628" y="142082"/>
                  </a:cubicBezTo>
                  <a:cubicBezTo>
                    <a:pt x="160191" y="139645"/>
                    <a:pt x="157057" y="138600"/>
                    <a:pt x="153574" y="138600"/>
                  </a:cubicBezTo>
                  <a:cubicBezTo>
                    <a:pt x="152181" y="138600"/>
                    <a:pt x="150788" y="138948"/>
                    <a:pt x="149744" y="139296"/>
                  </a:cubicBezTo>
                  <a:cubicBezTo>
                    <a:pt x="149395" y="135117"/>
                    <a:pt x="147654" y="131287"/>
                    <a:pt x="144520" y="128501"/>
                  </a:cubicBezTo>
                  <a:cubicBezTo>
                    <a:pt x="141386" y="126063"/>
                    <a:pt x="137903" y="124670"/>
                    <a:pt x="134073" y="124670"/>
                  </a:cubicBezTo>
                  <a:cubicBezTo>
                    <a:pt x="132680" y="124670"/>
                    <a:pt x="130939" y="125018"/>
                    <a:pt x="129546" y="125367"/>
                  </a:cubicBezTo>
                  <a:cubicBezTo>
                    <a:pt x="129546" y="120491"/>
                    <a:pt x="127456" y="115964"/>
                    <a:pt x="123626" y="112482"/>
                  </a:cubicBezTo>
                  <a:cubicBezTo>
                    <a:pt x="120491" y="109696"/>
                    <a:pt x="116313" y="108303"/>
                    <a:pt x="112134" y="108303"/>
                  </a:cubicBezTo>
                  <a:cubicBezTo>
                    <a:pt x="110043" y="108303"/>
                    <a:pt x="107954" y="108651"/>
                    <a:pt x="106213" y="109348"/>
                  </a:cubicBezTo>
                  <a:cubicBezTo>
                    <a:pt x="105864" y="104472"/>
                    <a:pt x="104123" y="99945"/>
                    <a:pt x="100293" y="96811"/>
                  </a:cubicBezTo>
                  <a:cubicBezTo>
                    <a:pt x="97158" y="94025"/>
                    <a:pt x="92980" y="92632"/>
                    <a:pt x="88801" y="92632"/>
                  </a:cubicBezTo>
                  <a:cubicBezTo>
                    <a:pt x="83577" y="92632"/>
                    <a:pt x="78702" y="94722"/>
                    <a:pt x="75568" y="98552"/>
                  </a:cubicBezTo>
                  <a:lnTo>
                    <a:pt x="66513" y="108999"/>
                  </a:lnTo>
                  <a:lnTo>
                    <a:pt x="42833" y="81489"/>
                  </a:lnTo>
                  <a:close/>
                  <a:moveTo>
                    <a:pt x="154618" y="28208"/>
                  </a:moveTo>
                  <a:cubicBezTo>
                    <a:pt x="154618" y="28208"/>
                    <a:pt x="156011" y="28556"/>
                    <a:pt x="156359" y="28556"/>
                  </a:cubicBezTo>
                  <a:cubicBezTo>
                    <a:pt x="179692" y="33083"/>
                    <a:pt x="200587" y="43182"/>
                    <a:pt x="229491" y="32735"/>
                  </a:cubicBezTo>
                  <a:lnTo>
                    <a:pt x="259091" y="81140"/>
                  </a:lnTo>
                  <a:lnTo>
                    <a:pt x="234018" y="110044"/>
                  </a:lnTo>
                  <a:cubicBezTo>
                    <a:pt x="232625" y="107955"/>
                    <a:pt x="231928" y="107258"/>
                    <a:pt x="230187" y="105517"/>
                  </a:cubicBezTo>
                  <a:lnTo>
                    <a:pt x="165065" y="49451"/>
                  </a:lnTo>
                  <a:cubicBezTo>
                    <a:pt x="165065" y="49451"/>
                    <a:pt x="136510" y="82185"/>
                    <a:pt x="136510" y="82185"/>
                  </a:cubicBezTo>
                  <a:cubicBezTo>
                    <a:pt x="134072" y="85319"/>
                    <a:pt x="130590" y="86712"/>
                    <a:pt x="127107" y="87060"/>
                  </a:cubicBezTo>
                  <a:cubicBezTo>
                    <a:pt x="123277" y="87409"/>
                    <a:pt x="119794" y="86016"/>
                    <a:pt x="116660" y="83578"/>
                  </a:cubicBezTo>
                  <a:cubicBezTo>
                    <a:pt x="110740" y="78703"/>
                    <a:pt x="110043" y="69997"/>
                    <a:pt x="115267" y="64077"/>
                  </a:cubicBezTo>
                  <a:lnTo>
                    <a:pt x="142778" y="32735"/>
                  </a:lnTo>
                  <a:cubicBezTo>
                    <a:pt x="145912" y="29253"/>
                    <a:pt x="150439" y="27860"/>
                    <a:pt x="154618" y="28208"/>
                  </a:cubicBezTo>
                  <a:close/>
                  <a:moveTo>
                    <a:pt x="262922" y="0"/>
                  </a:moveTo>
                  <a:lnTo>
                    <a:pt x="302273" y="65469"/>
                  </a:lnTo>
                  <a:lnTo>
                    <a:pt x="275459" y="81836"/>
                  </a:lnTo>
                  <a:cubicBezTo>
                    <a:pt x="272325" y="83926"/>
                    <a:pt x="267798" y="82881"/>
                    <a:pt x="266056" y="79399"/>
                  </a:cubicBezTo>
                  <a:lnTo>
                    <a:pt x="233669" y="25770"/>
                  </a:lnTo>
                  <a:cubicBezTo>
                    <a:pt x="231580" y="22636"/>
                    <a:pt x="232624" y="18108"/>
                    <a:pt x="236107" y="16367"/>
                  </a:cubicBezTo>
                  <a:close/>
                  <a:moveTo>
                    <a:pt x="39699" y="0"/>
                  </a:moveTo>
                  <a:lnTo>
                    <a:pt x="66167" y="16367"/>
                  </a:lnTo>
                  <a:cubicBezTo>
                    <a:pt x="69649" y="18108"/>
                    <a:pt x="70694" y="22636"/>
                    <a:pt x="68604" y="25770"/>
                  </a:cubicBezTo>
                  <a:lnTo>
                    <a:pt x="36217" y="79399"/>
                  </a:lnTo>
                  <a:cubicBezTo>
                    <a:pt x="34476" y="82881"/>
                    <a:pt x="29949" y="83926"/>
                    <a:pt x="26814" y="81836"/>
                  </a:cubicBezTo>
                  <a:lnTo>
                    <a:pt x="0" y="65469"/>
                  </a:ln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0010BC7-12EB-4FE6-8373-DFE48F748A77}"/>
                </a:ext>
              </a:extLst>
            </p:cNvPr>
            <p:cNvSpPr/>
            <p:nvPr/>
          </p:nvSpPr>
          <p:spPr>
            <a:xfrm>
              <a:off x="2728782" y="2519137"/>
              <a:ext cx="277721" cy="300635"/>
            </a:xfrm>
            <a:custGeom>
              <a:avLst/>
              <a:gdLst>
                <a:gd name="connsiteX0" fmla="*/ 117079 w 277721"/>
                <a:gd name="connsiteY0" fmla="*/ 280541 h 300635"/>
                <a:gd name="connsiteX1" fmla="*/ 160575 w 277721"/>
                <a:gd name="connsiteY1" fmla="*/ 280541 h 300635"/>
                <a:gd name="connsiteX2" fmla="*/ 138844 w 277721"/>
                <a:gd name="connsiteY2" fmla="*/ 300635 h 300635"/>
                <a:gd name="connsiteX3" fmla="*/ 117079 w 277721"/>
                <a:gd name="connsiteY3" fmla="*/ 280541 h 300635"/>
                <a:gd name="connsiteX4" fmla="*/ 108860 w 277721"/>
                <a:gd name="connsiteY4" fmla="*/ 246518 h 300635"/>
                <a:gd name="connsiteX5" fmla="*/ 168793 w 277721"/>
                <a:gd name="connsiteY5" fmla="*/ 246518 h 300635"/>
                <a:gd name="connsiteX6" fmla="*/ 178248 w 277721"/>
                <a:gd name="connsiteY6" fmla="*/ 255974 h 300635"/>
                <a:gd name="connsiteX7" fmla="*/ 168793 w 277721"/>
                <a:gd name="connsiteY7" fmla="*/ 266612 h 300635"/>
                <a:gd name="connsiteX8" fmla="*/ 108860 w 277721"/>
                <a:gd name="connsiteY8" fmla="*/ 266612 h 300635"/>
                <a:gd name="connsiteX9" fmla="*/ 99405 w 277721"/>
                <a:gd name="connsiteY9" fmla="*/ 257157 h 300635"/>
                <a:gd name="connsiteX10" fmla="*/ 108860 w 277721"/>
                <a:gd name="connsiteY10" fmla="*/ 246518 h 300635"/>
                <a:gd name="connsiteX11" fmla="*/ 56868 w 277721"/>
                <a:gd name="connsiteY11" fmla="*/ 205949 h 300635"/>
                <a:gd name="connsiteX12" fmla="*/ 65928 w 277721"/>
                <a:gd name="connsiteY12" fmla="*/ 205949 h 300635"/>
                <a:gd name="connsiteX13" fmla="*/ 66688 w 277721"/>
                <a:gd name="connsiteY13" fmla="*/ 215769 h 300635"/>
                <a:gd name="connsiteX14" fmla="*/ 49450 w 277721"/>
                <a:gd name="connsiteY14" fmla="*/ 233182 h 300635"/>
                <a:gd name="connsiteX15" fmla="*/ 48690 w 277721"/>
                <a:gd name="connsiteY15" fmla="*/ 233942 h 300635"/>
                <a:gd name="connsiteX16" fmla="*/ 38870 w 277721"/>
                <a:gd name="connsiteY16" fmla="*/ 233182 h 300635"/>
                <a:gd name="connsiteX17" fmla="*/ 39630 w 277721"/>
                <a:gd name="connsiteY17" fmla="*/ 223362 h 300635"/>
                <a:gd name="connsiteX18" fmla="*/ 212444 w 277721"/>
                <a:gd name="connsiteY18" fmla="*/ 204123 h 300635"/>
                <a:gd name="connsiteX19" fmla="*/ 222281 w 277721"/>
                <a:gd name="connsiteY19" fmla="*/ 204625 h 300635"/>
                <a:gd name="connsiteX20" fmla="*/ 239416 w 277721"/>
                <a:gd name="connsiteY20" fmla="*/ 221864 h 300635"/>
                <a:gd name="connsiteX21" fmla="*/ 240542 w 277721"/>
                <a:gd name="connsiteY21" fmla="*/ 222943 h 300635"/>
                <a:gd name="connsiteX22" fmla="*/ 239648 w 277721"/>
                <a:gd name="connsiteY22" fmla="*/ 232752 h 300635"/>
                <a:gd name="connsiteX23" fmla="*/ 229839 w 277721"/>
                <a:gd name="connsiteY23" fmla="*/ 231859 h 300635"/>
                <a:gd name="connsiteX24" fmla="*/ 212426 w 277721"/>
                <a:gd name="connsiteY24" fmla="*/ 214447 h 300635"/>
                <a:gd name="connsiteX25" fmla="*/ 211942 w 277721"/>
                <a:gd name="connsiteY25" fmla="*/ 213960 h 300635"/>
                <a:gd name="connsiteX26" fmla="*/ 212444 w 277721"/>
                <a:gd name="connsiteY26" fmla="*/ 204123 h 300635"/>
                <a:gd name="connsiteX27" fmla="*/ 6965 w 277721"/>
                <a:gd name="connsiteY27" fmla="*/ 130589 h 300635"/>
                <a:gd name="connsiteX28" fmla="*/ 31342 w 277721"/>
                <a:gd name="connsiteY28" fmla="*/ 130589 h 300635"/>
                <a:gd name="connsiteX29" fmla="*/ 38306 w 277721"/>
                <a:gd name="connsiteY29" fmla="*/ 137555 h 300635"/>
                <a:gd name="connsiteX30" fmla="*/ 31342 w 277721"/>
                <a:gd name="connsiteY30" fmla="*/ 144520 h 300635"/>
                <a:gd name="connsiteX31" fmla="*/ 6965 w 277721"/>
                <a:gd name="connsiteY31" fmla="*/ 144520 h 300635"/>
                <a:gd name="connsiteX32" fmla="*/ 0 w 277721"/>
                <a:gd name="connsiteY32" fmla="*/ 137555 h 300635"/>
                <a:gd name="connsiteX33" fmla="*/ 6965 w 277721"/>
                <a:gd name="connsiteY33" fmla="*/ 130589 h 300635"/>
                <a:gd name="connsiteX34" fmla="*/ 246380 w 277721"/>
                <a:gd name="connsiteY34" fmla="*/ 130346 h 300635"/>
                <a:gd name="connsiteX35" fmla="*/ 270757 w 277721"/>
                <a:gd name="connsiteY35" fmla="*/ 130346 h 300635"/>
                <a:gd name="connsiteX36" fmla="*/ 277721 w 277721"/>
                <a:gd name="connsiteY36" fmla="*/ 137312 h 300635"/>
                <a:gd name="connsiteX37" fmla="*/ 270757 w 277721"/>
                <a:gd name="connsiteY37" fmla="*/ 144277 h 300635"/>
                <a:gd name="connsiteX38" fmla="*/ 246380 w 277721"/>
                <a:gd name="connsiteY38" fmla="*/ 144277 h 300635"/>
                <a:gd name="connsiteX39" fmla="*/ 239415 w 277721"/>
                <a:gd name="connsiteY39" fmla="*/ 137312 h 300635"/>
                <a:gd name="connsiteX40" fmla="*/ 246380 w 277721"/>
                <a:gd name="connsiteY40" fmla="*/ 130346 h 300635"/>
                <a:gd name="connsiteX41" fmla="*/ 138879 w 277721"/>
                <a:gd name="connsiteY41" fmla="*/ 124669 h 300635"/>
                <a:gd name="connsiteX42" fmla="*/ 124949 w 277721"/>
                <a:gd name="connsiteY42" fmla="*/ 138600 h 300635"/>
                <a:gd name="connsiteX43" fmla="*/ 138879 w 277721"/>
                <a:gd name="connsiteY43" fmla="*/ 152530 h 300635"/>
                <a:gd name="connsiteX44" fmla="*/ 152809 w 277721"/>
                <a:gd name="connsiteY44" fmla="*/ 138600 h 300635"/>
                <a:gd name="connsiteX45" fmla="*/ 138879 w 277721"/>
                <a:gd name="connsiteY45" fmla="*/ 124669 h 300635"/>
                <a:gd name="connsiteX46" fmla="*/ 134247 w 277721"/>
                <a:gd name="connsiteY46" fmla="*/ 98830 h 300635"/>
                <a:gd name="connsiteX47" fmla="*/ 143580 w 277721"/>
                <a:gd name="connsiteY47" fmla="*/ 98830 h 300635"/>
                <a:gd name="connsiteX48" fmla="*/ 147690 w 277721"/>
                <a:gd name="connsiteY48" fmla="*/ 107014 h 300635"/>
                <a:gd name="connsiteX49" fmla="*/ 154934 w 277721"/>
                <a:gd name="connsiteY49" fmla="*/ 109974 h 300635"/>
                <a:gd name="connsiteX50" fmla="*/ 163709 w 277721"/>
                <a:gd name="connsiteY50" fmla="*/ 107014 h 300635"/>
                <a:gd name="connsiteX51" fmla="*/ 170395 w 277721"/>
                <a:gd name="connsiteY51" fmla="*/ 113700 h 300635"/>
                <a:gd name="connsiteX52" fmla="*/ 167435 w 277721"/>
                <a:gd name="connsiteY52" fmla="*/ 122475 h 300635"/>
                <a:gd name="connsiteX53" fmla="*/ 170395 w 277721"/>
                <a:gd name="connsiteY53" fmla="*/ 129719 h 300635"/>
                <a:gd name="connsiteX54" fmla="*/ 178614 w 277721"/>
                <a:gd name="connsiteY54" fmla="*/ 133864 h 300635"/>
                <a:gd name="connsiteX55" fmla="*/ 178614 w 277721"/>
                <a:gd name="connsiteY55" fmla="*/ 143301 h 300635"/>
                <a:gd name="connsiteX56" fmla="*/ 170430 w 277721"/>
                <a:gd name="connsiteY56" fmla="*/ 147410 h 300635"/>
                <a:gd name="connsiteX57" fmla="*/ 167261 w 277721"/>
                <a:gd name="connsiteY57" fmla="*/ 154689 h 300635"/>
                <a:gd name="connsiteX58" fmla="*/ 170221 w 277721"/>
                <a:gd name="connsiteY58" fmla="*/ 163429 h 300635"/>
                <a:gd name="connsiteX59" fmla="*/ 163535 w 277721"/>
                <a:gd name="connsiteY59" fmla="*/ 170150 h 300635"/>
                <a:gd name="connsiteX60" fmla="*/ 154794 w 277721"/>
                <a:gd name="connsiteY60" fmla="*/ 167156 h 300635"/>
                <a:gd name="connsiteX61" fmla="*/ 147655 w 277721"/>
                <a:gd name="connsiteY61" fmla="*/ 170046 h 300635"/>
                <a:gd name="connsiteX62" fmla="*/ 143510 w 277721"/>
                <a:gd name="connsiteY62" fmla="*/ 178090 h 300635"/>
                <a:gd name="connsiteX63" fmla="*/ 134177 w 277721"/>
                <a:gd name="connsiteY63" fmla="*/ 178090 h 300635"/>
                <a:gd name="connsiteX64" fmla="*/ 130068 w 277721"/>
                <a:gd name="connsiteY64" fmla="*/ 169907 h 300635"/>
                <a:gd name="connsiteX65" fmla="*/ 122825 w 277721"/>
                <a:gd name="connsiteY65" fmla="*/ 166912 h 300635"/>
                <a:gd name="connsiteX66" fmla="*/ 114049 w 277721"/>
                <a:gd name="connsiteY66" fmla="*/ 169907 h 300635"/>
                <a:gd name="connsiteX67" fmla="*/ 107084 w 277721"/>
                <a:gd name="connsiteY67" fmla="*/ 163220 h 300635"/>
                <a:gd name="connsiteX68" fmla="*/ 110044 w 277721"/>
                <a:gd name="connsiteY68" fmla="*/ 154445 h 300635"/>
                <a:gd name="connsiteX69" fmla="*/ 107084 w 277721"/>
                <a:gd name="connsiteY69" fmla="*/ 147201 h 300635"/>
                <a:gd name="connsiteX70" fmla="*/ 98866 w 277721"/>
                <a:gd name="connsiteY70" fmla="*/ 143057 h 300635"/>
                <a:gd name="connsiteX71" fmla="*/ 98866 w 277721"/>
                <a:gd name="connsiteY71" fmla="*/ 133864 h 300635"/>
                <a:gd name="connsiteX72" fmla="*/ 107084 w 277721"/>
                <a:gd name="connsiteY72" fmla="*/ 129754 h 300635"/>
                <a:gd name="connsiteX73" fmla="*/ 110149 w 277721"/>
                <a:gd name="connsiteY73" fmla="*/ 122510 h 300635"/>
                <a:gd name="connsiteX74" fmla="*/ 107363 w 277721"/>
                <a:gd name="connsiteY74" fmla="*/ 113735 h 300635"/>
                <a:gd name="connsiteX75" fmla="*/ 114049 w 277721"/>
                <a:gd name="connsiteY75" fmla="*/ 107048 h 300635"/>
                <a:gd name="connsiteX76" fmla="*/ 122825 w 277721"/>
                <a:gd name="connsiteY76" fmla="*/ 110008 h 300635"/>
                <a:gd name="connsiteX77" fmla="*/ 130103 w 277721"/>
                <a:gd name="connsiteY77" fmla="*/ 107048 h 300635"/>
                <a:gd name="connsiteX78" fmla="*/ 138634 w 277721"/>
                <a:gd name="connsiteY78" fmla="*/ 71841 h 300635"/>
                <a:gd name="connsiteX79" fmla="*/ 71738 w 277721"/>
                <a:gd name="connsiteY79" fmla="*/ 138007 h 300635"/>
                <a:gd name="connsiteX80" fmla="*/ 71738 w 277721"/>
                <a:gd name="connsiteY80" fmla="*/ 140514 h 300635"/>
                <a:gd name="connsiteX81" fmla="*/ 76543 w 277721"/>
                <a:gd name="connsiteY81" fmla="*/ 163916 h 300635"/>
                <a:gd name="connsiteX82" fmla="*/ 87826 w 277721"/>
                <a:gd name="connsiteY82" fmla="*/ 182303 h 300635"/>
                <a:gd name="connsiteX83" fmla="*/ 107397 w 277721"/>
                <a:gd name="connsiteY83" fmla="*/ 212426 h 300635"/>
                <a:gd name="connsiteX84" fmla="*/ 170080 w 277721"/>
                <a:gd name="connsiteY84" fmla="*/ 212426 h 300635"/>
                <a:gd name="connsiteX85" fmla="*/ 189826 w 277721"/>
                <a:gd name="connsiteY85" fmla="*/ 182408 h 300635"/>
                <a:gd name="connsiteX86" fmla="*/ 201109 w 277721"/>
                <a:gd name="connsiteY86" fmla="*/ 164020 h 300635"/>
                <a:gd name="connsiteX87" fmla="*/ 205740 w 277721"/>
                <a:gd name="connsiteY87" fmla="*/ 140619 h 300635"/>
                <a:gd name="connsiteX88" fmla="*/ 205531 w 277721"/>
                <a:gd name="connsiteY88" fmla="*/ 138007 h 300635"/>
                <a:gd name="connsiteX89" fmla="*/ 138634 w 277721"/>
                <a:gd name="connsiteY89" fmla="*/ 71841 h 300635"/>
                <a:gd name="connsiteX90" fmla="*/ 138739 w 277721"/>
                <a:gd name="connsiteY90" fmla="*/ 51957 h 300635"/>
                <a:gd name="connsiteX91" fmla="*/ 225799 w 277721"/>
                <a:gd name="connsiteY91" fmla="*/ 137937 h 300635"/>
                <a:gd name="connsiteX92" fmla="*/ 225799 w 277721"/>
                <a:gd name="connsiteY92" fmla="*/ 140932 h 300635"/>
                <a:gd name="connsiteX93" fmla="*/ 219739 w 277721"/>
                <a:gd name="connsiteY93" fmla="*/ 171055 h 300635"/>
                <a:gd name="connsiteX94" fmla="*/ 204626 w 277721"/>
                <a:gd name="connsiteY94" fmla="*/ 195815 h 300635"/>
                <a:gd name="connsiteX95" fmla="*/ 184254 w 277721"/>
                <a:gd name="connsiteY95" fmla="*/ 228898 h 300635"/>
                <a:gd name="connsiteX96" fmla="*/ 178264 w 277721"/>
                <a:gd name="connsiteY96" fmla="*/ 232589 h 300635"/>
                <a:gd name="connsiteX97" fmla="*/ 99214 w 277721"/>
                <a:gd name="connsiteY97" fmla="*/ 232589 h 300635"/>
                <a:gd name="connsiteX98" fmla="*/ 93224 w 277721"/>
                <a:gd name="connsiteY98" fmla="*/ 228898 h 300635"/>
                <a:gd name="connsiteX99" fmla="*/ 72852 w 277721"/>
                <a:gd name="connsiteY99" fmla="*/ 195815 h 300635"/>
                <a:gd name="connsiteX100" fmla="*/ 57738 w 277721"/>
                <a:gd name="connsiteY100" fmla="*/ 171055 h 300635"/>
                <a:gd name="connsiteX101" fmla="*/ 51679 w 277721"/>
                <a:gd name="connsiteY101" fmla="*/ 140932 h 300635"/>
                <a:gd name="connsiteX102" fmla="*/ 51679 w 277721"/>
                <a:gd name="connsiteY102" fmla="*/ 137937 h 300635"/>
                <a:gd name="connsiteX103" fmla="*/ 138739 w 277721"/>
                <a:gd name="connsiteY103" fmla="*/ 51957 h 300635"/>
                <a:gd name="connsiteX104" fmla="*/ 237890 w 277721"/>
                <a:gd name="connsiteY104" fmla="*/ 43108 h 300635"/>
                <a:gd name="connsiteX105" fmla="*/ 239485 w 277721"/>
                <a:gd name="connsiteY105" fmla="*/ 52828 h 300635"/>
                <a:gd name="connsiteX106" fmla="*/ 222282 w 277721"/>
                <a:gd name="connsiteY106" fmla="*/ 70240 h 300635"/>
                <a:gd name="connsiteX107" fmla="*/ 217337 w 277721"/>
                <a:gd name="connsiteY107" fmla="*/ 72294 h 300635"/>
                <a:gd name="connsiteX108" fmla="*/ 212252 w 277721"/>
                <a:gd name="connsiteY108" fmla="*/ 70414 h 300635"/>
                <a:gd name="connsiteX109" fmla="*/ 212252 w 277721"/>
                <a:gd name="connsiteY109" fmla="*/ 60593 h 300635"/>
                <a:gd name="connsiteX110" fmla="*/ 229664 w 277721"/>
                <a:gd name="connsiteY110" fmla="*/ 43181 h 300635"/>
                <a:gd name="connsiteX111" fmla="*/ 237890 w 277721"/>
                <a:gd name="connsiteY111" fmla="*/ 43108 h 300635"/>
                <a:gd name="connsiteX112" fmla="*/ 49450 w 277721"/>
                <a:gd name="connsiteY112" fmla="*/ 41788 h 300635"/>
                <a:gd name="connsiteX113" fmla="*/ 66688 w 277721"/>
                <a:gd name="connsiteY113" fmla="*/ 59096 h 300635"/>
                <a:gd name="connsiteX114" fmla="*/ 66688 w 277721"/>
                <a:gd name="connsiteY114" fmla="*/ 68916 h 300635"/>
                <a:gd name="connsiteX115" fmla="*/ 56868 w 277721"/>
                <a:gd name="connsiteY115" fmla="*/ 68916 h 300635"/>
                <a:gd name="connsiteX116" fmla="*/ 39630 w 277721"/>
                <a:gd name="connsiteY116" fmla="*/ 51644 h 300635"/>
                <a:gd name="connsiteX117" fmla="*/ 39613 w 277721"/>
                <a:gd name="connsiteY117" fmla="*/ 42290 h 300635"/>
                <a:gd name="connsiteX118" fmla="*/ 49450 w 277721"/>
                <a:gd name="connsiteY118" fmla="*/ 41788 h 300635"/>
                <a:gd name="connsiteX119" fmla="*/ 139505 w 277721"/>
                <a:gd name="connsiteY119" fmla="*/ 0 h 300635"/>
                <a:gd name="connsiteX120" fmla="*/ 146471 w 277721"/>
                <a:gd name="connsiteY120" fmla="*/ 6965 h 300635"/>
                <a:gd name="connsiteX121" fmla="*/ 146471 w 277721"/>
                <a:gd name="connsiteY121" fmla="*/ 31342 h 300635"/>
                <a:gd name="connsiteX122" fmla="*/ 139505 w 277721"/>
                <a:gd name="connsiteY122" fmla="*/ 38306 h 300635"/>
                <a:gd name="connsiteX123" fmla="*/ 132540 w 277721"/>
                <a:gd name="connsiteY123" fmla="*/ 31342 h 300635"/>
                <a:gd name="connsiteX124" fmla="*/ 132540 w 277721"/>
                <a:gd name="connsiteY124" fmla="*/ 6965 h 300635"/>
                <a:gd name="connsiteX125" fmla="*/ 139505 w 277721"/>
                <a:gd name="connsiteY125" fmla="*/ 0 h 30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277721" h="300635">
                  <a:moveTo>
                    <a:pt x="117079" y="280541"/>
                  </a:moveTo>
                  <a:lnTo>
                    <a:pt x="160575" y="280541"/>
                  </a:lnTo>
                  <a:cubicBezTo>
                    <a:pt x="159668" y="291876"/>
                    <a:pt x="150215" y="300617"/>
                    <a:pt x="138844" y="300635"/>
                  </a:cubicBezTo>
                  <a:cubicBezTo>
                    <a:pt x="127467" y="300619"/>
                    <a:pt x="118003" y="291882"/>
                    <a:pt x="117079" y="280541"/>
                  </a:cubicBezTo>
                  <a:close/>
                  <a:moveTo>
                    <a:pt x="108860" y="246518"/>
                  </a:moveTo>
                  <a:lnTo>
                    <a:pt x="168793" y="246518"/>
                  </a:lnTo>
                  <a:cubicBezTo>
                    <a:pt x="173885" y="246818"/>
                    <a:pt x="177948" y="250880"/>
                    <a:pt x="178248" y="255974"/>
                  </a:cubicBezTo>
                  <a:cubicBezTo>
                    <a:pt x="178574" y="261523"/>
                    <a:pt x="174341" y="266285"/>
                    <a:pt x="168793" y="266612"/>
                  </a:cubicBezTo>
                  <a:lnTo>
                    <a:pt x="108860" y="266612"/>
                  </a:lnTo>
                  <a:cubicBezTo>
                    <a:pt x="103767" y="266313"/>
                    <a:pt x="99705" y="262250"/>
                    <a:pt x="99405" y="257157"/>
                  </a:cubicBezTo>
                  <a:cubicBezTo>
                    <a:pt x="99078" y="251608"/>
                    <a:pt x="103311" y="246845"/>
                    <a:pt x="108860" y="246518"/>
                  </a:cubicBezTo>
                  <a:close/>
                  <a:moveTo>
                    <a:pt x="56868" y="205949"/>
                  </a:moveTo>
                  <a:cubicBezTo>
                    <a:pt x="59475" y="203716"/>
                    <a:pt x="63321" y="203716"/>
                    <a:pt x="65928" y="205949"/>
                  </a:cubicBezTo>
                  <a:cubicBezTo>
                    <a:pt x="68850" y="208451"/>
                    <a:pt x="69190" y="212847"/>
                    <a:pt x="66688" y="215769"/>
                  </a:cubicBezTo>
                  <a:lnTo>
                    <a:pt x="49450" y="233182"/>
                  </a:lnTo>
                  <a:cubicBezTo>
                    <a:pt x="49217" y="233454"/>
                    <a:pt x="48963" y="233709"/>
                    <a:pt x="48690" y="233942"/>
                  </a:cubicBezTo>
                  <a:cubicBezTo>
                    <a:pt x="45769" y="236444"/>
                    <a:pt x="41372" y="236104"/>
                    <a:pt x="38870" y="233182"/>
                  </a:cubicBezTo>
                  <a:cubicBezTo>
                    <a:pt x="36368" y="230260"/>
                    <a:pt x="36708" y="225864"/>
                    <a:pt x="39630" y="223362"/>
                  </a:cubicBezTo>
                  <a:close/>
                  <a:moveTo>
                    <a:pt x="212444" y="204123"/>
                  </a:moveTo>
                  <a:cubicBezTo>
                    <a:pt x="215299" y="201546"/>
                    <a:pt x="219704" y="201770"/>
                    <a:pt x="222281" y="204625"/>
                  </a:cubicBezTo>
                  <a:lnTo>
                    <a:pt x="239416" y="221864"/>
                  </a:lnTo>
                  <a:cubicBezTo>
                    <a:pt x="239830" y="222181"/>
                    <a:pt x="240208" y="222542"/>
                    <a:pt x="240542" y="222943"/>
                  </a:cubicBezTo>
                  <a:cubicBezTo>
                    <a:pt x="243004" y="225899"/>
                    <a:pt x="242604" y="230290"/>
                    <a:pt x="239648" y="232752"/>
                  </a:cubicBezTo>
                  <a:cubicBezTo>
                    <a:pt x="236693" y="235214"/>
                    <a:pt x="232301" y="234814"/>
                    <a:pt x="229839" y="231859"/>
                  </a:cubicBezTo>
                  <a:lnTo>
                    <a:pt x="212426" y="214447"/>
                  </a:lnTo>
                  <a:cubicBezTo>
                    <a:pt x="212257" y="214293"/>
                    <a:pt x="212096" y="214131"/>
                    <a:pt x="211942" y="213960"/>
                  </a:cubicBezTo>
                  <a:cubicBezTo>
                    <a:pt x="209365" y="211105"/>
                    <a:pt x="209589" y="206701"/>
                    <a:pt x="212444" y="204123"/>
                  </a:cubicBezTo>
                  <a:close/>
                  <a:moveTo>
                    <a:pt x="6965" y="130589"/>
                  </a:moveTo>
                  <a:lnTo>
                    <a:pt x="31342" y="130589"/>
                  </a:lnTo>
                  <a:cubicBezTo>
                    <a:pt x="35188" y="130589"/>
                    <a:pt x="38306" y="133707"/>
                    <a:pt x="38306" y="137555"/>
                  </a:cubicBezTo>
                  <a:cubicBezTo>
                    <a:pt x="38306" y="141401"/>
                    <a:pt x="35188" y="144520"/>
                    <a:pt x="31342" y="144520"/>
                  </a:cubicBezTo>
                  <a:lnTo>
                    <a:pt x="6965" y="144520"/>
                  </a:lnTo>
                  <a:cubicBezTo>
                    <a:pt x="3118" y="144520"/>
                    <a:pt x="0" y="141401"/>
                    <a:pt x="0" y="137555"/>
                  </a:cubicBezTo>
                  <a:cubicBezTo>
                    <a:pt x="0" y="133707"/>
                    <a:pt x="3118" y="130589"/>
                    <a:pt x="6965" y="130589"/>
                  </a:cubicBezTo>
                  <a:close/>
                  <a:moveTo>
                    <a:pt x="246380" y="130346"/>
                  </a:moveTo>
                  <a:lnTo>
                    <a:pt x="270757" y="130346"/>
                  </a:lnTo>
                  <a:cubicBezTo>
                    <a:pt x="274603" y="130346"/>
                    <a:pt x="277721" y="133464"/>
                    <a:pt x="277721" y="137312"/>
                  </a:cubicBezTo>
                  <a:cubicBezTo>
                    <a:pt x="277721" y="141158"/>
                    <a:pt x="274603" y="144277"/>
                    <a:pt x="270757" y="144277"/>
                  </a:cubicBezTo>
                  <a:lnTo>
                    <a:pt x="246380" y="144277"/>
                  </a:lnTo>
                  <a:cubicBezTo>
                    <a:pt x="242533" y="144277"/>
                    <a:pt x="239415" y="141158"/>
                    <a:pt x="239415" y="137312"/>
                  </a:cubicBezTo>
                  <a:cubicBezTo>
                    <a:pt x="239415" y="133464"/>
                    <a:pt x="242533" y="130346"/>
                    <a:pt x="246380" y="130346"/>
                  </a:cubicBezTo>
                  <a:close/>
                  <a:moveTo>
                    <a:pt x="138879" y="124669"/>
                  </a:moveTo>
                  <a:cubicBezTo>
                    <a:pt x="131186" y="124669"/>
                    <a:pt x="124949" y="130907"/>
                    <a:pt x="124949" y="138600"/>
                  </a:cubicBezTo>
                  <a:cubicBezTo>
                    <a:pt x="124949" y="146293"/>
                    <a:pt x="131186" y="152530"/>
                    <a:pt x="138879" y="152530"/>
                  </a:cubicBezTo>
                  <a:cubicBezTo>
                    <a:pt x="146572" y="152530"/>
                    <a:pt x="152809" y="146293"/>
                    <a:pt x="152809" y="138600"/>
                  </a:cubicBezTo>
                  <a:cubicBezTo>
                    <a:pt x="152697" y="130954"/>
                    <a:pt x="146525" y="124782"/>
                    <a:pt x="138879" y="124669"/>
                  </a:cubicBezTo>
                  <a:close/>
                  <a:moveTo>
                    <a:pt x="134247" y="98830"/>
                  </a:moveTo>
                  <a:lnTo>
                    <a:pt x="143580" y="98830"/>
                  </a:lnTo>
                  <a:lnTo>
                    <a:pt x="147690" y="107014"/>
                  </a:lnTo>
                  <a:cubicBezTo>
                    <a:pt x="150219" y="107694"/>
                    <a:pt x="152652" y="108688"/>
                    <a:pt x="154934" y="109974"/>
                  </a:cubicBezTo>
                  <a:lnTo>
                    <a:pt x="163709" y="107014"/>
                  </a:lnTo>
                  <a:lnTo>
                    <a:pt x="170395" y="113700"/>
                  </a:lnTo>
                  <a:lnTo>
                    <a:pt x="167435" y="122475"/>
                  </a:lnTo>
                  <a:cubicBezTo>
                    <a:pt x="168735" y="124750"/>
                    <a:pt x="169731" y="127185"/>
                    <a:pt x="170395" y="129719"/>
                  </a:cubicBezTo>
                  <a:lnTo>
                    <a:pt x="178614" y="133864"/>
                  </a:lnTo>
                  <a:lnTo>
                    <a:pt x="178614" y="143301"/>
                  </a:lnTo>
                  <a:lnTo>
                    <a:pt x="170430" y="147410"/>
                  </a:lnTo>
                  <a:cubicBezTo>
                    <a:pt x="169655" y="149949"/>
                    <a:pt x="168592" y="152391"/>
                    <a:pt x="167261" y="154689"/>
                  </a:cubicBezTo>
                  <a:lnTo>
                    <a:pt x="170221" y="163429"/>
                  </a:lnTo>
                  <a:lnTo>
                    <a:pt x="163535" y="170150"/>
                  </a:lnTo>
                  <a:lnTo>
                    <a:pt x="154794" y="167156"/>
                  </a:lnTo>
                  <a:cubicBezTo>
                    <a:pt x="152538" y="168400"/>
                    <a:pt x="150141" y="169370"/>
                    <a:pt x="147655" y="170046"/>
                  </a:cubicBezTo>
                  <a:lnTo>
                    <a:pt x="143510" y="178090"/>
                  </a:lnTo>
                  <a:lnTo>
                    <a:pt x="134177" y="178090"/>
                  </a:lnTo>
                  <a:lnTo>
                    <a:pt x="130068" y="169907"/>
                  </a:lnTo>
                  <a:cubicBezTo>
                    <a:pt x="127538" y="169215"/>
                    <a:pt x="125104" y="168209"/>
                    <a:pt x="122825" y="166912"/>
                  </a:cubicBezTo>
                  <a:lnTo>
                    <a:pt x="114049" y="169907"/>
                  </a:lnTo>
                  <a:lnTo>
                    <a:pt x="107084" y="163220"/>
                  </a:lnTo>
                  <a:lnTo>
                    <a:pt x="110044" y="154445"/>
                  </a:lnTo>
                  <a:cubicBezTo>
                    <a:pt x="108756" y="152165"/>
                    <a:pt x="107762" y="149731"/>
                    <a:pt x="107084" y="147201"/>
                  </a:cubicBezTo>
                  <a:lnTo>
                    <a:pt x="98866" y="143057"/>
                  </a:lnTo>
                  <a:lnTo>
                    <a:pt x="98866" y="133864"/>
                  </a:lnTo>
                  <a:lnTo>
                    <a:pt x="107084" y="129754"/>
                  </a:lnTo>
                  <a:cubicBezTo>
                    <a:pt x="107782" y="127215"/>
                    <a:pt x="108813" y="124779"/>
                    <a:pt x="110149" y="122510"/>
                  </a:cubicBezTo>
                  <a:lnTo>
                    <a:pt x="107363" y="113735"/>
                  </a:lnTo>
                  <a:lnTo>
                    <a:pt x="114049" y="107048"/>
                  </a:lnTo>
                  <a:lnTo>
                    <a:pt x="122825" y="110008"/>
                  </a:lnTo>
                  <a:cubicBezTo>
                    <a:pt x="125121" y="108729"/>
                    <a:pt x="127565" y="107735"/>
                    <a:pt x="130103" y="107048"/>
                  </a:cubicBezTo>
                  <a:close/>
                  <a:moveTo>
                    <a:pt x="138634" y="71841"/>
                  </a:moveTo>
                  <a:cubicBezTo>
                    <a:pt x="102064" y="72063"/>
                    <a:pt x="72361" y="101442"/>
                    <a:pt x="71738" y="138007"/>
                  </a:cubicBezTo>
                  <a:lnTo>
                    <a:pt x="71738" y="140514"/>
                  </a:lnTo>
                  <a:cubicBezTo>
                    <a:pt x="72041" y="148526"/>
                    <a:pt x="73665" y="156433"/>
                    <a:pt x="76543" y="163916"/>
                  </a:cubicBezTo>
                  <a:cubicBezTo>
                    <a:pt x="79187" y="170664"/>
                    <a:pt x="83008" y="176889"/>
                    <a:pt x="87826" y="182303"/>
                  </a:cubicBezTo>
                  <a:cubicBezTo>
                    <a:pt x="95502" y="191546"/>
                    <a:pt x="102071" y="201656"/>
                    <a:pt x="107397" y="212426"/>
                  </a:cubicBezTo>
                  <a:lnTo>
                    <a:pt x="170080" y="212426"/>
                  </a:lnTo>
                  <a:cubicBezTo>
                    <a:pt x="175469" y="201684"/>
                    <a:pt x="182096" y="191609"/>
                    <a:pt x="189826" y="182408"/>
                  </a:cubicBezTo>
                  <a:cubicBezTo>
                    <a:pt x="194644" y="176994"/>
                    <a:pt x="198464" y="170768"/>
                    <a:pt x="201109" y="164020"/>
                  </a:cubicBezTo>
                  <a:cubicBezTo>
                    <a:pt x="203928" y="156527"/>
                    <a:pt x="205493" y="148621"/>
                    <a:pt x="205740" y="140619"/>
                  </a:cubicBezTo>
                  <a:lnTo>
                    <a:pt x="205531" y="138007"/>
                  </a:lnTo>
                  <a:cubicBezTo>
                    <a:pt x="204908" y="101442"/>
                    <a:pt x="175204" y="72063"/>
                    <a:pt x="138634" y="71841"/>
                  </a:cubicBezTo>
                  <a:close/>
                  <a:moveTo>
                    <a:pt x="138739" y="51957"/>
                  </a:moveTo>
                  <a:cubicBezTo>
                    <a:pt x="186280" y="52251"/>
                    <a:pt x="224911" y="90404"/>
                    <a:pt x="225799" y="137937"/>
                  </a:cubicBezTo>
                  <a:lnTo>
                    <a:pt x="225799" y="140932"/>
                  </a:lnTo>
                  <a:cubicBezTo>
                    <a:pt x="225480" y="151242"/>
                    <a:pt x="223432" y="161424"/>
                    <a:pt x="219739" y="171055"/>
                  </a:cubicBezTo>
                  <a:cubicBezTo>
                    <a:pt x="216215" y="180142"/>
                    <a:pt x="211097" y="188526"/>
                    <a:pt x="204626" y="195815"/>
                  </a:cubicBezTo>
                  <a:cubicBezTo>
                    <a:pt x="196651" y="204521"/>
                    <a:pt x="187945" y="221376"/>
                    <a:pt x="184254" y="228898"/>
                  </a:cubicBezTo>
                  <a:cubicBezTo>
                    <a:pt x="183125" y="231170"/>
                    <a:pt x="180801" y="232601"/>
                    <a:pt x="178264" y="232589"/>
                  </a:cubicBezTo>
                  <a:lnTo>
                    <a:pt x="99214" y="232589"/>
                  </a:lnTo>
                  <a:cubicBezTo>
                    <a:pt x="96676" y="232601"/>
                    <a:pt x="94353" y="231170"/>
                    <a:pt x="93224" y="228898"/>
                  </a:cubicBezTo>
                  <a:cubicBezTo>
                    <a:pt x="89533" y="221376"/>
                    <a:pt x="80827" y="204486"/>
                    <a:pt x="72852" y="195815"/>
                  </a:cubicBezTo>
                  <a:cubicBezTo>
                    <a:pt x="66381" y="188526"/>
                    <a:pt x="61263" y="180142"/>
                    <a:pt x="57738" y="171055"/>
                  </a:cubicBezTo>
                  <a:cubicBezTo>
                    <a:pt x="54046" y="161424"/>
                    <a:pt x="51997" y="151242"/>
                    <a:pt x="51679" y="140932"/>
                  </a:cubicBezTo>
                  <a:lnTo>
                    <a:pt x="51679" y="137937"/>
                  </a:lnTo>
                  <a:cubicBezTo>
                    <a:pt x="52566" y="90404"/>
                    <a:pt x="91198" y="52251"/>
                    <a:pt x="138739" y="51957"/>
                  </a:cubicBezTo>
                  <a:close/>
                  <a:moveTo>
                    <a:pt x="237890" y="43108"/>
                  </a:moveTo>
                  <a:cubicBezTo>
                    <a:pt x="241015" y="45352"/>
                    <a:pt x="241728" y="49703"/>
                    <a:pt x="239485" y="52828"/>
                  </a:cubicBezTo>
                  <a:lnTo>
                    <a:pt x="222282" y="70240"/>
                  </a:lnTo>
                  <a:cubicBezTo>
                    <a:pt x="220973" y="71556"/>
                    <a:pt x="219193" y="72296"/>
                    <a:pt x="217337" y="72294"/>
                  </a:cubicBezTo>
                  <a:cubicBezTo>
                    <a:pt x="215457" y="72380"/>
                    <a:pt x="213624" y="71701"/>
                    <a:pt x="212252" y="70414"/>
                  </a:cubicBezTo>
                  <a:cubicBezTo>
                    <a:pt x="209552" y="67697"/>
                    <a:pt x="209552" y="63310"/>
                    <a:pt x="212252" y="60593"/>
                  </a:cubicBezTo>
                  <a:lnTo>
                    <a:pt x="229664" y="43181"/>
                  </a:lnTo>
                  <a:cubicBezTo>
                    <a:pt x="232097" y="41367"/>
                    <a:pt x="235425" y="41337"/>
                    <a:pt x="237890" y="43108"/>
                  </a:cubicBezTo>
                  <a:close/>
                  <a:moveTo>
                    <a:pt x="49450" y="41788"/>
                  </a:moveTo>
                  <a:lnTo>
                    <a:pt x="66688" y="59096"/>
                  </a:lnTo>
                  <a:cubicBezTo>
                    <a:pt x="69388" y="61813"/>
                    <a:pt x="69388" y="66200"/>
                    <a:pt x="66688" y="68916"/>
                  </a:cubicBezTo>
                  <a:cubicBezTo>
                    <a:pt x="63972" y="71617"/>
                    <a:pt x="59584" y="71617"/>
                    <a:pt x="56868" y="68916"/>
                  </a:cubicBezTo>
                  <a:lnTo>
                    <a:pt x="39630" y="51644"/>
                  </a:lnTo>
                  <a:cubicBezTo>
                    <a:pt x="37220" y="48994"/>
                    <a:pt x="37213" y="44949"/>
                    <a:pt x="39613" y="42290"/>
                  </a:cubicBezTo>
                  <a:cubicBezTo>
                    <a:pt x="42191" y="39435"/>
                    <a:pt x="46595" y="39211"/>
                    <a:pt x="49450" y="41788"/>
                  </a:cubicBezTo>
                  <a:close/>
                  <a:moveTo>
                    <a:pt x="139505" y="0"/>
                  </a:moveTo>
                  <a:cubicBezTo>
                    <a:pt x="143352" y="0"/>
                    <a:pt x="146471" y="3118"/>
                    <a:pt x="146471" y="6965"/>
                  </a:cubicBezTo>
                  <a:lnTo>
                    <a:pt x="146471" y="31342"/>
                  </a:lnTo>
                  <a:cubicBezTo>
                    <a:pt x="146471" y="35188"/>
                    <a:pt x="143352" y="38306"/>
                    <a:pt x="139505" y="38306"/>
                  </a:cubicBezTo>
                  <a:cubicBezTo>
                    <a:pt x="135658" y="38306"/>
                    <a:pt x="132540" y="35188"/>
                    <a:pt x="132540" y="31342"/>
                  </a:cubicBezTo>
                  <a:lnTo>
                    <a:pt x="132540" y="6965"/>
                  </a:lnTo>
                  <a:cubicBezTo>
                    <a:pt x="132540" y="3118"/>
                    <a:pt x="135658" y="0"/>
                    <a:pt x="139505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Graphic 65" descr="Marker">
              <a:extLst>
                <a:ext uri="{FF2B5EF4-FFF2-40B4-BE49-F238E27FC236}">
                  <a16:creationId xmlns:a16="http://schemas.microsoft.com/office/drawing/2014/main" id="{7422DD5D-C412-45FC-B349-0DF58FBDE1B8}"/>
                </a:ext>
              </a:extLst>
            </p:cNvPr>
            <p:cNvSpPr/>
            <p:nvPr/>
          </p:nvSpPr>
          <p:spPr>
            <a:xfrm>
              <a:off x="2026520" y="2553961"/>
              <a:ext cx="142778" cy="236803"/>
            </a:xfrm>
            <a:custGeom>
              <a:avLst/>
              <a:gdLst>
                <a:gd name="connsiteX0" fmla="*/ 72892 w 142778"/>
                <a:gd name="connsiteY0" fmla="*/ 104472 h 236802"/>
                <a:gd name="connsiteX1" fmla="*/ 41550 w 142778"/>
                <a:gd name="connsiteY1" fmla="*/ 73130 h 236802"/>
                <a:gd name="connsiteX2" fmla="*/ 72892 w 142778"/>
                <a:gd name="connsiteY2" fmla="*/ 41789 h 236802"/>
                <a:gd name="connsiteX3" fmla="*/ 104233 w 142778"/>
                <a:gd name="connsiteY3" fmla="*/ 73130 h 236802"/>
                <a:gd name="connsiteX4" fmla="*/ 72892 w 142778"/>
                <a:gd name="connsiteY4" fmla="*/ 104472 h 236802"/>
                <a:gd name="connsiteX5" fmla="*/ 72892 w 142778"/>
                <a:gd name="connsiteY5" fmla="*/ 0 h 236802"/>
                <a:gd name="connsiteX6" fmla="*/ 12646 w 142778"/>
                <a:gd name="connsiteY6" fmla="*/ 32038 h 236802"/>
                <a:gd name="connsiteX7" fmla="*/ 4985 w 142778"/>
                <a:gd name="connsiteY7" fmla="*/ 99945 h 236802"/>
                <a:gd name="connsiteX8" fmla="*/ 38068 w 142778"/>
                <a:gd name="connsiteY8" fmla="*/ 173075 h 236802"/>
                <a:gd name="connsiteX9" fmla="*/ 66624 w 142778"/>
                <a:gd name="connsiteY9" fmla="*/ 232972 h 236802"/>
                <a:gd name="connsiteX10" fmla="*/ 72892 w 142778"/>
                <a:gd name="connsiteY10" fmla="*/ 236803 h 236802"/>
                <a:gd name="connsiteX11" fmla="*/ 79160 w 142778"/>
                <a:gd name="connsiteY11" fmla="*/ 232972 h 236802"/>
                <a:gd name="connsiteX12" fmla="*/ 107716 w 142778"/>
                <a:gd name="connsiteY12" fmla="*/ 173075 h 236802"/>
                <a:gd name="connsiteX13" fmla="*/ 140799 w 142778"/>
                <a:gd name="connsiteY13" fmla="*/ 99945 h 236802"/>
                <a:gd name="connsiteX14" fmla="*/ 133137 w 142778"/>
                <a:gd name="connsiteY14" fmla="*/ 32038 h 236802"/>
                <a:gd name="connsiteX15" fmla="*/ 72892 w 142778"/>
                <a:gd name="connsiteY15" fmla="*/ 0 h 2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778" h="236802">
                  <a:moveTo>
                    <a:pt x="72892" y="104472"/>
                  </a:moveTo>
                  <a:cubicBezTo>
                    <a:pt x="55480" y="104472"/>
                    <a:pt x="41550" y="90542"/>
                    <a:pt x="41550" y="73130"/>
                  </a:cubicBezTo>
                  <a:cubicBezTo>
                    <a:pt x="41550" y="55718"/>
                    <a:pt x="55480" y="41789"/>
                    <a:pt x="72892" y="41789"/>
                  </a:cubicBezTo>
                  <a:cubicBezTo>
                    <a:pt x="90304" y="41789"/>
                    <a:pt x="104233" y="55718"/>
                    <a:pt x="104233" y="73130"/>
                  </a:cubicBezTo>
                  <a:cubicBezTo>
                    <a:pt x="104233" y="90542"/>
                    <a:pt x="90304" y="104472"/>
                    <a:pt x="72892" y="104472"/>
                  </a:cubicBezTo>
                  <a:close/>
                  <a:moveTo>
                    <a:pt x="72892" y="0"/>
                  </a:moveTo>
                  <a:cubicBezTo>
                    <a:pt x="48863" y="0"/>
                    <a:pt x="26228" y="11840"/>
                    <a:pt x="12646" y="32038"/>
                  </a:cubicBezTo>
                  <a:cubicBezTo>
                    <a:pt x="-935" y="51888"/>
                    <a:pt x="-3721" y="77309"/>
                    <a:pt x="4985" y="99945"/>
                  </a:cubicBezTo>
                  <a:lnTo>
                    <a:pt x="38068" y="173075"/>
                  </a:lnTo>
                  <a:lnTo>
                    <a:pt x="66624" y="232972"/>
                  </a:lnTo>
                  <a:cubicBezTo>
                    <a:pt x="67668" y="235410"/>
                    <a:pt x="70106" y="236803"/>
                    <a:pt x="72892" y="236803"/>
                  </a:cubicBezTo>
                  <a:cubicBezTo>
                    <a:pt x="75678" y="236803"/>
                    <a:pt x="78115" y="235410"/>
                    <a:pt x="79160" y="232972"/>
                  </a:cubicBezTo>
                  <a:lnTo>
                    <a:pt x="107716" y="173075"/>
                  </a:lnTo>
                  <a:lnTo>
                    <a:pt x="140799" y="99945"/>
                  </a:lnTo>
                  <a:cubicBezTo>
                    <a:pt x="149505" y="77309"/>
                    <a:pt x="146719" y="51888"/>
                    <a:pt x="133137" y="32038"/>
                  </a:cubicBezTo>
                  <a:cubicBezTo>
                    <a:pt x="119556" y="11840"/>
                    <a:pt x="96920" y="0"/>
                    <a:pt x="72892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Graphic 69" descr="Puzzle">
              <a:extLst>
                <a:ext uri="{FF2B5EF4-FFF2-40B4-BE49-F238E27FC236}">
                  <a16:creationId xmlns:a16="http://schemas.microsoft.com/office/drawing/2014/main" id="{D7954AEE-99DE-4ADF-B014-084F1AA9432E}"/>
                </a:ext>
              </a:extLst>
            </p:cNvPr>
            <p:cNvSpPr/>
            <p:nvPr/>
          </p:nvSpPr>
          <p:spPr>
            <a:xfrm>
              <a:off x="1188838" y="2526101"/>
              <a:ext cx="278592" cy="278592"/>
            </a:xfrm>
            <a:custGeom>
              <a:avLst/>
              <a:gdLst>
                <a:gd name="connsiteX0" fmla="*/ 180040 w 278591"/>
                <a:gd name="connsiteY0" fmla="*/ 211381 h 278591"/>
                <a:gd name="connsiteX1" fmla="*/ 165066 w 278591"/>
                <a:gd name="connsiteY1" fmla="*/ 165414 h 278591"/>
                <a:gd name="connsiteX2" fmla="*/ 167503 w 278591"/>
                <a:gd name="connsiteY2" fmla="*/ 162976 h 278591"/>
                <a:gd name="connsiteX3" fmla="*/ 214167 w 278591"/>
                <a:gd name="connsiteY3" fmla="*/ 177254 h 278591"/>
                <a:gd name="connsiteX4" fmla="*/ 238892 w 278591"/>
                <a:gd name="connsiteY4" fmla="*/ 197104 h 278591"/>
                <a:gd name="connsiteX5" fmla="*/ 278592 w 278591"/>
                <a:gd name="connsiteY5" fmla="*/ 157404 h 278591"/>
                <a:gd name="connsiteX6" fmla="*/ 219391 w 278591"/>
                <a:gd name="connsiteY6" fmla="*/ 98204 h 278591"/>
                <a:gd name="connsiteX7" fmla="*/ 239241 w 278591"/>
                <a:gd name="connsiteY7" fmla="*/ 73479 h 278591"/>
                <a:gd name="connsiteX8" fmla="*/ 253518 w 278591"/>
                <a:gd name="connsiteY8" fmla="*/ 26814 h 278591"/>
                <a:gd name="connsiteX9" fmla="*/ 251081 w 278591"/>
                <a:gd name="connsiteY9" fmla="*/ 24377 h 278591"/>
                <a:gd name="connsiteX10" fmla="*/ 205113 w 278591"/>
                <a:gd name="connsiteY10" fmla="*/ 39351 h 278591"/>
                <a:gd name="connsiteX11" fmla="*/ 180388 w 278591"/>
                <a:gd name="connsiteY11" fmla="*/ 59201 h 278591"/>
                <a:gd name="connsiteX12" fmla="*/ 121187 w 278591"/>
                <a:gd name="connsiteY12" fmla="*/ 0 h 278591"/>
                <a:gd name="connsiteX13" fmla="*/ 81140 w 278591"/>
                <a:gd name="connsiteY13" fmla="*/ 39699 h 278591"/>
                <a:gd name="connsiteX14" fmla="*/ 100989 w 278591"/>
                <a:gd name="connsiteY14" fmla="*/ 64424 h 278591"/>
                <a:gd name="connsiteX15" fmla="*/ 115964 w 278591"/>
                <a:gd name="connsiteY15" fmla="*/ 110392 h 278591"/>
                <a:gd name="connsiteX16" fmla="*/ 113526 w 278591"/>
                <a:gd name="connsiteY16" fmla="*/ 112830 h 278591"/>
                <a:gd name="connsiteX17" fmla="*/ 66862 w 278591"/>
                <a:gd name="connsiteY17" fmla="*/ 98552 h 278591"/>
                <a:gd name="connsiteX18" fmla="*/ 42137 w 278591"/>
                <a:gd name="connsiteY18" fmla="*/ 78702 h 278591"/>
                <a:gd name="connsiteX19" fmla="*/ 0 w 278591"/>
                <a:gd name="connsiteY19" fmla="*/ 121187 h 278591"/>
                <a:gd name="connsiteX20" fmla="*/ 59201 w 278591"/>
                <a:gd name="connsiteY20" fmla="*/ 180388 h 278591"/>
                <a:gd name="connsiteX21" fmla="*/ 39351 w 278591"/>
                <a:gd name="connsiteY21" fmla="*/ 205113 h 278591"/>
                <a:gd name="connsiteX22" fmla="*/ 25073 w 278591"/>
                <a:gd name="connsiteY22" fmla="*/ 251777 h 278591"/>
                <a:gd name="connsiteX23" fmla="*/ 27511 w 278591"/>
                <a:gd name="connsiteY23" fmla="*/ 254215 h 278591"/>
                <a:gd name="connsiteX24" fmla="*/ 73479 w 278591"/>
                <a:gd name="connsiteY24" fmla="*/ 239241 h 278591"/>
                <a:gd name="connsiteX25" fmla="*/ 98204 w 278591"/>
                <a:gd name="connsiteY25" fmla="*/ 219391 h 278591"/>
                <a:gd name="connsiteX26" fmla="*/ 157404 w 278591"/>
                <a:gd name="connsiteY26" fmla="*/ 278592 h 278591"/>
                <a:gd name="connsiteX27" fmla="*/ 199890 w 278591"/>
                <a:gd name="connsiteY27" fmla="*/ 236106 h 278591"/>
                <a:gd name="connsiteX28" fmla="*/ 180040 w 278591"/>
                <a:gd name="connsiteY28" fmla="*/ 211381 h 27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8591" h="278591">
                  <a:moveTo>
                    <a:pt x="180040" y="211381"/>
                  </a:moveTo>
                  <a:cubicBezTo>
                    <a:pt x="157056" y="212078"/>
                    <a:pt x="148698" y="182478"/>
                    <a:pt x="165066" y="165414"/>
                  </a:cubicBezTo>
                  <a:lnTo>
                    <a:pt x="167503" y="162976"/>
                  </a:lnTo>
                  <a:cubicBezTo>
                    <a:pt x="184567" y="146609"/>
                    <a:pt x="214864" y="154270"/>
                    <a:pt x="214167" y="177254"/>
                  </a:cubicBezTo>
                  <a:cubicBezTo>
                    <a:pt x="213819" y="190487"/>
                    <a:pt x="229490" y="206506"/>
                    <a:pt x="238892" y="197104"/>
                  </a:cubicBezTo>
                  <a:lnTo>
                    <a:pt x="278592" y="157404"/>
                  </a:lnTo>
                  <a:lnTo>
                    <a:pt x="219391" y="98204"/>
                  </a:lnTo>
                  <a:cubicBezTo>
                    <a:pt x="209988" y="88801"/>
                    <a:pt x="226008" y="73130"/>
                    <a:pt x="239241" y="73479"/>
                  </a:cubicBezTo>
                  <a:cubicBezTo>
                    <a:pt x="262224" y="74175"/>
                    <a:pt x="269886" y="43878"/>
                    <a:pt x="253518" y="26814"/>
                  </a:cubicBezTo>
                  <a:lnTo>
                    <a:pt x="251081" y="24377"/>
                  </a:lnTo>
                  <a:cubicBezTo>
                    <a:pt x="234017" y="8010"/>
                    <a:pt x="204417" y="16367"/>
                    <a:pt x="205113" y="39351"/>
                  </a:cubicBezTo>
                  <a:cubicBezTo>
                    <a:pt x="205461" y="52584"/>
                    <a:pt x="189791" y="68603"/>
                    <a:pt x="180388" y="59201"/>
                  </a:cubicBezTo>
                  <a:lnTo>
                    <a:pt x="121187" y="0"/>
                  </a:lnTo>
                  <a:lnTo>
                    <a:pt x="81140" y="39699"/>
                  </a:lnTo>
                  <a:cubicBezTo>
                    <a:pt x="71737" y="49102"/>
                    <a:pt x="87756" y="64773"/>
                    <a:pt x="100989" y="64424"/>
                  </a:cubicBezTo>
                  <a:cubicBezTo>
                    <a:pt x="123973" y="63728"/>
                    <a:pt x="132331" y="93328"/>
                    <a:pt x="115964" y="110392"/>
                  </a:cubicBezTo>
                  <a:lnTo>
                    <a:pt x="113526" y="112830"/>
                  </a:lnTo>
                  <a:cubicBezTo>
                    <a:pt x="96462" y="129197"/>
                    <a:pt x="66166" y="121536"/>
                    <a:pt x="66862" y="98552"/>
                  </a:cubicBezTo>
                  <a:cubicBezTo>
                    <a:pt x="67210" y="85319"/>
                    <a:pt x="51539" y="69300"/>
                    <a:pt x="42137" y="78702"/>
                  </a:cubicBezTo>
                  <a:lnTo>
                    <a:pt x="0" y="121187"/>
                  </a:lnTo>
                  <a:lnTo>
                    <a:pt x="59201" y="180388"/>
                  </a:lnTo>
                  <a:cubicBezTo>
                    <a:pt x="68603" y="189791"/>
                    <a:pt x="52584" y="205461"/>
                    <a:pt x="39351" y="205113"/>
                  </a:cubicBezTo>
                  <a:cubicBezTo>
                    <a:pt x="16367" y="204417"/>
                    <a:pt x="8706" y="234713"/>
                    <a:pt x="25073" y="251777"/>
                  </a:cubicBezTo>
                  <a:lnTo>
                    <a:pt x="27511" y="254215"/>
                  </a:lnTo>
                  <a:cubicBezTo>
                    <a:pt x="44575" y="270582"/>
                    <a:pt x="74175" y="262224"/>
                    <a:pt x="73479" y="239241"/>
                  </a:cubicBezTo>
                  <a:cubicBezTo>
                    <a:pt x="73130" y="226008"/>
                    <a:pt x="88801" y="209988"/>
                    <a:pt x="98204" y="219391"/>
                  </a:cubicBezTo>
                  <a:lnTo>
                    <a:pt x="157404" y="278592"/>
                  </a:lnTo>
                  <a:lnTo>
                    <a:pt x="199890" y="236106"/>
                  </a:lnTo>
                  <a:cubicBezTo>
                    <a:pt x="209292" y="226704"/>
                    <a:pt x="193621" y="211033"/>
                    <a:pt x="180040" y="211381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267B2C1-02FF-4B3D-9D11-BF26A04852C6}"/>
                </a:ext>
              </a:extLst>
            </p:cNvPr>
            <p:cNvSpPr/>
            <p:nvPr/>
          </p:nvSpPr>
          <p:spPr>
            <a:xfrm>
              <a:off x="417560" y="2574855"/>
              <a:ext cx="278593" cy="195015"/>
            </a:xfrm>
            <a:custGeom>
              <a:avLst/>
              <a:gdLst>
                <a:gd name="connsiteX0" fmla="*/ 118402 w 278593"/>
                <a:gd name="connsiteY0" fmla="*/ 38306 h 195015"/>
                <a:gd name="connsiteX1" fmla="*/ 264663 w 278593"/>
                <a:gd name="connsiteY1" fmla="*/ 38306 h 195015"/>
                <a:gd name="connsiteX2" fmla="*/ 278593 w 278593"/>
                <a:gd name="connsiteY2" fmla="*/ 52236 h 195015"/>
                <a:gd name="connsiteX3" fmla="*/ 278593 w 278593"/>
                <a:gd name="connsiteY3" fmla="*/ 146261 h 195015"/>
                <a:gd name="connsiteX4" fmla="*/ 264663 w 278593"/>
                <a:gd name="connsiteY4" fmla="*/ 160191 h 195015"/>
                <a:gd name="connsiteX5" fmla="*/ 243769 w 278593"/>
                <a:gd name="connsiteY5" fmla="*/ 160191 h 195015"/>
                <a:gd name="connsiteX6" fmla="*/ 243769 w 278593"/>
                <a:gd name="connsiteY6" fmla="*/ 195015 h 195015"/>
                <a:gd name="connsiteX7" fmla="*/ 208945 w 278593"/>
                <a:gd name="connsiteY7" fmla="*/ 160191 h 195015"/>
                <a:gd name="connsiteX8" fmla="*/ 118402 w 278593"/>
                <a:gd name="connsiteY8" fmla="*/ 160191 h 195015"/>
                <a:gd name="connsiteX9" fmla="*/ 104472 w 278593"/>
                <a:gd name="connsiteY9" fmla="*/ 146261 h 195015"/>
                <a:gd name="connsiteX10" fmla="*/ 104472 w 278593"/>
                <a:gd name="connsiteY10" fmla="*/ 52236 h 195015"/>
                <a:gd name="connsiteX11" fmla="*/ 118402 w 278593"/>
                <a:gd name="connsiteY11" fmla="*/ 38306 h 195015"/>
                <a:gd name="connsiteX12" fmla="*/ 13930 w 278593"/>
                <a:gd name="connsiteY12" fmla="*/ 0 h 195015"/>
                <a:gd name="connsiteX13" fmla="*/ 160191 w 278593"/>
                <a:gd name="connsiteY13" fmla="*/ 0 h 195015"/>
                <a:gd name="connsiteX14" fmla="*/ 174121 w 278593"/>
                <a:gd name="connsiteY14" fmla="*/ 13930 h 195015"/>
                <a:gd name="connsiteX15" fmla="*/ 174121 w 278593"/>
                <a:gd name="connsiteY15" fmla="*/ 24377 h 195015"/>
                <a:gd name="connsiteX16" fmla="*/ 118402 w 278593"/>
                <a:gd name="connsiteY16" fmla="*/ 24377 h 195015"/>
                <a:gd name="connsiteX17" fmla="*/ 90543 w 278593"/>
                <a:gd name="connsiteY17" fmla="*/ 52236 h 195015"/>
                <a:gd name="connsiteX18" fmla="*/ 90543 w 278593"/>
                <a:gd name="connsiteY18" fmla="*/ 121885 h 195015"/>
                <a:gd name="connsiteX19" fmla="*/ 69648 w 278593"/>
                <a:gd name="connsiteY19" fmla="*/ 121885 h 195015"/>
                <a:gd name="connsiteX20" fmla="*/ 34824 w 278593"/>
                <a:gd name="connsiteY20" fmla="*/ 156709 h 195015"/>
                <a:gd name="connsiteX21" fmla="*/ 34824 w 278593"/>
                <a:gd name="connsiteY21" fmla="*/ 121885 h 195015"/>
                <a:gd name="connsiteX22" fmla="*/ 13930 w 278593"/>
                <a:gd name="connsiteY22" fmla="*/ 121885 h 195015"/>
                <a:gd name="connsiteX23" fmla="*/ 0 w 278593"/>
                <a:gd name="connsiteY23" fmla="*/ 107955 h 195015"/>
                <a:gd name="connsiteX24" fmla="*/ 0 w 278593"/>
                <a:gd name="connsiteY24" fmla="*/ 13930 h 195015"/>
                <a:gd name="connsiteX25" fmla="*/ 13930 w 278593"/>
                <a:gd name="connsiteY25" fmla="*/ 0 h 19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8593" h="195015">
                  <a:moveTo>
                    <a:pt x="118402" y="38306"/>
                  </a:moveTo>
                  <a:lnTo>
                    <a:pt x="264663" y="38306"/>
                  </a:lnTo>
                  <a:cubicBezTo>
                    <a:pt x="272324" y="38306"/>
                    <a:pt x="278593" y="44574"/>
                    <a:pt x="278593" y="52236"/>
                  </a:cubicBezTo>
                  <a:lnTo>
                    <a:pt x="278593" y="146261"/>
                  </a:lnTo>
                  <a:cubicBezTo>
                    <a:pt x="278593" y="153923"/>
                    <a:pt x="272324" y="160191"/>
                    <a:pt x="264663" y="160191"/>
                  </a:cubicBezTo>
                  <a:lnTo>
                    <a:pt x="243769" y="160191"/>
                  </a:lnTo>
                  <a:lnTo>
                    <a:pt x="243769" y="195015"/>
                  </a:lnTo>
                  <a:lnTo>
                    <a:pt x="208945" y="160191"/>
                  </a:lnTo>
                  <a:lnTo>
                    <a:pt x="118402" y="160191"/>
                  </a:lnTo>
                  <a:cubicBezTo>
                    <a:pt x="110740" y="160191"/>
                    <a:pt x="104472" y="153923"/>
                    <a:pt x="104472" y="146261"/>
                  </a:cubicBezTo>
                  <a:lnTo>
                    <a:pt x="104472" y="52236"/>
                  </a:lnTo>
                  <a:cubicBezTo>
                    <a:pt x="104472" y="44574"/>
                    <a:pt x="110740" y="38306"/>
                    <a:pt x="118402" y="38306"/>
                  </a:cubicBezTo>
                  <a:close/>
                  <a:moveTo>
                    <a:pt x="13930" y="0"/>
                  </a:moveTo>
                  <a:lnTo>
                    <a:pt x="160191" y="0"/>
                  </a:lnTo>
                  <a:cubicBezTo>
                    <a:pt x="167852" y="0"/>
                    <a:pt x="174121" y="6268"/>
                    <a:pt x="174121" y="13930"/>
                  </a:cubicBezTo>
                  <a:lnTo>
                    <a:pt x="174121" y="24377"/>
                  </a:lnTo>
                  <a:lnTo>
                    <a:pt x="118402" y="24377"/>
                  </a:lnTo>
                  <a:cubicBezTo>
                    <a:pt x="103080" y="24377"/>
                    <a:pt x="90543" y="36913"/>
                    <a:pt x="90543" y="52236"/>
                  </a:cubicBezTo>
                  <a:lnTo>
                    <a:pt x="90543" y="121885"/>
                  </a:lnTo>
                  <a:lnTo>
                    <a:pt x="69648" y="121885"/>
                  </a:lnTo>
                  <a:lnTo>
                    <a:pt x="34824" y="156709"/>
                  </a:lnTo>
                  <a:lnTo>
                    <a:pt x="34824" y="121885"/>
                  </a:lnTo>
                  <a:lnTo>
                    <a:pt x="13930" y="121885"/>
                  </a:lnTo>
                  <a:cubicBezTo>
                    <a:pt x="6268" y="121885"/>
                    <a:pt x="0" y="115617"/>
                    <a:pt x="0" y="107955"/>
                  </a:cubicBezTo>
                  <a:lnTo>
                    <a:pt x="0" y="13930"/>
                  </a:lnTo>
                  <a:cubicBezTo>
                    <a:pt x="0" y="6268"/>
                    <a:pt x="6268" y="0"/>
                    <a:pt x="13930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oupe 2052">
            <a:extLst>
              <a:ext uri="{FF2B5EF4-FFF2-40B4-BE49-F238E27FC236}">
                <a16:creationId xmlns:a16="http://schemas.microsoft.com/office/drawing/2014/main" id="{ED9D8E57-1359-4789-928D-130759D24B04}"/>
              </a:ext>
            </a:extLst>
          </p:cNvPr>
          <p:cNvGrpSpPr/>
          <p:nvPr/>
        </p:nvGrpSpPr>
        <p:grpSpPr>
          <a:xfrm>
            <a:off x="10019924" y="-14609"/>
            <a:ext cx="1308708" cy="2044974"/>
            <a:chOff x="3227388" y="1412875"/>
            <a:chExt cx="2206625" cy="3448051"/>
          </a:xfrm>
        </p:grpSpPr>
        <p:sp>
          <p:nvSpPr>
            <p:cNvPr id="109" name="Freeform 6">
              <a:extLst>
                <a:ext uri="{FF2B5EF4-FFF2-40B4-BE49-F238E27FC236}">
                  <a16:creationId xmlns:a16="http://schemas.microsoft.com/office/drawing/2014/main" id="{5AE3BAD3-2F2C-4158-957B-1446CBC1A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7">
              <a:extLst>
                <a:ext uri="{FF2B5EF4-FFF2-40B4-BE49-F238E27FC236}">
                  <a16:creationId xmlns:a16="http://schemas.microsoft.com/office/drawing/2014/main" id="{2151D914-7EC4-44D0-A1D3-A548CD8BE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8">
              <a:extLst>
                <a:ext uri="{FF2B5EF4-FFF2-40B4-BE49-F238E27FC236}">
                  <a16:creationId xmlns:a16="http://schemas.microsoft.com/office/drawing/2014/main" id="{8C64206B-C8B6-4DD7-B99E-BE965CEE9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9">
              <a:extLst>
                <a:ext uri="{FF2B5EF4-FFF2-40B4-BE49-F238E27FC236}">
                  <a16:creationId xmlns:a16="http://schemas.microsoft.com/office/drawing/2014/main" id="{FC3CF11C-F9A0-4F16-82C8-0B571BE73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">
              <a:extLst>
                <a:ext uri="{FF2B5EF4-FFF2-40B4-BE49-F238E27FC236}">
                  <a16:creationId xmlns:a16="http://schemas.microsoft.com/office/drawing/2014/main" id="{1DDDF1B9-BABE-4797-AD2B-A3712369F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">
              <a:extLst>
                <a:ext uri="{FF2B5EF4-FFF2-40B4-BE49-F238E27FC236}">
                  <a16:creationId xmlns:a16="http://schemas.microsoft.com/office/drawing/2014/main" id="{49E97472-D248-4912-97D0-84490856C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2">
              <a:extLst>
                <a:ext uri="{FF2B5EF4-FFF2-40B4-BE49-F238E27FC236}">
                  <a16:creationId xmlns:a16="http://schemas.microsoft.com/office/drawing/2014/main" id="{2B831800-0B5B-4FB6-A46D-17E51924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3">
              <a:extLst>
                <a:ext uri="{FF2B5EF4-FFF2-40B4-BE49-F238E27FC236}">
                  <a16:creationId xmlns:a16="http://schemas.microsoft.com/office/drawing/2014/main" id="{2A681C7B-FB04-4386-BEDF-AB97DCE9C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4">
              <a:extLst>
                <a:ext uri="{FF2B5EF4-FFF2-40B4-BE49-F238E27FC236}">
                  <a16:creationId xmlns:a16="http://schemas.microsoft.com/office/drawing/2014/main" id="{DC4C3FE3-306D-44B1-921A-94E9EC010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5">
              <a:extLst>
                <a:ext uri="{FF2B5EF4-FFF2-40B4-BE49-F238E27FC236}">
                  <a16:creationId xmlns:a16="http://schemas.microsoft.com/office/drawing/2014/main" id="{BE0B144C-31BE-4615-997B-896ED4BB0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6">
              <a:extLst>
                <a:ext uri="{FF2B5EF4-FFF2-40B4-BE49-F238E27FC236}">
                  <a16:creationId xmlns:a16="http://schemas.microsoft.com/office/drawing/2014/main" id="{5E20730F-3E80-4279-9C8D-FFFC94DBD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7">
              <a:extLst>
                <a:ext uri="{FF2B5EF4-FFF2-40B4-BE49-F238E27FC236}">
                  <a16:creationId xmlns:a16="http://schemas.microsoft.com/office/drawing/2014/main" id="{D330FBA2-E644-41B4-A467-E9CA19BCD6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1" name="Groupe 2053">
            <a:extLst>
              <a:ext uri="{FF2B5EF4-FFF2-40B4-BE49-F238E27FC236}">
                <a16:creationId xmlns:a16="http://schemas.microsoft.com/office/drawing/2014/main" id="{B892059A-5B08-44A5-AE44-92F8262A25E6}"/>
              </a:ext>
            </a:extLst>
          </p:cNvPr>
          <p:cNvGrpSpPr/>
          <p:nvPr/>
        </p:nvGrpSpPr>
        <p:grpSpPr>
          <a:xfrm>
            <a:off x="3929836" y="3182300"/>
            <a:ext cx="1021447" cy="2620895"/>
            <a:chOff x="5903913" y="2455863"/>
            <a:chExt cx="1385887" cy="3556000"/>
          </a:xfrm>
        </p:grpSpPr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18A0692F-FA9A-41F4-A1D1-9E948D889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91DCB861-4213-42F3-BFD5-457B1785D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FDF8A2FF-F37C-4079-8DCC-04E114AE3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C4EE88A1-514D-41F0-ABD4-1F839F802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059CC29C-4931-466E-8143-5C87DF400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750977AA-47B9-4770-926E-17ACB6471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15193343-5689-4088-B5DC-8280F4629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63DBCAB6-DDDC-46B5-8A60-3F245C34E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881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Stairs &amp; Steps Diagram – Slide Template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256956" y="1015183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263438" y="1442399"/>
            <a:ext cx="679967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69206" y="3685874"/>
            <a:ext cx="2131094" cy="2258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2A4651-8EEF-4825-B06F-8830A50FE7F3}"/>
              </a:ext>
            </a:extLst>
          </p:cNvPr>
          <p:cNvGrpSpPr/>
          <p:nvPr/>
        </p:nvGrpSpPr>
        <p:grpSpPr>
          <a:xfrm>
            <a:off x="333619" y="2443762"/>
            <a:ext cx="5080850" cy="457200"/>
            <a:chOff x="333619" y="2443762"/>
            <a:chExt cx="5080850" cy="4572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283B227-6AAE-465A-9525-8D660BE6CF12}"/>
                </a:ext>
              </a:extLst>
            </p:cNvPr>
            <p:cNvGrpSpPr/>
            <p:nvPr/>
          </p:nvGrpSpPr>
          <p:grpSpPr>
            <a:xfrm>
              <a:off x="333619" y="2443762"/>
              <a:ext cx="5080850" cy="457200"/>
              <a:chOff x="333619" y="2540154"/>
              <a:chExt cx="5080850" cy="4572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035D0BC-EB80-4AEF-9701-831F1B925F5C}"/>
                  </a:ext>
                </a:extLst>
              </p:cNvPr>
              <p:cNvSpPr/>
              <p:nvPr/>
            </p:nvSpPr>
            <p:spPr>
              <a:xfrm>
                <a:off x="2645443" y="2540154"/>
                <a:ext cx="457200" cy="457200"/>
              </a:xfrm>
              <a:prstGeom prst="rect">
                <a:avLst/>
              </a:prstGeom>
              <a:solidFill>
                <a:srgbClr val="1AA8FE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2C3742E-BA53-4BF2-8C1E-72C155240861}"/>
                  </a:ext>
                </a:extLst>
              </p:cNvPr>
              <p:cNvSpPr/>
              <p:nvPr/>
            </p:nvSpPr>
            <p:spPr>
              <a:xfrm>
                <a:off x="3416051" y="2540154"/>
                <a:ext cx="457200" cy="457200"/>
              </a:xfrm>
              <a:prstGeom prst="rect">
                <a:avLst/>
              </a:prstGeom>
              <a:solidFill>
                <a:srgbClr val="A9C5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FE7390D-7875-4806-9E4F-778C61D3D5E2}"/>
                  </a:ext>
                </a:extLst>
              </p:cNvPr>
              <p:cNvSpPr/>
              <p:nvPr/>
            </p:nvSpPr>
            <p:spPr>
              <a:xfrm>
                <a:off x="4186659" y="2540154"/>
                <a:ext cx="457200" cy="457200"/>
              </a:xfrm>
              <a:prstGeom prst="rect">
                <a:avLst/>
              </a:prstGeom>
              <a:solidFill>
                <a:srgbClr val="F3591F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04ECD76-FCEF-4616-9471-F8FD95D9EF79}"/>
                  </a:ext>
                </a:extLst>
              </p:cNvPr>
              <p:cNvSpPr/>
              <p:nvPr/>
            </p:nvSpPr>
            <p:spPr>
              <a:xfrm>
                <a:off x="4957269" y="2540154"/>
                <a:ext cx="457200" cy="457200"/>
              </a:xfrm>
              <a:prstGeom prst="rect">
                <a:avLst/>
              </a:prstGeom>
              <a:solidFill>
                <a:srgbClr val="39395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DB2FB8E-2DD4-4ED8-BEC4-71AC2F1E7B4B}"/>
                  </a:ext>
                </a:extLst>
              </p:cNvPr>
              <p:cNvSpPr/>
              <p:nvPr/>
            </p:nvSpPr>
            <p:spPr>
              <a:xfrm>
                <a:off x="333619" y="2540154"/>
                <a:ext cx="457200" cy="4572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5E37873-0A61-4699-98C0-989E4E27B89B}"/>
                  </a:ext>
                </a:extLst>
              </p:cNvPr>
              <p:cNvSpPr/>
              <p:nvPr/>
            </p:nvSpPr>
            <p:spPr>
              <a:xfrm>
                <a:off x="1874835" y="2540154"/>
                <a:ext cx="457200" cy="4572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9FD1668-8B42-42C7-B0CC-D359302F8114}"/>
                  </a:ext>
                </a:extLst>
              </p:cNvPr>
              <p:cNvSpPr/>
              <p:nvPr/>
            </p:nvSpPr>
            <p:spPr>
              <a:xfrm>
                <a:off x="1104227" y="2540154"/>
                <a:ext cx="457200" cy="457200"/>
              </a:xfrm>
              <a:prstGeom prst="rect">
                <a:avLst/>
              </a:prstGeom>
              <a:solidFill>
                <a:srgbClr val="6F7E89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9" name="Graphic 71" descr="Fire">
              <a:extLst>
                <a:ext uri="{FF2B5EF4-FFF2-40B4-BE49-F238E27FC236}">
                  <a16:creationId xmlns:a16="http://schemas.microsoft.com/office/drawing/2014/main" id="{C4CB215B-51EF-4D35-848B-08B9FD12D8E2}"/>
                </a:ext>
              </a:extLst>
            </p:cNvPr>
            <p:cNvSpPr/>
            <p:nvPr/>
          </p:nvSpPr>
          <p:spPr>
            <a:xfrm>
              <a:off x="4310692" y="2522619"/>
              <a:ext cx="201979" cy="299486"/>
            </a:xfrm>
            <a:custGeom>
              <a:avLst/>
              <a:gdLst>
                <a:gd name="connsiteX0" fmla="*/ 192748 w 201978"/>
                <a:gd name="connsiteY0" fmla="*/ 154270 h 299486"/>
                <a:gd name="connsiteX1" fmla="*/ 147128 w 201978"/>
                <a:gd name="connsiteY1" fmla="*/ 194318 h 299486"/>
                <a:gd name="connsiteX2" fmla="*/ 132154 w 201978"/>
                <a:gd name="connsiteY2" fmla="*/ 139992 h 299486"/>
                <a:gd name="connsiteX3" fmla="*/ 85142 w 201978"/>
                <a:gd name="connsiteY3" fmla="*/ 0 h 299486"/>
                <a:gd name="connsiteX4" fmla="*/ 49273 w 201978"/>
                <a:gd name="connsiteY4" fmla="*/ 110740 h 299486"/>
                <a:gd name="connsiteX5" fmla="*/ 7484 w 201978"/>
                <a:gd name="connsiteY5" fmla="*/ 159494 h 299486"/>
                <a:gd name="connsiteX6" fmla="*/ 41612 w 201978"/>
                <a:gd name="connsiteY6" fmla="*/ 279636 h 299486"/>
                <a:gd name="connsiteX7" fmla="*/ 62506 w 201978"/>
                <a:gd name="connsiteY7" fmla="*/ 168200 h 299486"/>
                <a:gd name="connsiteX8" fmla="*/ 76436 w 201978"/>
                <a:gd name="connsiteY8" fmla="*/ 244812 h 299486"/>
                <a:gd name="connsiteX9" fmla="*/ 101857 w 201978"/>
                <a:gd name="connsiteY9" fmla="*/ 299486 h 299486"/>
                <a:gd name="connsiteX10" fmla="*/ 195882 w 201978"/>
                <a:gd name="connsiteY10" fmla="*/ 236106 h 299486"/>
                <a:gd name="connsiteX11" fmla="*/ 192748 w 201978"/>
                <a:gd name="connsiteY11" fmla="*/ 154270 h 2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78" h="299486">
                  <a:moveTo>
                    <a:pt x="192748" y="154270"/>
                  </a:moveTo>
                  <a:cubicBezTo>
                    <a:pt x="199016" y="179692"/>
                    <a:pt x="172898" y="204765"/>
                    <a:pt x="147128" y="194318"/>
                  </a:cubicBezTo>
                  <a:cubicBezTo>
                    <a:pt x="125538" y="186656"/>
                    <a:pt x="117180" y="161583"/>
                    <a:pt x="132154" y="139992"/>
                  </a:cubicBezTo>
                  <a:cubicBezTo>
                    <a:pt x="165933" y="95069"/>
                    <a:pt x="141208" y="24377"/>
                    <a:pt x="85142" y="0"/>
                  </a:cubicBezTo>
                  <a:cubicBezTo>
                    <a:pt x="110563" y="48057"/>
                    <a:pt x="71560" y="92283"/>
                    <a:pt x="49273" y="110740"/>
                  </a:cubicBezTo>
                  <a:cubicBezTo>
                    <a:pt x="26986" y="129197"/>
                    <a:pt x="12011" y="148350"/>
                    <a:pt x="7484" y="159494"/>
                  </a:cubicBezTo>
                  <a:cubicBezTo>
                    <a:pt x="-15151" y="214516"/>
                    <a:pt x="18628" y="267100"/>
                    <a:pt x="41612" y="279636"/>
                  </a:cubicBezTo>
                  <a:cubicBezTo>
                    <a:pt x="31165" y="255956"/>
                    <a:pt x="21414" y="210685"/>
                    <a:pt x="62506" y="168200"/>
                  </a:cubicBezTo>
                  <a:cubicBezTo>
                    <a:pt x="62506" y="168200"/>
                    <a:pt x="50666" y="213471"/>
                    <a:pt x="76436" y="244812"/>
                  </a:cubicBezTo>
                  <a:cubicBezTo>
                    <a:pt x="102205" y="276154"/>
                    <a:pt x="101857" y="299486"/>
                    <a:pt x="101857" y="299486"/>
                  </a:cubicBezTo>
                  <a:cubicBezTo>
                    <a:pt x="141905" y="299486"/>
                    <a:pt x="179863" y="275458"/>
                    <a:pt x="195882" y="236106"/>
                  </a:cubicBezTo>
                  <a:cubicBezTo>
                    <a:pt x="208070" y="212774"/>
                    <a:pt x="209115" y="175861"/>
                    <a:pt x="192748" y="154270"/>
                  </a:cubicBezTo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8936F1B-C2C3-4457-92E1-2855C83E5B33}"/>
                </a:ext>
              </a:extLst>
            </p:cNvPr>
            <p:cNvSpPr/>
            <p:nvPr/>
          </p:nvSpPr>
          <p:spPr>
            <a:xfrm>
              <a:off x="5045228" y="2533066"/>
              <a:ext cx="257697" cy="278593"/>
            </a:xfrm>
            <a:custGeom>
              <a:avLst/>
              <a:gdLst>
                <a:gd name="connsiteX0" fmla="*/ 198497 w 257697"/>
                <a:gd name="connsiteY0" fmla="*/ 132331 h 278593"/>
                <a:gd name="connsiteX1" fmla="*/ 198497 w 257697"/>
                <a:gd name="connsiteY1" fmla="*/ 151485 h 278593"/>
                <a:gd name="connsiteX2" fmla="*/ 236803 w 257697"/>
                <a:gd name="connsiteY2" fmla="*/ 148002 h 278593"/>
                <a:gd name="connsiteX3" fmla="*/ 236803 w 257697"/>
                <a:gd name="connsiteY3" fmla="*/ 132331 h 278593"/>
                <a:gd name="connsiteX4" fmla="*/ 146261 w 257697"/>
                <a:gd name="connsiteY4" fmla="*/ 132331 h 278593"/>
                <a:gd name="connsiteX5" fmla="*/ 146261 w 257697"/>
                <a:gd name="connsiteY5" fmla="*/ 156012 h 278593"/>
                <a:gd name="connsiteX6" fmla="*/ 184567 w 257697"/>
                <a:gd name="connsiteY6" fmla="*/ 152530 h 278593"/>
                <a:gd name="connsiteX7" fmla="*/ 184567 w 257697"/>
                <a:gd name="connsiteY7" fmla="*/ 132331 h 278593"/>
                <a:gd name="connsiteX8" fmla="*/ 94025 w 257697"/>
                <a:gd name="connsiteY8" fmla="*/ 132331 h 278593"/>
                <a:gd name="connsiteX9" fmla="*/ 94025 w 257697"/>
                <a:gd name="connsiteY9" fmla="*/ 160888 h 278593"/>
                <a:gd name="connsiteX10" fmla="*/ 132331 w 257697"/>
                <a:gd name="connsiteY10" fmla="*/ 157405 h 278593"/>
                <a:gd name="connsiteX11" fmla="*/ 132331 w 257697"/>
                <a:gd name="connsiteY11" fmla="*/ 132331 h 278593"/>
                <a:gd name="connsiteX12" fmla="*/ 41789 w 257697"/>
                <a:gd name="connsiteY12" fmla="*/ 132331 h 278593"/>
                <a:gd name="connsiteX13" fmla="*/ 41789 w 257697"/>
                <a:gd name="connsiteY13" fmla="*/ 165415 h 278593"/>
                <a:gd name="connsiteX14" fmla="*/ 80095 w 257697"/>
                <a:gd name="connsiteY14" fmla="*/ 161932 h 278593"/>
                <a:gd name="connsiteX15" fmla="*/ 80095 w 257697"/>
                <a:gd name="connsiteY15" fmla="*/ 132331 h 278593"/>
                <a:gd name="connsiteX16" fmla="*/ 198497 w 257697"/>
                <a:gd name="connsiteY16" fmla="*/ 94025 h 278593"/>
                <a:gd name="connsiteX17" fmla="*/ 198497 w 257697"/>
                <a:gd name="connsiteY17" fmla="*/ 118401 h 278593"/>
                <a:gd name="connsiteX18" fmla="*/ 236803 w 257697"/>
                <a:gd name="connsiteY18" fmla="*/ 118401 h 278593"/>
                <a:gd name="connsiteX19" fmla="*/ 236803 w 257697"/>
                <a:gd name="connsiteY19" fmla="*/ 94025 h 278593"/>
                <a:gd name="connsiteX20" fmla="*/ 146261 w 257697"/>
                <a:gd name="connsiteY20" fmla="*/ 94025 h 278593"/>
                <a:gd name="connsiteX21" fmla="*/ 146261 w 257697"/>
                <a:gd name="connsiteY21" fmla="*/ 118401 h 278593"/>
                <a:gd name="connsiteX22" fmla="*/ 184567 w 257697"/>
                <a:gd name="connsiteY22" fmla="*/ 118401 h 278593"/>
                <a:gd name="connsiteX23" fmla="*/ 184567 w 257697"/>
                <a:gd name="connsiteY23" fmla="*/ 94025 h 278593"/>
                <a:gd name="connsiteX24" fmla="*/ 94025 w 257697"/>
                <a:gd name="connsiteY24" fmla="*/ 94025 h 278593"/>
                <a:gd name="connsiteX25" fmla="*/ 94025 w 257697"/>
                <a:gd name="connsiteY25" fmla="*/ 118401 h 278593"/>
                <a:gd name="connsiteX26" fmla="*/ 132331 w 257697"/>
                <a:gd name="connsiteY26" fmla="*/ 118401 h 278593"/>
                <a:gd name="connsiteX27" fmla="*/ 132331 w 257697"/>
                <a:gd name="connsiteY27" fmla="*/ 94025 h 278593"/>
                <a:gd name="connsiteX28" fmla="*/ 41789 w 257697"/>
                <a:gd name="connsiteY28" fmla="*/ 94025 h 278593"/>
                <a:gd name="connsiteX29" fmla="*/ 41789 w 257697"/>
                <a:gd name="connsiteY29" fmla="*/ 118401 h 278593"/>
                <a:gd name="connsiteX30" fmla="*/ 80095 w 257697"/>
                <a:gd name="connsiteY30" fmla="*/ 118401 h 278593"/>
                <a:gd name="connsiteX31" fmla="*/ 80095 w 257697"/>
                <a:gd name="connsiteY31" fmla="*/ 94025 h 278593"/>
                <a:gd name="connsiteX32" fmla="*/ 198497 w 257697"/>
                <a:gd name="connsiteY32" fmla="*/ 55718 h 278593"/>
                <a:gd name="connsiteX33" fmla="*/ 198497 w 257697"/>
                <a:gd name="connsiteY33" fmla="*/ 80095 h 278593"/>
                <a:gd name="connsiteX34" fmla="*/ 236803 w 257697"/>
                <a:gd name="connsiteY34" fmla="*/ 80095 h 278593"/>
                <a:gd name="connsiteX35" fmla="*/ 236803 w 257697"/>
                <a:gd name="connsiteY35" fmla="*/ 55718 h 278593"/>
                <a:gd name="connsiteX36" fmla="*/ 146261 w 257697"/>
                <a:gd name="connsiteY36" fmla="*/ 55718 h 278593"/>
                <a:gd name="connsiteX37" fmla="*/ 146261 w 257697"/>
                <a:gd name="connsiteY37" fmla="*/ 80095 h 278593"/>
                <a:gd name="connsiteX38" fmla="*/ 184567 w 257697"/>
                <a:gd name="connsiteY38" fmla="*/ 80095 h 278593"/>
                <a:gd name="connsiteX39" fmla="*/ 184567 w 257697"/>
                <a:gd name="connsiteY39" fmla="*/ 55718 h 278593"/>
                <a:gd name="connsiteX40" fmla="*/ 94025 w 257697"/>
                <a:gd name="connsiteY40" fmla="*/ 55718 h 278593"/>
                <a:gd name="connsiteX41" fmla="*/ 94025 w 257697"/>
                <a:gd name="connsiteY41" fmla="*/ 80095 h 278593"/>
                <a:gd name="connsiteX42" fmla="*/ 132331 w 257697"/>
                <a:gd name="connsiteY42" fmla="*/ 80095 h 278593"/>
                <a:gd name="connsiteX43" fmla="*/ 132331 w 257697"/>
                <a:gd name="connsiteY43" fmla="*/ 55718 h 278593"/>
                <a:gd name="connsiteX44" fmla="*/ 41789 w 257697"/>
                <a:gd name="connsiteY44" fmla="*/ 55718 h 278593"/>
                <a:gd name="connsiteX45" fmla="*/ 41789 w 257697"/>
                <a:gd name="connsiteY45" fmla="*/ 80095 h 278593"/>
                <a:gd name="connsiteX46" fmla="*/ 80095 w 257697"/>
                <a:gd name="connsiteY46" fmla="*/ 80095 h 278593"/>
                <a:gd name="connsiteX47" fmla="*/ 80095 w 257697"/>
                <a:gd name="connsiteY47" fmla="*/ 55718 h 278593"/>
                <a:gd name="connsiteX48" fmla="*/ 10447 w 257697"/>
                <a:gd name="connsiteY48" fmla="*/ 0 h 278593"/>
                <a:gd name="connsiteX49" fmla="*/ 41789 w 257697"/>
                <a:gd name="connsiteY49" fmla="*/ 31342 h 278593"/>
                <a:gd name="connsiteX50" fmla="*/ 41789 w 257697"/>
                <a:gd name="connsiteY50" fmla="*/ 34824 h 278593"/>
                <a:gd name="connsiteX51" fmla="*/ 257697 w 257697"/>
                <a:gd name="connsiteY51" fmla="*/ 34824 h 278593"/>
                <a:gd name="connsiteX52" fmla="*/ 257697 w 257697"/>
                <a:gd name="connsiteY52" fmla="*/ 167156 h 278593"/>
                <a:gd name="connsiteX53" fmla="*/ 41789 w 257697"/>
                <a:gd name="connsiteY53" fmla="*/ 186309 h 278593"/>
                <a:gd name="connsiteX54" fmla="*/ 41789 w 257697"/>
                <a:gd name="connsiteY54" fmla="*/ 205462 h 278593"/>
                <a:gd name="connsiteX55" fmla="*/ 52236 w 257697"/>
                <a:gd name="connsiteY55" fmla="*/ 215910 h 278593"/>
                <a:gd name="connsiteX56" fmla="*/ 247250 w 257697"/>
                <a:gd name="connsiteY56" fmla="*/ 215910 h 278593"/>
                <a:gd name="connsiteX57" fmla="*/ 257697 w 257697"/>
                <a:gd name="connsiteY57" fmla="*/ 226357 h 278593"/>
                <a:gd name="connsiteX58" fmla="*/ 247250 w 257697"/>
                <a:gd name="connsiteY58" fmla="*/ 236804 h 278593"/>
                <a:gd name="connsiteX59" fmla="*/ 215911 w 257697"/>
                <a:gd name="connsiteY59" fmla="*/ 236804 h 278593"/>
                <a:gd name="connsiteX60" fmla="*/ 230684 w 257697"/>
                <a:gd name="connsiteY60" fmla="*/ 242923 h 278593"/>
                <a:gd name="connsiteX61" fmla="*/ 236804 w 257697"/>
                <a:gd name="connsiteY61" fmla="*/ 257698 h 278593"/>
                <a:gd name="connsiteX62" fmla="*/ 215909 w 257697"/>
                <a:gd name="connsiteY62" fmla="*/ 278593 h 278593"/>
                <a:gd name="connsiteX63" fmla="*/ 195014 w 257697"/>
                <a:gd name="connsiteY63" fmla="*/ 257698 h 278593"/>
                <a:gd name="connsiteX64" fmla="*/ 201134 w 257697"/>
                <a:gd name="connsiteY64" fmla="*/ 242923 h 278593"/>
                <a:gd name="connsiteX65" fmla="*/ 215906 w 257697"/>
                <a:gd name="connsiteY65" fmla="*/ 236804 h 278593"/>
                <a:gd name="connsiteX66" fmla="*/ 62686 w 257697"/>
                <a:gd name="connsiteY66" fmla="*/ 236804 h 278593"/>
                <a:gd name="connsiteX67" fmla="*/ 77459 w 257697"/>
                <a:gd name="connsiteY67" fmla="*/ 242923 h 278593"/>
                <a:gd name="connsiteX68" fmla="*/ 83579 w 257697"/>
                <a:gd name="connsiteY68" fmla="*/ 257698 h 278593"/>
                <a:gd name="connsiteX69" fmla="*/ 62683 w 257697"/>
                <a:gd name="connsiteY69" fmla="*/ 278593 h 278593"/>
                <a:gd name="connsiteX70" fmla="*/ 41789 w 257697"/>
                <a:gd name="connsiteY70" fmla="*/ 257698 h 278593"/>
                <a:gd name="connsiteX71" fmla="*/ 47909 w 257697"/>
                <a:gd name="connsiteY71" fmla="*/ 242923 h 278593"/>
                <a:gd name="connsiteX72" fmla="*/ 62681 w 257697"/>
                <a:gd name="connsiteY72" fmla="*/ 236804 h 278593"/>
                <a:gd name="connsiteX73" fmla="*/ 52236 w 257697"/>
                <a:gd name="connsiteY73" fmla="*/ 236804 h 278593"/>
                <a:gd name="connsiteX74" fmla="*/ 20894 w 257697"/>
                <a:gd name="connsiteY74" fmla="*/ 205462 h 278593"/>
                <a:gd name="connsiteX75" fmla="*/ 20894 w 257697"/>
                <a:gd name="connsiteY75" fmla="*/ 31342 h 278593"/>
                <a:gd name="connsiteX76" fmla="*/ 10447 w 257697"/>
                <a:gd name="connsiteY76" fmla="*/ 20894 h 278593"/>
                <a:gd name="connsiteX77" fmla="*/ 0 w 257697"/>
                <a:gd name="connsiteY77" fmla="*/ 10447 h 278593"/>
                <a:gd name="connsiteX78" fmla="*/ 10447 w 257697"/>
                <a:gd name="connsiteY78" fmla="*/ 0 h 278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7697" h="278593">
                  <a:moveTo>
                    <a:pt x="198497" y="132331"/>
                  </a:moveTo>
                  <a:lnTo>
                    <a:pt x="198497" y="151485"/>
                  </a:lnTo>
                  <a:lnTo>
                    <a:pt x="236803" y="148002"/>
                  </a:lnTo>
                  <a:lnTo>
                    <a:pt x="236803" y="132331"/>
                  </a:lnTo>
                  <a:close/>
                  <a:moveTo>
                    <a:pt x="146261" y="132331"/>
                  </a:moveTo>
                  <a:lnTo>
                    <a:pt x="146261" y="156012"/>
                  </a:lnTo>
                  <a:lnTo>
                    <a:pt x="184567" y="152530"/>
                  </a:lnTo>
                  <a:lnTo>
                    <a:pt x="184567" y="132331"/>
                  </a:lnTo>
                  <a:close/>
                  <a:moveTo>
                    <a:pt x="94025" y="132331"/>
                  </a:moveTo>
                  <a:lnTo>
                    <a:pt x="94025" y="160888"/>
                  </a:lnTo>
                  <a:lnTo>
                    <a:pt x="132331" y="157405"/>
                  </a:lnTo>
                  <a:lnTo>
                    <a:pt x="132331" y="132331"/>
                  </a:lnTo>
                  <a:close/>
                  <a:moveTo>
                    <a:pt x="41789" y="132331"/>
                  </a:moveTo>
                  <a:lnTo>
                    <a:pt x="41789" y="165415"/>
                  </a:lnTo>
                  <a:lnTo>
                    <a:pt x="80095" y="161932"/>
                  </a:lnTo>
                  <a:lnTo>
                    <a:pt x="80095" y="132331"/>
                  </a:lnTo>
                  <a:close/>
                  <a:moveTo>
                    <a:pt x="198497" y="94025"/>
                  </a:moveTo>
                  <a:lnTo>
                    <a:pt x="198497" y="118401"/>
                  </a:lnTo>
                  <a:lnTo>
                    <a:pt x="236803" y="118401"/>
                  </a:lnTo>
                  <a:lnTo>
                    <a:pt x="236803" y="94025"/>
                  </a:lnTo>
                  <a:close/>
                  <a:moveTo>
                    <a:pt x="146261" y="94025"/>
                  </a:moveTo>
                  <a:lnTo>
                    <a:pt x="146261" y="118401"/>
                  </a:lnTo>
                  <a:lnTo>
                    <a:pt x="184567" y="118401"/>
                  </a:lnTo>
                  <a:lnTo>
                    <a:pt x="184567" y="94025"/>
                  </a:lnTo>
                  <a:close/>
                  <a:moveTo>
                    <a:pt x="94025" y="94025"/>
                  </a:moveTo>
                  <a:lnTo>
                    <a:pt x="94025" y="118401"/>
                  </a:lnTo>
                  <a:lnTo>
                    <a:pt x="132331" y="118401"/>
                  </a:lnTo>
                  <a:lnTo>
                    <a:pt x="132331" y="94025"/>
                  </a:lnTo>
                  <a:close/>
                  <a:moveTo>
                    <a:pt x="41789" y="94025"/>
                  </a:moveTo>
                  <a:lnTo>
                    <a:pt x="41789" y="118401"/>
                  </a:lnTo>
                  <a:lnTo>
                    <a:pt x="80095" y="118401"/>
                  </a:lnTo>
                  <a:lnTo>
                    <a:pt x="80095" y="94025"/>
                  </a:lnTo>
                  <a:close/>
                  <a:moveTo>
                    <a:pt x="198497" y="55718"/>
                  </a:moveTo>
                  <a:lnTo>
                    <a:pt x="198497" y="80095"/>
                  </a:lnTo>
                  <a:lnTo>
                    <a:pt x="236803" y="80095"/>
                  </a:lnTo>
                  <a:lnTo>
                    <a:pt x="236803" y="55718"/>
                  </a:lnTo>
                  <a:close/>
                  <a:moveTo>
                    <a:pt x="146261" y="55718"/>
                  </a:moveTo>
                  <a:lnTo>
                    <a:pt x="146261" y="80095"/>
                  </a:lnTo>
                  <a:lnTo>
                    <a:pt x="184567" y="80095"/>
                  </a:lnTo>
                  <a:lnTo>
                    <a:pt x="184567" y="55718"/>
                  </a:lnTo>
                  <a:close/>
                  <a:moveTo>
                    <a:pt x="94025" y="55718"/>
                  </a:moveTo>
                  <a:lnTo>
                    <a:pt x="94025" y="80095"/>
                  </a:lnTo>
                  <a:lnTo>
                    <a:pt x="132331" y="80095"/>
                  </a:lnTo>
                  <a:lnTo>
                    <a:pt x="132331" y="55718"/>
                  </a:lnTo>
                  <a:close/>
                  <a:moveTo>
                    <a:pt x="41789" y="55718"/>
                  </a:moveTo>
                  <a:lnTo>
                    <a:pt x="41789" y="80095"/>
                  </a:lnTo>
                  <a:lnTo>
                    <a:pt x="80095" y="80095"/>
                  </a:lnTo>
                  <a:lnTo>
                    <a:pt x="80095" y="55718"/>
                  </a:lnTo>
                  <a:close/>
                  <a:moveTo>
                    <a:pt x="10447" y="0"/>
                  </a:moveTo>
                  <a:cubicBezTo>
                    <a:pt x="27859" y="0"/>
                    <a:pt x="41789" y="13930"/>
                    <a:pt x="41789" y="31342"/>
                  </a:cubicBezTo>
                  <a:lnTo>
                    <a:pt x="41789" y="34824"/>
                  </a:lnTo>
                  <a:lnTo>
                    <a:pt x="257697" y="34824"/>
                  </a:lnTo>
                  <a:lnTo>
                    <a:pt x="257697" y="167156"/>
                  </a:lnTo>
                  <a:lnTo>
                    <a:pt x="41789" y="186309"/>
                  </a:lnTo>
                  <a:lnTo>
                    <a:pt x="41789" y="205462"/>
                  </a:lnTo>
                  <a:cubicBezTo>
                    <a:pt x="41789" y="211382"/>
                    <a:pt x="46316" y="215910"/>
                    <a:pt x="52236" y="215910"/>
                  </a:cubicBezTo>
                  <a:lnTo>
                    <a:pt x="247250" y="215910"/>
                  </a:lnTo>
                  <a:cubicBezTo>
                    <a:pt x="253170" y="215910"/>
                    <a:pt x="257697" y="220437"/>
                    <a:pt x="257697" y="226357"/>
                  </a:cubicBezTo>
                  <a:cubicBezTo>
                    <a:pt x="257697" y="232277"/>
                    <a:pt x="253170" y="236804"/>
                    <a:pt x="247250" y="236804"/>
                  </a:cubicBezTo>
                  <a:lnTo>
                    <a:pt x="215911" y="236804"/>
                  </a:lnTo>
                  <a:lnTo>
                    <a:pt x="230684" y="242923"/>
                  </a:lnTo>
                  <a:cubicBezTo>
                    <a:pt x="234465" y="246704"/>
                    <a:pt x="236804" y="251928"/>
                    <a:pt x="236804" y="257698"/>
                  </a:cubicBezTo>
                  <a:cubicBezTo>
                    <a:pt x="236804" y="269238"/>
                    <a:pt x="227449" y="278593"/>
                    <a:pt x="215909" y="278593"/>
                  </a:cubicBezTo>
                  <a:cubicBezTo>
                    <a:pt x="204369" y="278593"/>
                    <a:pt x="195014" y="269238"/>
                    <a:pt x="195014" y="257698"/>
                  </a:cubicBezTo>
                  <a:cubicBezTo>
                    <a:pt x="195014" y="251928"/>
                    <a:pt x="197353" y="246704"/>
                    <a:pt x="201134" y="242923"/>
                  </a:cubicBezTo>
                  <a:lnTo>
                    <a:pt x="215906" y="236804"/>
                  </a:lnTo>
                  <a:lnTo>
                    <a:pt x="62686" y="236804"/>
                  </a:lnTo>
                  <a:lnTo>
                    <a:pt x="77459" y="242923"/>
                  </a:lnTo>
                  <a:cubicBezTo>
                    <a:pt x="81240" y="246704"/>
                    <a:pt x="83579" y="251928"/>
                    <a:pt x="83579" y="257698"/>
                  </a:cubicBezTo>
                  <a:cubicBezTo>
                    <a:pt x="83579" y="269238"/>
                    <a:pt x="74224" y="278593"/>
                    <a:pt x="62683" y="278593"/>
                  </a:cubicBezTo>
                  <a:cubicBezTo>
                    <a:pt x="51144" y="278593"/>
                    <a:pt x="41789" y="269238"/>
                    <a:pt x="41789" y="257698"/>
                  </a:cubicBezTo>
                  <a:cubicBezTo>
                    <a:pt x="41789" y="251928"/>
                    <a:pt x="44128" y="246704"/>
                    <a:pt x="47909" y="242923"/>
                  </a:cubicBezTo>
                  <a:lnTo>
                    <a:pt x="62681" y="236804"/>
                  </a:lnTo>
                  <a:lnTo>
                    <a:pt x="52236" y="236804"/>
                  </a:lnTo>
                  <a:cubicBezTo>
                    <a:pt x="34824" y="236804"/>
                    <a:pt x="20894" y="222874"/>
                    <a:pt x="20894" y="205462"/>
                  </a:cubicBezTo>
                  <a:lnTo>
                    <a:pt x="20894" y="31342"/>
                  </a:lnTo>
                  <a:cubicBezTo>
                    <a:pt x="20894" y="25421"/>
                    <a:pt x="16367" y="20894"/>
                    <a:pt x="10447" y="20894"/>
                  </a:cubicBezTo>
                  <a:cubicBezTo>
                    <a:pt x="4527" y="20894"/>
                    <a:pt x="0" y="16367"/>
                    <a:pt x="0" y="10447"/>
                  </a:cubicBezTo>
                  <a:cubicBezTo>
                    <a:pt x="0" y="4527"/>
                    <a:pt x="4527" y="0"/>
                    <a:pt x="10447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2C47B7A-8BF2-4948-B204-5626EC81C6D7}"/>
                </a:ext>
              </a:extLst>
            </p:cNvPr>
            <p:cNvSpPr/>
            <p:nvPr/>
          </p:nvSpPr>
          <p:spPr>
            <a:xfrm>
              <a:off x="3490832" y="2581470"/>
              <a:ext cx="302273" cy="181152"/>
            </a:xfrm>
            <a:custGeom>
              <a:avLst/>
              <a:gdLst>
                <a:gd name="connsiteX0" fmla="*/ 157753 w 302273"/>
                <a:gd name="connsiteY0" fmla="*/ 148002 h 181152"/>
                <a:gd name="connsiteX1" fmla="*/ 158450 w 302273"/>
                <a:gd name="connsiteY1" fmla="*/ 157753 h 181152"/>
                <a:gd name="connsiteX2" fmla="*/ 144868 w 302273"/>
                <a:gd name="connsiteY2" fmla="*/ 173424 h 181152"/>
                <a:gd name="connsiteX3" fmla="*/ 140340 w 302273"/>
                <a:gd name="connsiteY3" fmla="*/ 175861 h 181152"/>
                <a:gd name="connsiteX4" fmla="*/ 135117 w 302273"/>
                <a:gd name="connsiteY4" fmla="*/ 174120 h 181152"/>
                <a:gd name="connsiteX5" fmla="*/ 134420 w 302273"/>
                <a:gd name="connsiteY5" fmla="*/ 164369 h 181152"/>
                <a:gd name="connsiteX6" fmla="*/ 148002 w 302273"/>
                <a:gd name="connsiteY6" fmla="*/ 148699 h 181152"/>
                <a:gd name="connsiteX7" fmla="*/ 157753 w 302273"/>
                <a:gd name="connsiteY7" fmla="*/ 148002 h 181152"/>
                <a:gd name="connsiteX8" fmla="*/ 139994 w 302273"/>
                <a:gd name="connsiteY8" fmla="*/ 134421 h 181152"/>
                <a:gd name="connsiteX9" fmla="*/ 140690 w 302273"/>
                <a:gd name="connsiteY9" fmla="*/ 146611 h 181152"/>
                <a:gd name="connsiteX10" fmla="*/ 124671 w 302273"/>
                <a:gd name="connsiteY10" fmla="*/ 165068 h 181152"/>
                <a:gd name="connsiteX11" fmla="*/ 119098 w 302273"/>
                <a:gd name="connsiteY11" fmla="*/ 167853 h 181152"/>
                <a:gd name="connsiteX12" fmla="*/ 112482 w 302273"/>
                <a:gd name="connsiteY12" fmla="*/ 165764 h 181152"/>
                <a:gd name="connsiteX13" fmla="*/ 111785 w 302273"/>
                <a:gd name="connsiteY13" fmla="*/ 153576 h 181152"/>
                <a:gd name="connsiteX14" fmla="*/ 127805 w 302273"/>
                <a:gd name="connsiteY14" fmla="*/ 135118 h 181152"/>
                <a:gd name="connsiteX15" fmla="*/ 139994 w 302273"/>
                <a:gd name="connsiteY15" fmla="*/ 134421 h 181152"/>
                <a:gd name="connsiteX16" fmla="*/ 119099 w 302273"/>
                <a:gd name="connsiteY16" fmla="*/ 118402 h 181152"/>
                <a:gd name="connsiteX17" fmla="*/ 120143 w 302273"/>
                <a:gd name="connsiteY17" fmla="*/ 133028 h 181152"/>
                <a:gd name="connsiteX18" fmla="*/ 104123 w 302273"/>
                <a:gd name="connsiteY18" fmla="*/ 151484 h 181152"/>
                <a:gd name="connsiteX19" fmla="*/ 97159 w 302273"/>
                <a:gd name="connsiteY19" fmla="*/ 154967 h 181152"/>
                <a:gd name="connsiteX20" fmla="*/ 89497 w 302273"/>
                <a:gd name="connsiteY20" fmla="*/ 152529 h 181152"/>
                <a:gd name="connsiteX21" fmla="*/ 88453 w 302273"/>
                <a:gd name="connsiteY21" fmla="*/ 137903 h 181152"/>
                <a:gd name="connsiteX22" fmla="*/ 104472 w 302273"/>
                <a:gd name="connsiteY22" fmla="*/ 119446 h 181152"/>
                <a:gd name="connsiteX23" fmla="*/ 119099 w 302273"/>
                <a:gd name="connsiteY23" fmla="*/ 118402 h 181152"/>
                <a:gd name="connsiteX24" fmla="*/ 96114 w 302273"/>
                <a:gd name="connsiteY24" fmla="*/ 103080 h 181152"/>
                <a:gd name="connsiteX25" fmla="*/ 97159 w 302273"/>
                <a:gd name="connsiteY25" fmla="*/ 117706 h 181152"/>
                <a:gd name="connsiteX26" fmla="*/ 78702 w 302273"/>
                <a:gd name="connsiteY26" fmla="*/ 138600 h 181152"/>
                <a:gd name="connsiteX27" fmla="*/ 71738 w 302273"/>
                <a:gd name="connsiteY27" fmla="*/ 142082 h 181152"/>
                <a:gd name="connsiteX28" fmla="*/ 64076 w 302273"/>
                <a:gd name="connsiteY28" fmla="*/ 139645 h 181152"/>
                <a:gd name="connsiteX29" fmla="*/ 63032 w 302273"/>
                <a:gd name="connsiteY29" fmla="*/ 125019 h 181152"/>
                <a:gd name="connsiteX30" fmla="*/ 81488 w 302273"/>
                <a:gd name="connsiteY30" fmla="*/ 104124 h 181152"/>
                <a:gd name="connsiteX31" fmla="*/ 96114 w 302273"/>
                <a:gd name="connsiteY31" fmla="*/ 103080 h 181152"/>
                <a:gd name="connsiteX32" fmla="*/ 73130 w 302273"/>
                <a:gd name="connsiteY32" fmla="*/ 31342 h 181152"/>
                <a:gd name="connsiteX33" fmla="*/ 130939 w 302273"/>
                <a:gd name="connsiteY33" fmla="*/ 35521 h 181152"/>
                <a:gd name="connsiteX34" fmla="*/ 110391 w 302273"/>
                <a:gd name="connsiteY34" fmla="*/ 59201 h 181152"/>
                <a:gd name="connsiteX35" fmla="*/ 112482 w 302273"/>
                <a:gd name="connsiteY35" fmla="*/ 88802 h 181152"/>
                <a:gd name="connsiteX36" fmla="*/ 126063 w 302273"/>
                <a:gd name="connsiteY36" fmla="*/ 94025 h 181152"/>
                <a:gd name="connsiteX37" fmla="*/ 127804 w 302273"/>
                <a:gd name="connsiteY37" fmla="*/ 94025 h 181152"/>
                <a:gd name="connsiteX38" fmla="*/ 141734 w 302273"/>
                <a:gd name="connsiteY38" fmla="*/ 87060 h 181152"/>
                <a:gd name="connsiteX39" fmla="*/ 165763 w 302273"/>
                <a:gd name="connsiteY39" fmla="*/ 59549 h 181152"/>
                <a:gd name="connsiteX40" fmla="*/ 169593 w 302273"/>
                <a:gd name="connsiteY40" fmla="*/ 63032 h 181152"/>
                <a:gd name="connsiteX41" fmla="*/ 225660 w 302273"/>
                <a:gd name="connsiteY41" fmla="*/ 111089 h 181152"/>
                <a:gd name="connsiteX42" fmla="*/ 229490 w 302273"/>
                <a:gd name="connsiteY42" fmla="*/ 120491 h 181152"/>
                <a:gd name="connsiteX43" fmla="*/ 216954 w 302273"/>
                <a:gd name="connsiteY43" fmla="*/ 135466 h 181152"/>
                <a:gd name="connsiteX44" fmla="*/ 209641 w 302273"/>
                <a:gd name="connsiteY44" fmla="*/ 134073 h 181152"/>
                <a:gd name="connsiteX45" fmla="*/ 209989 w 302273"/>
                <a:gd name="connsiteY45" fmla="*/ 136162 h 181152"/>
                <a:gd name="connsiteX46" fmla="*/ 197452 w 302273"/>
                <a:gd name="connsiteY46" fmla="*/ 151136 h 181152"/>
                <a:gd name="connsiteX47" fmla="*/ 193970 w 302273"/>
                <a:gd name="connsiteY47" fmla="*/ 150788 h 181152"/>
                <a:gd name="connsiteX48" fmla="*/ 193970 w 302273"/>
                <a:gd name="connsiteY48" fmla="*/ 151136 h 181152"/>
                <a:gd name="connsiteX49" fmla="*/ 181433 w 302273"/>
                <a:gd name="connsiteY49" fmla="*/ 166111 h 181152"/>
                <a:gd name="connsiteX50" fmla="*/ 177951 w 302273"/>
                <a:gd name="connsiteY50" fmla="*/ 165762 h 181152"/>
                <a:gd name="connsiteX51" fmla="*/ 177951 w 302273"/>
                <a:gd name="connsiteY51" fmla="*/ 166111 h 181152"/>
                <a:gd name="connsiteX52" fmla="*/ 165414 w 302273"/>
                <a:gd name="connsiteY52" fmla="*/ 181085 h 181152"/>
                <a:gd name="connsiteX53" fmla="*/ 157057 w 302273"/>
                <a:gd name="connsiteY53" fmla="*/ 178996 h 181152"/>
                <a:gd name="connsiteX54" fmla="*/ 152181 w 302273"/>
                <a:gd name="connsiteY54" fmla="*/ 175165 h 181152"/>
                <a:gd name="connsiteX55" fmla="*/ 164021 w 302273"/>
                <a:gd name="connsiteY55" fmla="*/ 161584 h 181152"/>
                <a:gd name="connsiteX56" fmla="*/ 167504 w 302273"/>
                <a:gd name="connsiteY56" fmla="*/ 151485 h 181152"/>
                <a:gd name="connsiteX57" fmla="*/ 162628 w 302273"/>
                <a:gd name="connsiteY57" fmla="*/ 142082 h 181152"/>
                <a:gd name="connsiteX58" fmla="*/ 153574 w 302273"/>
                <a:gd name="connsiteY58" fmla="*/ 138600 h 181152"/>
                <a:gd name="connsiteX59" fmla="*/ 149744 w 302273"/>
                <a:gd name="connsiteY59" fmla="*/ 139296 h 181152"/>
                <a:gd name="connsiteX60" fmla="*/ 144520 w 302273"/>
                <a:gd name="connsiteY60" fmla="*/ 128501 h 181152"/>
                <a:gd name="connsiteX61" fmla="*/ 134073 w 302273"/>
                <a:gd name="connsiteY61" fmla="*/ 124670 h 181152"/>
                <a:gd name="connsiteX62" fmla="*/ 129546 w 302273"/>
                <a:gd name="connsiteY62" fmla="*/ 125367 h 181152"/>
                <a:gd name="connsiteX63" fmla="*/ 123626 w 302273"/>
                <a:gd name="connsiteY63" fmla="*/ 112482 h 181152"/>
                <a:gd name="connsiteX64" fmla="*/ 112134 w 302273"/>
                <a:gd name="connsiteY64" fmla="*/ 108303 h 181152"/>
                <a:gd name="connsiteX65" fmla="*/ 106213 w 302273"/>
                <a:gd name="connsiteY65" fmla="*/ 109348 h 181152"/>
                <a:gd name="connsiteX66" fmla="*/ 100293 w 302273"/>
                <a:gd name="connsiteY66" fmla="*/ 96811 h 181152"/>
                <a:gd name="connsiteX67" fmla="*/ 88801 w 302273"/>
                <a:gd name="connsiteY67" fmla="*/ 92632 h 181152"/>
                <a:gd name="connsiteX68" fmla="*/ 75568 w 302273"/>
                <a:gd name="connsiteY68" fmla="*/ 98552 h 181152"/>
                <a:gd name="connsiteX69" fmla="*/ 66513 w 302273"/>
                <a:gd name="connsiteY69" fmla="*/ 108999 h 181152"/>
                <a:gd name="connsiteX70" fmla="*/ 42833 w 302273"/>
                <a:gd name="connsiteY70" fmla="*/ 81489 h 181152"/>
                <a:gd name="connsiteX71" fmla="*/ 154618 w 302273"/>
                <a:gd name="connsiteY71" fmla="*/ 28208 h 181152"/>
                <a:gd name="connsiteX72" fmla="*/ 156359 w 302273"/>
                <a:gd name="connsiteY72" fmla="*/ 28556 h 181152"/>
                <a:gd name="connsiteX73" fmla="*/ 229491 w 302273"/>
                <a:gd name="connsiteY73" fmla="*/ 32735 h 181152"/>
                <a:gd name="connsiteX74" fmla="*/ 259091 w 302273"/>
                <a:gd name="connsiteY74" fmla="*/ 81140 h 181152"/>
                <a:gd name="connsiteX75" fmla="*/ 234018 w 302273"/>
                <a:gd name="connsiteY75" fmla="*/ 110044 h 181152"/>
                <a:gd name="connsiteX76" fmla="*/ 230187 w 302273"/>
                <a:gd name="connsiteY76" fmla="*/ 105517 h 181152"/>
                <a:gd name="connsiteX77" fmla="*/ 165065 w 302273"/>
                <a:gd name="connsiteY77" fmla="*/ 49451 h 181152"/>
                <a:gd name="connsiteX78" fmla="*/ 136510 w 302273"/>
                <a:gd name="connsiteY78" fmla="*/ 82185 h 181152"/>
                <a:gd name="connsiteX79" fmla="*/ 127107 w 302273"/>
                <a:gd name="connsiteY79" fmla="*/ 87060 h 181152"/>
                <a:gd name="connsiteX80" fmla="*/ 116660 w 302273"/>
                <a:gd name="connsiteY80" fmla="*/ 83578 h 181152"/>
                <a:gd name="connsiteX81" fmla="*/ 115267 w 302273"/>
                <a:gd name="connsiteY81" fmla="*/ 64077 h 181152"/>
                <a:gd name="connsiteX82" fmla="*/ 142778 w 302273"/>
                <a:gd name="connsiteY82" fmla="*/ 32735 h 181152"/>
                <a:gd name="connsiteX83" fmla="*/ 154618 w 302273"/>
                <a:gd name="connsiteY83" fmla="*/ 28208 h 181152"/>
                <a:gd name="connsiteX84" fmla="*/ 262922 w 302273"/>
                <a:gd name="connsiteY84" fmla="*/ 0 h 181152"/>
                <a:gd name="connsiteX85" fmla="*/ 302273 w 302273"/>
                <a:gd name="connsiteY85" fmla="*/ 65469 h 181152"/>
                <a:gd name="connsiteX86" fmla="*/ 275459 w 302273"/>
                <a:gd name="connsiteY86" fmla="*/ 81836 h 181152"/>
                <a:gd name="connsiteX87" fmla="*/ 266056 w 302273"/>
                <a:gd name="connsiteY87" fmla="*/ 79399 h 181152"/>
                <a:gd name="connsiteX88" fmla="*/ 233669 w 302273"/>
                <a:gd name="connsiteY88" fmla="*/ 25770 h 181152"/>
                <a:gd name="connsiteX89" fmla="*/ 236107 w 302273"/>
                <a:gd name="connsiteY89" fmla="*/ 16367 h 181152"/>
                <a:gd name="connsiteX90" fmla="*/ 39699 w 302273"/>
                <a:gd name="connsiteY90" fmla="*/ 0 h 181152"/>
                <a:gd name="connsiteX91" fmla="*/ 66167 w 302273"/>
                <a:gd name="connsiteY91" fmla="*/ 16367 h 181152"/>
                <a:gd name="connsiteX92" fmla="*/ 68604 w 302273"/>
                <a:gd name="connsiteY92" fmla="*/ 25770 h 181152"/>
                <a:gd name="connsiteX93" fmla="*/ 36217 w 302273"/>
                <a:gd name="connsiteY93" fmla="*/ 79399 h 181152"/>
                <a:gd name="connsiteX94" fmla="*/ 26814 w 302273"/>
                <a:gd name="connsiteY94" fmla="*/ 81836 h 181152"/>
                <a:gd name="connsiteX95" fmla="*/ 0 w 302273"/>
                <a:gd name="connsiteY95" fmla="*/ 65469 h 18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02273" h="181152">
                  <a:moveTo>
                    <a:pt x="157753" y="148002"/>
                  </a:moveTo>
                  <a:cubicBezTo>
                    <a:pt x="160539" y="150440"/>
                    <a:pt x="160887" y="154967"/>
                    <a:pt x="158450" y="157753"/>
                  </a:cubicBezTo>
                  <a:lnTo>
                    <a:pt x="144868" y="173424"/>
                  </a:lnTo>
                  <a:cubicBezTo>
                    <a:pt x="143824" y="174817"/>
                    <a:pt x="142082" y="175513"/>
                    <a:pt x="140340" y="175861"/>
                  </a:cubicBezTo>
                  <a:cubicBezTo>
                    <a:pt x="138599" y="175861"/>
                    <a:pt x="136510" y="175513"/>
                    <a:pt x="135117" y="174120"/>
                  </a:cubicBezTo>
                  <a:cubicBezTo>
                    <a:pt x="132331" y="171682"/>
                    <a:pt x="131982" y="167155"/>
                    <a:pt x="134420" y="164369"/>
                  </a:cubicBezTo>
                  <a:lnTo>
                    <a:pt x="148002" y="148699"/>
                  </a:lnTo>
                  <a:cubicBezTo>
                    <a:pt x="150440" y="145913"/>
                    <a:pt x="154967" y="145564"/>
                    <a:pt x="157753" y="148002"/>
                  </a:cubicBezTo>
                  <a:close/>
                  <a:moveTo>
                    <a:pt x="139994" y="134421"/>
                  </a:moveTo>
                  <a:cubicBezTo>
                    <a:pt x="143476" y="137556"/>
                    <a:pt x="143824" y="143127"/>
                    <a:pt x="140690" y="146611"/>
                  </a:cubicBezTo>
                  <a:lnTo>
                    <a:pt x="124671" y="165068"/>
                  </a:lnTo>
                  <a:cubicBezTo>
                    <a:pt x="123278" y="166809"/>
                    <a:pt x="121188" y="167853"/>
                    <a:pt x="119098" y="167853"/>
                  </a:cubicBezTo>
                  <a:cubicBezTo>
                    <a:pt x="116661" y="168202"/>
                    <a:pt x="114571" y="167505"/>
                    <a:pt x="112482" y="165764"/>
                  </a:cubicBezTo>
                  <a:cubicBezTo>
                    <a:pt x="108999" y="162630"/>
                    <a:pt x="108651" y="157058"/>
                    <a:pt x="111785" y="153576"/>
                  </a:cubicBezTo>
                  <a:lnTo>
                    <a:pt x="127805" y="135118"/>
                  </a:lnTo>
                  <a:cubicBezTo>
                    <a:pt x="130940" y="131635"/>
                    <a:pt x="136511" y="131287"/>
                    <a:pt x="139994" y="134421"/>
                  </a:cubicBezTo>
                  <a:close/>
                  <a:moveTo>
                    <a:pt x="119099" y="118402"/>
                  </a:moveTo>
                  <a:cubicBezTo>
                    <a:pt x="123277" y="122232"/>
                    <a:pt x="123974" y="128849"/>
                    <a:pt x="120143" y="133028"/>
                  </a:cubicBezTo>
                  <a:lnTo>
                    <a:pt x="104123" y="151484"/>
                  </a:lnTo>
                  <a:cubicBezTo>
                    <a:pt x="102382" y="153574"/>
                    <a:pt x="99596" y="154967"/>
                    <a:pt x="97159" y="154967"/>
                  </a:cubicBezTo>
                  <a:cubicBezTo>
                    <a:pt x="94373" y="155315"/>
                    <a:pt x="91587" y="154270"/>
                    <a:pt x="89497" y="152529"/>
                  </a:cubicBezTo>
                  <a:cubicBezTo>
                    <a:pt x="85318" y="148698"/>
                    <a:pt x="84622" y="142082"/>
                    <a:pt x="88453" y="137903"/>
                  </a:cubicBezTo>
                  <a:lnTo>
                    <a:pt x="104472" y="119446"/>
                  </a:lnTo>
                  <a:cubicBezTo>
                    <a:pt x="108303" y="115267"/>
                    <a:pt x="114920" y="114571"/>
                    <a:pt x="119099" y="118402"/>
                  </a:cubicBezTo>
                  <a:close/>
                  <a:moveTo>
                    <a:pt x="96114" y="103080"/>
                  </a:moveTo>
                  <a:cubicBezTo>
                    <a:pt x="100293" y="106910"/>
                    <a:pt x="100990" y="113527"/>
                    <a:pt x="97159" y="117706"/>
                  </a:cubicBezTo>
                  <a:lnTo>
                    <a:pt x="78702" y="138600"/>
                  </a:lnTo>
                  <a:cubicBezTo>
                    <a:pt x="76613" y="140689"/>
                    <a:pt x="74175" y="141734"/>
                    <a:pt x="71738" y="142082"/>
                  </a:cubicBezTo>
                  <a:cubicBezTo>
                    <a:pt x="68952" y="142431"/>
                    <a:pt x="66166" y="141386"/>
                    <a:pt x="64076" y="139645"/>
                  </a:cubicBezTo>
                  <a:cubicBezTo>
                    <a:pt x="59897" y="135814"/>
                    <a:pt x="59201" y="129197"/>
                    <a:pt x="63032" y="125019"/>
                  </a:cubicBezTo>
                  <a:lnTo>
                    <a:pt x="81488" y="104124"/>
                  </a:lnTo>
                  <a:cubicBezTo>
                    <a:pt x="85319" y="99945"/>
                    <a:pt x="91935" y="99249"/>
                    <a:pt x="96114" y="103080"/>
                  </a:cubicBezTo>
                  <a:close/>
                  <a:moveTo>
                    <a:pt x="73130" y="31342"/>
                  </a:moveTo>
                  <a:cubicBezTo>
                    <a:pt x="94372" y="41789"/>
                    <a:pt x="114920" y="33431"/>
                    <a:pt x="130939" y="35521"/>
                  </a:cubicBezTo>
                  <a:lnTo>
                    <a:pt x="110391" y="59201"/>
                  </a:lnTo>
                  <a:cubicBezTo>
                    <a:pt x="103078" y="67907"/>
                    <a:pt x="103775" y="81140"/>
                    <a:pt x="112482" y="88802"/>
                  </a:cubicBezTo>
                  <a:cubicBezTo>
                    <a:pt x="115964" y="92284"/>
                    <a:pt x="120840" y="94025"/>
                    <a:pt x="126063" y="94025"/>
                  </a:cubicBezTo>
                  <a:cubicBezTo>
                    <a:pt x="126412" y="94025"/>
                    <a:pt x="127108" y="94025"/>
                    <a:pt x="127804" y="94025"/>
                  </a:cubicBezTo>
                  <a:cubicBezTo>
                    <a:pt x="133376" y="93677"/>
                    <a:pt x="138252" y="91239"/>
                    <a:pt x="141734" y="87060"/>
                  </a:cubicBezTo>
                  <a:lnTo>
                    <a:pt x="165763" y="59549"/>
                  </a:lnTo>
                  <a:lnTo>
                    <a:pt x="169593" y="63032"/>
                  </a:lnTo>
                  <a:lnTo>
                    <a:pt x="225660" y="111089"/>
                  </a:lnTo>
                  <a:cubicBezTo>
                    <a:pt x="228097" y="113527"/>
                    <a:pt x="229839" y="116661"/>
                    <a:pt x="229490" y="120491"/>
                  </a:cubicBezTo>
                  <a:cubicBezTo>
                    <a:pt x="230187" y="128153"/>
                    <a:pt x="224615" y="134769"/>
                    <a:pt x="216954" y="135466"/>
                  </a:cubicBezTo>
                  <a:cubicBezTo>
                    <a:pt x="214168" y="135814"/>
                    <a:pt x="211730" y="135117"/>
                    <a:pt x="209641" y="134073"/>
                  </a:cubicBezTo>
                  <a:cubicBezTo>
                    <a:pt x="209641" y="134769"/>
                    <a:pt x="209989" y="135466"/>
                    <a:pt x="209989" y="136162"/>
                  </a:cubicBezTo>
                  <a:cubicBezTo>
                    <a:pt x="210685" y="143823"/>
                    <a:pt x="205114" y="150440"/>
                    <a:pt x="197452" y="151136"/>
                  </a:cubicBezTo>
                  <a:cubicBezTo>
                    <a:pt x="196408" y="151136"/>
                    <a:pt x="195015" y="151136"/>
                    <a:pt x="193970" y="150788"/>
                  </a:cubicBezTo>
                  <a:cubicBezTo>
                    <a:pt x="193970" y="150788"/>
                    <a:pt x="193970" y="151136"/>
                    <a:pt x="193970" y="151136"/>
                  </a:cubicBezTo>
                  <a:cubicBezTo>
                    <a:pt x="194666" y="158798"/>
                    <a:pt x="189095" y="165414"/>
                    <a:pt x="181433" y="166111"/>
                  </a:cubicBezTo>
                  <a:cubicBezTo>
                    <a:pt x="180389" y="166111"/>
                    <a:pt x="178996" y="166111"/>
                    <a:pt x="177951" y="165762"/>
                  </a:cubicBezTo>
                  <a:cubicBezTo>
                    <a:pt x="177951" y="165762"/>
                    <a:pt x="177951" y="166111"/>
                    <a:pt x="177951" y="166111"/>
                  </a:cubicBezTo>
                  <a:cubicBezTo>
                    <a:pt x="178647" y="173772"/>
                    <a:pt x="173076" y="180389"/>
                    <a:pt x="165414" y="181085"/>
                  </a:cubicBezTo>
                  <a:cubicBezTo>
                    <a:pt x="162280" y="181433"/>
                    <a:pt x="159494" y="180389"/>
                    <a:pt x="157057" y="178996"/>
                  </a:cubicBezTo>
                  <a:lnTo>
                    <a:pt x="152181" y="175165"/>
                  </a:lnTo>
                  <a:lnTo>
                    <a:pt x="164021" y="161584"/>
                  </a:lnTo>
                  <a:cubicBezTo>
                    <a:pt x="166459" y="158798"/>
                    <a:pt x="167852" y="155315"/>
                    <a:pt x="167504" y="151485"/>
                  </a:cubicBezTo>
                  <a:cubicBezTo>
                    <a:pt x="167156" y="148002"/>
                    <a:pt x="165414" y="144520"/>
                    <a:pt x="162628" y="142082"/>
                  </a:cubicBezTo>
                  <a:cubicBezTo>
                    <a:pt x="160191" y="139645"/>
                    <a:pt x="157057" y="138600"/>
                    <a:pt x="153574" y="138600"/>
                  </a:cubicBezTo>
                  <a:cubicBezTo>
                    <a:pt x="152181" y="138600"/>
                    <a:pt x="150788" y="138948"/>
                    <a:pt x="149744" y="139296"/>
                  </a:cubicBezTo>
                  <a:cubicBezTo>
                    <a:pt x="149395" y="135117"/>
                    <a:pt x="147654" y="131287"/>
                    <a:pt x="144520" y="128501"/>
                  </a:cubicBezTo>
                  <a:cubicBezTo>
                    <a:pt x="141386" y="126063"/>
                    <a:pt x="137903" y="124670"/>
                    <a:pt x="134073" y="124670"/>
                  </a:cubicBezTo>
                  <a:cubicBezTo>
                    <a:pt x="132680" y="124670"/>
                    <a:pt x="130939" y="125018"/>
                    <a:pt x="129546" y="125367"/>
                  </a:cubicBezTo>
                  <a:cubicBezTo>
                    <a:pt x="129546" y="120491"/>
                    <a:pt x="127456" y="115964"/>
                    <a:pt x="123626" y="112482"/>
                  </a:cubicBezTo>
                  <a:cubicBezTo>
                    <a:pt x="120491" y="109696"/>
                    <a:pt x="116313" y="108303"/>
                    <a:pt x="112134" y="108303"/>
                  </a:cubicBezTo>
                  <a:cubicBezTo>
                    <a:pt x="110043" y="108303"/>
                    <a:pt x="107954" y="108651"/>
                    <a:pt x="106213" y="109348"/>
                  </a:cubicBezTo>
                  <a:cubicBezTo>
                    <a:pt x="105864" y="104472"/>
                    <a:pt x="104123" y="99945"/>
                    <a:pt x="100293" y="96811"/>
                  </a:cubicBezTo>
                  <a:cubicBezTo>
                    <a:pt x="97158" y="94025"/>
                    <a:pt x="92980" y="92632"/>
                    <a:pt x="88801" y="92632"/>
                  </a:cubicBezTo>
                  <a:cubicBezTo>
                    <a:pt x="83577" y="92632"/>
                    <a:pt x="78702" y="94722"/>
                    <a:pt x="75568" y="98552"/>
                  </a:cubicBezTo>
                  <a:lnTo>
                    <a:pt x="66513" y="108999"/>
                  </a:lnTo>
                  <a:lnTo>
                    <a:pt x="42833" y="81489"/>
                  </a:lnTo>
                  <a:close/>
                  <a:moveTo>
                    <a:pt x="154618" y="28208"/>
                  </a:moveTo>
                  <a:cubicBezTo>
                    <a:pt x="154618" y="28208"/>
                    <a:pt x="156011" y="28556"/>
                    <a:pt x="156359" y="28556"/>
                  </a:cubicBezTo>
                  <a:cubicBezTo>
                    <a:pt x="179692" y="33083"/>
                    <a:pt x="200587" y="43182"/>
                    <a:pt x="229491" y="32735"/>
                  </a:cubicBezTo>
                  <a:lnTo>
                    <a:pt x="259091" y="81140"/>
                  </a:lnTo>
                  <a:lnTo>
                    <a:pt x="234018" y="110044"/>
                  </a:lnTo>
                  <a:cubicBezTo>
                    <a:pt x="232625" y="107955"/>
                    <a:pt x="231928" y="107258"/>
                    <a:pt x="230187" y="105517"/>
                  </a:cubicBezTo>
                  <a:lnTo>
                    <a:pt x="165065" y="49451"/>
                  </a:lnTo>
                  <a:cubicBezTo>
                    <a:pt x="165065" y="49451"/>
                    <a:pt x="136510" y="82185"/>
                    <a:pt x="136510" y="82185"/>
                  </a:cubicBezTo>
                  <a:cubicBezTo>
                    <a:pt x="134072" y="85319"/>
                    <a:pt x="130590" y="86712"/>
                    <a:pt x="127107" y="87060"/>
                  </a:cubicBezTo>
                  <a:cubicBezTo>
                    <a:pt x="123277" y="87409"/>
                    <a:pt x="119794" y="86016"/>
                    <a:pt x="116660" y="83578"/>
                  </a:cubicBezTo>
                  <a:cubicBezTo>
                    <a:pt x="110740" y="78703"/>
                    <a:pt x="110043" y="69997"/>
                    <a:pt x="115267" y="64077"/>
                  </a:cubicBezTo>
                  <a:lnTo>
                    <a:pt x="142778" y="32735"/>
                  </a:lnTo>
                  <a:cubicBezTo>
                    <a:pt x="145912" y="29253"/>
                    <a:pt x="150439" y="27860"/>
                    <a:pt x="154618" y="28208"/>
                  </a:cubicBezTo>
                  <a:close/>
                  <a:moveTo>
                    <a:pt x="262922" y="0"/>
                  </a:moveTo>
                  <a:lnTo>
                    <a:pt x="302273" y="65469"/>
                  </a:lnTo>
                  <a:lnTo>
                    <a:pt x="275459" y="81836"/>
                  </a:lnTo>
                  <a:cubicBezTo>
                    <a:pt x="272325" y="83926"/>
                    <a:pt x="267798" y="82881"/>
                    <a:pt x="266056" y="79399"/>
                  </a:cubicBezTo>
                  <a:lnTo>
                    <a:pt x="233669" y="25770"/>
                  </a:lnTo>
                  <a:cubicBezTo>
                    <a:pt x="231580" y="22636"/>
                    <a:pt x="232624" y="18108"/>
                    <a:pt x="236107" y="16367"/>
                  </a:cubicBezTo>
                  <a:close/>
                  <a:moveTo>
                    <a:pt x="39699" y="0"/>
                  </a:moveTo>
                  <a:lnTo>
                    <a:pt x="66167" y="16367"/>
                  </a:lnTo>
                  <a:cubicBezTo>
                    <a:pt x="69649" y="18108"/>
                    <a:pt x="70694" y="22636"/>
                    <a:pt x="68604" y="25770"/>
                  </a:cubicBezTo>
                  <a:lnTo>
                    <a:pt x="36217" y="79399"/>
                  </a:lnTo>
                  <a:cubicBezTo>
                    <a:pt x="34476" y="82881"/>
                    <a:pt x="29949" y="83926"/>
                    <a:pt x="26814" y="81836"/>
                  </a:cubicBezTo>
                  <a:lnTo>
                    <a:pt x="0" y="65469"/>
                  </a:ln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0010BC7-12EB-4FE6-8373-DFE48F748A77}"/>
                </a:ext>
              </a:extLst>
            </p:cNvPr>
            <p:cNvSpPr/>
            <p:nvPr/>
          </p:nvSpPr>
          <p:spPr>
            <a:xfrm>
              <a:off x="2728782" y="2519137"/>
              <a:ext cx="277721" cy="300635"/>
            </a:xfrm>
            <a:custGeom>
              <a:avLst/>
              <a:gdLst>
                <a:gd name="connsiteX0" fmla="*/ 117079 w 277721"/>
                <a:gd name="connsiteY0" fmla="*/ 280541 h 300635"/>
                <a:gd name="connsiteX1" fmla="*/ 160575 w 277721"/>
                <a:gd name="connsiteY1" fmla="*/ 280541 h 300635"/>
                <a:gd name="connsiteX2" fmla="*/ 138844 w 277721"/>
                <a:gd name="connsiteY2" fmla="*/ 300635 h 300635"/>
                <a:gd name="connsiteX3" fmla="*/ 117079 w 277721"/>
                <a:gd name="connsiteY3" fmla="*/ 280541 h 300635"/>
                <a:gd name="connsiteX4" fmla="*/ 108860 w 277721"/>
                <a:gd name="connsiteY4" fmla="*/ 246518 h 300635"/>
                <a:gd name="connsiteX5" fmla="*/ 168793 w 277721"/>
                <a:gd name="connsiteY5" fmla="*/ 246518 h 300635"/>
                <a:gd name="connsiteX6" fmla="*/ 178248 w 277721"/>
                <a:gd name="connsiteY6" fmla="*/ 255974 h 300635"/>
                <a:gd name="connsiteX7" fmla="*/ 168793 w 277721"/>
                <a:gd name="connsiteY7" fmla="*/ 266612 h 300635"/>
                <a:gd name="connsiteX8" fmla="*/ 108860 w 277721"/>
                <a:gd name="connsiteY8" fmla="*/ 266612 h 300635"/>
                <a:gd name="connsiteX9" fmla="*/ 99405 w 277721"/>
                <a:gd name="connsiteY9" fmla="*/ 257157 h 300635"/>
                <a:gd name="connsiteX10" fmla="*/ 108860 w 277721"/>
                <a:gd name="connsiteY10" fmla="*/ 246518 h 300635"/>
                <a:gd name="connsiteX11" fmla="*/ 56868 w 277721"/>
                <a:gd name="connsiteY11" fmla="*/ 205949 h 300635"/>
                <a:gd name="connsiteX12" fmla="*/ 65928 w 277721"/>
                <a:gd name="connsiteY12" fmla="*/ 205949 h 300635"/>
                <a:gd name="connsiteX13" fmla="*/ 66688 w 277721"/>
                <a:gd name="connsiteY13" fmla="*/ 215769 h 300635"/>
                <a:gd name="connsiteX14" fmla="*/ 49450 w 277721"/>
                <a:gd name="connsiteY14" fmla="*/ 233182 h 300635"/>
                <a:gd name="connsiteX15" fmla="*/ 48690 w 277721"/>
                <a:gd name="connsiteY15" fmla="*/ 233942 h 300635"/>
                <a:gd name="connsiteX16" fmla="*/ 38870 w 277721"/>
                <a:gd name="connsiteY16" fmla="*/ 233182 h 300635"/>
                <a:gd name="connsiteX17" fmla="*/ 39630 w 277721"/>
                <a:gd name="connsiteY17" fmla="*/ 223362 h 300635"/>
                <a:gd name="connsiteX18" fmla="*/ 212444 w 277721"/>
                <a:gd name="connsiteY18" fmla="*/ 204123 h 300635"/>
                <a:gd name="connsiteX19" fmla="*/ 222281 w 277721"/>
                <a:gd name="connsiteY19" fmla="*/ 204625 h 300635"/>
                <a:gd name="connsiteX20" fmla="*/ 239416 w 277721"/>
                <a:gd name="connsiteY20" fmla="*/ 221864 h 300635"/>
                <a:gd name="connsiteX21" fmla="*/ 240542 w 277721"/>
                <a:gd name="connsiteY21" fmla="*/ 222943 h 300635"/>
                <a:gd name="connsiteX22" fmla="*/ 239648 w 277721"/>
                <a:gd name="connsiteY22" fmla="*/ 232752 h 300635"/>
                <a:gd name="connsiteX23" fmla="*/ 229839 w 277721"/>
                <a:gd name="connsiteY23" fmla="*/ 231859 h 300635"/>
                <a:gd name="connsiteX24" fmla="*/ 212426 w 277721"/>
                <a:gd name="connsiteY24" fmla="*/ 214447 h 300635"/>
                <a:gd name="connsiteX25" fmla="*/ 211942 w 277721"/>
                <a:gd name="connsiteY25" fmla="*/ 213960 h 300635"/>
                <a:gd name="connsiteX26" fmla="*/ 212444 w 277721"/>
                <a:gd name="connsiteY26" fmla="*/ 204123 h 300635"/>
                <a:gd name="connsiteX27" fmla="*/ 6965 w 277721"/>
                <a:gd name="connsiteY27" fmla="*/ 130589 h 300635"/>
                <a:gd name="connsiteX28" fmla="*/ 31342 w 277721"/>
                <a:gd name="connsiteY28" fmla="*/ 130589 h 300635"/>
                <a:gd name="connsiteX29" fmla="*/ 38306 w 277721"/>
                <a:gd name="connsiteY29" fmla="*/ 137555 h 300635"/>
                <a:gd name="connsiteX30" fmla="*/ 31342 w 277721"/>
                <a:gd name="connsiteY30" fmla="*/ 144520 h 300635"/>
                <a:gd name="connsiteX31" fmla="*/ 6965 w 277721"/>
                <a:gd name="connsiteY31" fmla="*/ 144520 h 300635"/>
                <a:gd name="connsiteX32" fmla="*/ 0 w 277721"/>
                <a:gd name="connsiteY32" fmla="*/ 137555 h 300635"/>
                <a:gd name="connsiteX33" fmla="*/ 6965 w 277721"/>
                <a:gd name="connsiteY33" fmla="*/ 130589 h 300635"/>
                <a:gd name="connsiteX34" fmla="*/ 246380 w 277721"/>
                <a:gd name="connsiteY34" fmla="*/ 130346 h 300635"/>
                <a:gd name="connsiteX35" fmla="*/ 270757 w 277721"/>
                <a:gd name="connsiteY35" fmla="*/ 130346 h 300635"/>
                <a:gd name="connsiteX36" fmla="*/ 277721 w 277721"/>
                <a:gd name="connsiteY36" fmla="*/ 137312 h 300635"/>
                <a:gd name="connsiteX37" fmla="*/ 270757 w 277721"/>
                <a:gd name="connsiteY37" fmla="*/ 144277 h 300635"/>
                <a:gd name="connsiteX38" fmla="*/ 246380 w 277721"/>
                <a:gd name="connsiteY38" fmla="*/ 144277 h 300635"/>
                <a:gd name="connsiteX39" fmla="*/ 239415 w 277721"/>
                <a:gd name="connsiteY39" fmla="*/ 137312 h 300635"/>
                <a:gd name="connsiteX40" fmla="*/ 246380 w 277721"/>
                <a:gd name="connsiteY40" fmla="*/ 130346 h 300635"/>
                <a:gd name="connsiteX41" fmla="*/ 138879 w 277721"/>
                <a:gd name="connsiteY41" fmla="*/ 124669 h 300635"/>
                <a:gd name="connsiteX42" fmla="*/ 124949 w 277721"/>
                <a:gd name="connsiteY42" fmla="*/ 138600 h 300635"/>
                <a:gd name="connsiteX43" fmla="*/ 138879 w 277721"/>
                <a:gd name="connsiteY43" fmla="*/ 152530 h 300635"/>
                <a:gd name="connsiteX44" fmla="*/ 152809 w 277721"/>
                <a:gd name="connsiteY44" fmla="*/ 138600 h 300635"/>
                <a:gd name="connsiteX45" fmla="*/ 138879 w 277721"/>
                <a:gd name="connsiteY45" fmla="*/ 124669 h 300635"/>
                <a:gd name="connsiteX46" fmla="*/ 134247 w 277721"/>
                <a:gd name="connsiteY46" fmla="*/ 98830 h 300635"/>
                <a:gd name="connsiteX47" fmla="*/ 143580 w 277721"/>
                <a:gd name="connsiteY47" fmla="*/ 98830 h 300635"/>
                <a:gd name="connsiteX48" fmla="*/ 147690 w 277721"/>
                <a:gd name="connsiteY48" fmla="*/ 107014 h 300635"/>
                <a:gd name="connsiteX49" fmla="*/ 154934 w 277721"/>
                <a:gd name="connsiteY49" fmla="*/ 109974 h 300635"/>
                <a:gd name="connsiteX50" fmla="*/ 163709 w 277721"/>
                <a:gd name="connsiteY50" fmla="*/ 107014 h 300635"/>
                <a:gd name="connsiteX51" fmla="*/ 170395 w 277721"/>
                <a:gd name="connsiteY51" fmla="*/ 113700 h 300635"/>
                <a:gd name="connsiteX52" fmla="*/ 167435 w 277721"/>
                <a:gd name="connsiteY52" fmla="*/ 122475 h 300635"/>
                <a:gd name="connsiteX53" fmla="*/ 170395 w 277721"/>
                <a:gd name="connsiteY53" fmla="*/ 129719 h 300635"/>
                <a:gd name="connsiteX54" fmla="*/ 178614 w 277721"/>
                <a:gd name="connsiteY54" fmla="*/ 133864 h 300635"/>
                <a:gd name="connsiteX55" fmla="*/ 178614 w 277721"/>
                <a:gd name="connsiteY55" fmla="*/ 143301 h 300635"/>
                <a:gd name="connsiteX56" fmla="*/ 170430 w 277721"/>
                <a:gd name="connsiteY56" fmla="*/ 147410 h 300635"/>
                <a:gd name="connsiteX57" fmla="*/ 167261 w 277721"/>
                <a:gd name="connsiteY57" fmla="*/ 154689 h 300635"/>
                <a:gd name="connsiteX58" fmla="*/ 170221 w 277721"/>
                <a:gd name="connsiteY58" fmla="*/ 163429 h 300635"/>
                <a:gd name="connsiteX59" fmla="*/ 163535 w 277721"/>
                <a:gd name="connsiteY59" fmla="*/ 170150 h 300635"/>
                <a:gd name="connsiteX60" fmla="*/ 154794 w 277721"/>
                <a:gd name="connsiteY60" fmla="*/ 167156 h 300635"/>
                <a:gd name="connsiteX61" fmla="*/ 147655 w 277721"/>
                <a:gd name="connsiteY61" fmla="*/ 170046 h 300635"/>
                <a:gd name="connsiteX62" fmla="*/ 143510 w 277721"/>
                <a:gd name="connsiteY62" fmla="*/ 178090 h 300635"/>
                <a:gd name="connsiteX63" fmla="*/ 134177 w 277721"/>
                <a:gd name="connsiteY63" fmla="*/ 178090 h 300635"/>
                <a:gd name="connsiteX64" fmla="*/ 130068 w 277721"/>
                <a:gd name="connsiteY64" fmla="*/ 169907 h 300635"/>
                <a:gd name="connsiteX65" fmla="*/ 122825 w 277721"/>
                <a:gd name="connsiteY65" fmla="*/ 166912 h 300635"/>
                <a:gd name="connsiteX66" fmla="*/ 114049 w 277721"/>
                <a:gd name="connsiteY66" fmla="*/ 169907 h 300635"/>
                <a:gd name="connsiteX67" fmla="*/ 107084 w 277721"/>
                <a:gd name="connsiteY67" fmla="*/ 163220 h 300635"/>
                <a:gd name="connsiteX68" fmla="*/ 110044 w 277721"/>
                <a:gd name="connsiteY68" fmla="*/ 154445 h 300635"/>
                <a:gd name="connsiteX69" fmla="*/ 107084 w 277721"/>
                <a:gd name="connsiteY69" fmla="*/ 147201 h 300635"/>
                <a:gd name="connsiteX70" fmla="*/ 98866 w 277721"/>
                <a:gd name="connsiteY70" fmla="*/ 143057 h 300635"/>
                <a:gd name="connsiteX71" fmla="*/ 98866 w 277721"/>
                <a:gd name="connsiteY71" fmla="*/ 133864 h 300635"/>
                <a:gd name="connsiteX72" fmla="*/ 107084 w 277721"/>
                <a:gd name="connsiteY72" fmla="*/ 129754 h 300635"/>
                <a:gd name="connsiteX73" fmla="*/ 110149 w 277721"/>
                <a:gd name="connsiteY73" fmla="*/ 122510 h 300635"/>
                <a:gd name="connsiteX74" fmla="*/ 107363 w 277721"/>
                <a:gd name="connsiteY74" fmla="*/ 113735 h 300635"/>
                <a:gd name="connsiteX75" fmla="*/ 114049 w 277721"/>
                <a:gd name="connsiteY75" fmla="*/ 107048 h 300635"/>
                <a:gd name="connsiteX76" fmla="*/ 122825 w 277721"/>
                <a:gd name="connsiteY76" fmla="*/ 110008 h 300635"/>
                <a:gd name="connsiteX77" fmla="*/ 130103 w 277721"/>
                <a:gd name="connsiteY77" fmla="*/ 107048 h 300635"/>
                <a:gd name="connsiteX78" fmla="*/ 138634 w 277721"/>
                <a:gd name="connsiteY78" fmla="*/ 71841 h 300635"/>
                <a:gd name="connsiteX79" fmla="*/ 71738 w 277721"/>
                <a:gd name="connsiteY79" fmla="*/ 138007 h 300635"/>
                <a:gd name="connsiteX80" fmla="*/ 71738 w 277721"/>
                <a:gd name="connsiteY80" fmla="*/ 140514 h 300635"/>
                <a:gd name="connsiteX81" fmla="*/ 76543 w 277721"/>
                <a:gd name="connsiteY81" fmla="*/ 163916 h 300635"/>
                <a:gd name="connsiteX82" fmla="*/ 87826 w 277721"/>
                <a:gd name="connsiteY82" fmla="*/ 182303 h 300635"/>
                <a:gd name="connsiteX83" fmla="*/ 107397 w 277721"/>
                <a:gd name="connsiteY83" fmla="*/ 212426 h 300635"/>
                <a:gd name="connsiteX84" fmla="*/ 170080 w 277721"/>
                <a:gd name="connsiteY84" fmla="*/ 212426 h 300635"/>
                <a:gd name="connsiteX85" fmla="*/ 189826 w 277721"/>
                <a:gd name="connsiteY85" fmla="*/ 182408 h 300635"/>
                <a:gd name="connsiteX86" fmla="*/ 201109 w 277721"/>
                <a:gd name="connsiteY86" fmla="*/ 164020 h 300635"/>
                <a:gd name="connsiteX87" fmla="*/ 205740 w 277721"/>
                <a:gd name="connsiteY87" fmla="*/ 140619 h 300635"/>
                <a:gd name="connsiteX88" fmla="*/ 205531 w 277721"/>
                <a:gd name="connsiteY88" fmla="*/ 138007 h 300635"/>
                <a:gd name="connsiteX89" fmla="*/ 138634 w 277721"/>
                <a:gd name="connsiteY89" fmla="*/ 71841 h 300635"/>
                <a:gd name="connsiteX90" fmla="*/ 138739 w 277721"/>
                <a:gd name="connsiteY90" fmla="*/ 51957 h 300635"/>
                <a:gd name="connsiteX91" fmla="*/ 225799 w 277721"/>
                <a:gd name="connsiteY91" fmla="*/ 137937 h 300635"/>
                <a:gd name="connsiteX92" fmla="*/ 225799 w 277721"/>
                <a:gd name="connsiteY92" fmla="*/ 140932 h 300635"/>
                <a:gd name="connsiteX93" fmla="*/ 219739 w 277721"/>
                <a:gd name="connsiteY93" fmla="*/ 171055 h 300635"/>
                <a:gd name="connsiteX94" fmla="*/ 204626 w 277721"/>
                <a:gd name="connsiteY94" fmla="*/ 195815 h 300635"/>
                <a:gd name="connsiteX95" fmla="*/ 184254 w 277721"/>
                <a:gd name="connsiteY95" fmla="*/ 228898 h 300635"/>
                <a:gd name="connsiteX96" fmla="*/ 178264 w 277721"/>
                <a:gd name="connsiteY96" fmla="*/ 232589 h 300635"/>
                <a:gd name="connsiteX97" fmla="*/ 99214 w 277721"/>
                <a:gd name="connsiteY97" fmla="*/ 232589 h 300635"/>
                <a:gd name="connsiteX98" fmla="*/ 93224 w 277721"/>
                <a:gd name="connsiteY98" fmla="*/ 228898 h 300635"/>
                <a:gd name="connsiteX99" fmla="*/ 72852 w 277721"/>
                <a:gd name="connsiteY99" fmla="*/ 195815 h 300635"/>
                <a:gd name="connsiteX100" fmla="*/ 57738 w 277721"/>
                <a:gd name="connsiteY100" fmla="*/ 171055 h 300635"/>
                <a:gd name="connsiteX101" fmla="*/ 51679 w 277721"/>
                <a:gd name="connsiteY101" fmla="*/ 140932 h 300635"/>
                <a:gd name="connsiteX102" fmla="*/ 51679 w 277721"/>
                <a:gd name="connsiteY102" fmla="*/ 137937 h 300635"/>
                <a:gd name="connsiteX103" fmla="*/ 138739 w 277721"/>
                <a:gd name="connsiteY103" fmla="*/ 51957 h 300635"/>
                <a:gd name="connsiteX104" fmla="*/ 237890 w 277721"/>
                <a:gd name="connsiteY104" fmla="*/ 43108 h 300635"/>
                <a:gd name="connsiteX105" fmla="*/ 239485 w 277721"/>
                <a:gd name="connsiteY105" fmla="*/ 52828 h 300635"/>
                <a:gd name="connsiteX106" fmla="*/ 222282 w 277721"/>
                <a:gd name="connsiteY106" fmla="*/ 70240 h 300635"/>
                <a:gd name="connsiteX107" fmla="*/ 217337 w 277721"/>
                <a:gd name="connsiteY107" fmla="*/ 72294 h 300635"/>
                <a:gd name="connsiteX108" fmla="*/ 212252 w 277721"/>
                <a:gd name="connsiteY108" fmla="*/ 70414 h 300635"/>
                <a:gd name="connsiteX109" fmla="*/ 212252 w 277721"/>
                <a:gd name="connsiteY109" fmla="*/ 60593 h 300635"/>
                <a:gd name="connsiteX110" fmla="*/ 229664 w 277721"/>
                <a:gd name="connsiteY110" fmla="*/ 43181 h 300635"/>
                <a:gd name="connsiteX111" fmla="*/ 237890 w 277721"/>
                <a:gd name="connsiteY111" fmla="*/ 43108 h 300635"/>
                <a:gd name="connsiteX112" fmla="*/ 49450 w 277721"/>
                <a:gd name="connsiteY112" fmla="*/ 41788 h 300635"/>
                <a:gd name="connsiteX113" fmla="*/ 66688 w 277721"/>
                <a:gd name="connsiteY113" fmla="*/ 59096 h 300635"/>
                <a:gd name="connsiteX114" fmla="*/ 66688 w 277721"/>
                <a:gd name="connsiteY114" fmla="*/ 68916 h 300635"/>
                <a:gd name="connsiteX115" fmla="*/ 56868 w 277721"/>
                <a:gd name="connsiteY115" fmla="*/ 68916 h 300635"/>
                <a:gd name="connsiteX116" fmla="*/ 39630 w 277721"/>
                <a:gd name="connsiteY116" fmla="*/ 51644 h 300635"/>
                <a:gd name="connsiteX117" fmla="*/ 39613 w 277721"/>
                <a:gd name="connsiteY117" fmla="*/ 42290 h 300635"/>
                <a:gd name="connsiteX118" fmla="*/ 49450 w 277721"/>
                <a:gd name="connsiteY118" fmla="*/ 41788 h 300635"/>
                <a:gd name="connsiteX119" fmla="*/ 139505 w 277721"/>
                <a:gd name="connsiteY119" fmla="*/ 0 h 300635"/>
                <a:gd name="connsiteX120" fmla="*/ 146471 w 277721"/>
                <a:gd name="connsiteY120" fmla="*/ 6965 h 300635"/>
                <a:gd name="connsiteX121" fmla="*/ 146471 w 277721"/>
                <a:gd name="connsiteY121" fmla="*/ 31342 h 300635"/>
                <a:gd name="connsiteX122" fmla="*/ 139505 w 277721"/>
                <a:gd name="connsiteY122" fmla="*/ 38306 h 300635"/>
                <a:gd name="connsiteX123" fmla="*/ 132540 w 277721"/>
                <a:gd name="connsiteY123" fmla="*/ 31342 h 300635"/>
                <a:gd name="connsiteX124" fmla="*/ 132540 w 277721"/>
                <a:gd name="connsiteY124" fmla="*/ 6965 h 300635"/>
                <a:gd name="connsiteX125" fmla="*/ 139505 w 277721"/>
                <a:gd name="connsiteY125" fmla="*/ 0 h 30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277721" h="300635">
                  <a:moveTo>
                    <a:pt x="117079" y="280541"/>
                  </a:moveTo>
                  <a:lnTo>
                    <a:pt x="160575" y="280541"/>
                  </a:lnTo>
                  <a:cubicBezTo>
                    <a:pt x="159668" y="291876"/>
                    <a:pt x="150215" y="300617"/>
                    <a:pt x="138844" y="300635"/>
                  </a:cubicBezTo>
                  <a:cubicBezTo>
                    <a:pt x="127467" y="300619"/>
                    <a:pt x="118003" y="291882"/>
                    <a:pt x="117079" y="280541"/>
                  </a:cubicBezTo>
                  <a:close/>
                  <a:moveTo>
                    <a:pt x="108860" y="246518"/>
                  </a:moveTo>
                  <a:lnTo>
                    <a:pt x="168793" y="246518"/>
                  </a:lnTo>
                  <a:cubicBezTo>
                    <a:pt x="173885" y="246818"/>
                    <a:pt x="177948" y="250880"/>
                    <a:pt x="178248" y="255974"/>
                  </a:cubicBezTo>
                  <a:cubicBezTo>
                    <a:pt x="178574" y="261523"/>
                    <a:pt x="174341" y="266285"/>
                    <a:pt x="168793" y="266612"/>
                  </a:cubicBezTo>
                  <a:lnTo>
                    <a:pt x="108860" y="266612"/>
                  </a:lnTo>
                  <a:cubicBezTo>
                    <a:pt x="103767" y="266313"/>
                    <a:pt x="99705" y="262250"/>
                    <a:pt x="99405" y="257157"/>
                  </a:cubicBezTo>
                  <a:cubicBezTo>
                    <a:pt x="99078" y="251608"/>
                    <a:pt x="103311" y="246845"/>
                    <a:pt x="108860" y="246518"/>
                  </a:cubicBezTo>
                  <a:close/>
                  <a:moveTo>
                    <a:pt x="56868" y="205949"/>
                  </a:moveTo>
                  <a:cubicBezTo>
                    <a:pt x="59475" y="203716"/>
                    <a:pt x="63321" y="203716"/>
                    <a:pt x="65928" y="205949"/>
                  </a:cubicBezTo>
                  <a:cubicBezTo>
                    <a:pt x="68850" y="208451"/>
                    <a:pt x="69190" y="212847"/>
                    <a:pt x="66688" y="215769"/>
                  </a:cubicBezTo>
                  <a:lnTo>
                    <a:pt x="49450" y="233182"/>
                  </a:lnTo>
                  <a:cubicBezTo>
                    <a:pt x="49217" y="233454"/>
                    <a:pt x="48963" y="233709"/>
                    <a:pt x="48690" y="233942"/>
                  </a:cubicBezTo>
                  <a:cubicBezTo>
                    <a:pt x="45769" y="236444"/>
                    <a:pt x="41372" y="236104"/>
                    <a:pt x="38870" y="233182"/>
                  </a:cubicBezTo>
                  <a:cubicBezTo>
                    <a:pt x="36368" y="230260"/>
                    <a:pt x="36708" y="225864"/>
                    <a:pt x="39630" y="223362"/>
                  </a:cubicBezTo>
                  <a:close/>
                  <a:moveTo>
                    <a:pt x="212444" y="204123"/>
                  </a:moveTo>
                  <a:cubicBezTo>
                    <a:pt x="215299" y="201546"/>
                    <a:pt x="219704" y="201770"/>
                    <a:pt x="222281" y="204625"/>
                  </a:cubicBezTo>
                  <a:lnTo>
                    <a:pt x="239416" y="221864"/>
                  </a:lnTo>
                  <a:cubicBezTo>
                    <a:pt x="239830" y="222181"/>
                    <a:pt x="240208" y="222542"/>
                    <a:pt x="240542" y="222943"/>
                  </a:cubicBezTo>
                  <a:cubicBezTo>
                    <a:pt x="243004" y="225899"/>
                    <a:pt x="242604" y="230290"/>
                    <a:pt x="239648" y="232752"/>
                  </a:cubicBezTo>
                  <a:cubicBezTo>
                    <a:pt x="236693" y="235214"/>
                    <a:pt x="232301" y="234814"/>
                    <a:pt x="229839" y="231859"/>
                  </a:cubicBezTo>
                  <a:lnTo>
                    <a:pt x="212426" y="214447"/>
                  </a:lnTo>
                  <a:cubicBezTo>
                    <a:pt x="212257" y="214293"/>
                    <a:pt x="212096" y="214131"/>
                    <a:pt x="211942" y="213960"/>
                  </a:cubicBezTo>
                  <a:cubicBezTo>
                    <a:pt x="209365" y="211105"/>
                    <a:pt x="209589" y="206701"/>
                    <a:pt x="212444" y="204123"/>
                  </a:cubicBezTo>
                  <a:close/>
                  <a:moveTo>
                    <a:pt x="6965" y="130589"/>
                  </a:moveTo>
                  <a:lnTo>
                    <a:pt x="31342" y="130589"/>
                  </a:lnTo>
                  <a:cubicBezTo>
                    <a:pt x="35188" y="130589"/>
                    <a:pt x="38306" y="133707"/>
                    <a:pt x="38306" y="137555"/>
                  </a:cubicBezTo>
                  <a:cubicBezTo>
                    <a:pt x="38306" y="141401"/>
                    <a:pt x="35188" y="144520"/>
                    <a:pt x="31342" y="144520"/>
                  </a:cubicBezTo>
                  <a:lnTo>
                    <a:pt x="6965" y="144520"/>
                  </a:lnTo>
                  <a:cubicBezTo>
                    <a:pt x="3118" y="144520"/>
                    <a:pt x="0" y="141401"/>
                    <a:pt x="0" y="137555"/>
                  </a:cubicBezTo>
                  <a:cubicBezTo>
                    <a:pt x="0" y="133707"/>
                    <a:pt x="3118" y="130589"/>
                    <a:pt x="6965" y="130589"/>
                  </a:cubicBezTo>
                  <a:close/>
                  <a:moveTo>
                    <a:pt x="246380" y="130346"/>
                  </a:moveTo>
                  <a:lnTo>
                    <a:pt x="270757" y="130346"/>
                  </a:lnTo>
                  <a:cubicBezTo>
                    <a:pt x="274603" y="130346"/>
                    <a:pt x="277721" y="133464"/>
                    <a:pt x="277721" y="137312"/>
                  </a:cubicBezTo>
                  <a:cubicBezTo>
                    <a:pt x="277721" y="141158"/>
                    <a:pt x="274603" y="144277"/>
                    <a:pt x="270757" y="144277"/>
                  </a:cubicBezTo>
                  <a:lnTo>
                    <a:pt x="246380" y="144277"/>
                  </a:lnTo>
                  <a:cubicBezTo>
                    <a:pt x="242533" y="144277"/>
                    <a:pt x="239415" y="141158"/>
                    <a:pt x="239415" y="137312"/>
                  </a:cubicBezTo>
                  <a:cubicBezTo>
                    <a:pt x="239415" y="133464"/>
                    <a:pt x="242533" y="130346"/>
                    <a:pt x="246380" y="130346"/>
                  </a:cubicBezTo>
                  <a:close/>
                  <a:moveTo>
                    <a:pt x="138879" y="124669"/>
                  </a:moveTo>
                  <a:cubicBezTo>
                    <a:pt x="131186" y="124669"/>
                    <a:pt x="124949" y="130907"/>
                    <a:pt x="124949" y="138600"/>
                  </a:cubicBezTo>
                  <a:cubicBezTo>
                    <a:pt x="124949" y="146293"/>
                    <a:pt x="131186" y="152530"/>
                    <a:pt x="138879" y="152530"/>
                  </a:cubicBezTo>
                  <a:cubicBezTo>
                    <a:pt x="146572" y="152530"/>
                    <a:pt x="152809" y="146293"/>
                    <a:pt x="152809" y="138600"/>
                  </a:cubicBezTo>
                  <a:cubicBezTo>
                    <a:pt x="152697" y="130954"/>
                    <a:pt x="146525" y="124782"/>
                    <a:pt x="138879" y="124669"/>
                  </a:cubicBezTo>
                  <a:close/>
                  <a:moveTo>
                    <a:pt x="134247" y="98830"/>
                  </a:moveTo>
                  <a:lnTo>
                    <a:pt x="143580" y="98830"/>
                  </a:lnTo>
                  <a:lnTo>
                    <a:pt x="147690" y="107014"/>
                  </a:lnTo>
                  <a:cubicBezTo>
                    <a:pt x="150219" y="107694"/>
                    <a:pt x="152652" y="108688"/>
                    <a:pt x="154934" y="109974"/>
                  </a:cubicBezTo>
                  <a:lnTo>
                    <a:pt x="163709" y="107014"/>
                  </a:lnTo>
                  <a:lnTo>
                    <a:pt x="170395" y="113700"/>
                  </a:lnTo>
                  <a:lnTo>
                    <a:pt x="167435" y="122475"/>
                  </a:lnTo>
                  <a:cubicBezTo>
                    <a:pt x="168735" y="124750"/>
                    <a:pt x="169731" y="127185"/>
                    <a:pt x="170395" y="129719"/>
                  </a:cubicBezTo>
                  <a:lnTo>
                    <a:pt x="178614" y="133864"/>
                  </a:lnTo>
                  <a:lnTo>
                    <a:pt x="178614" y="143301"/>
                  </a:lnTo>
                  <a:lnTo>
                    <a:pt x="170430" y="147410"/>
                  </a:lnTo>
                  <a:cubicBezTo>
                    <a:pt x="169655" y="149949"/>
                    <a:pt x="168592" y="152391"/>
                    <a:pt x="167261" y="154689"/>
                  </a:cubicBezTo>
                  <a:lnTo>
                    <a:pt x="170221" y="163429"/>
                  </a:lnTo>
                  <a:lnTo>
                    <a:pt x="163535" y="170150"/>
                  </a:lnTo>
                  <a:lnTo>
                    <a:pt x="154794" y="167156"/>
                  </a:lnTo>
                  <a:cubicBezTo>
                    <a:pt x="152538" y="168400"/>
                    <a:pt x="150141" y="169370"/>
                    <a:pt x="147655" y="170046"/>
                  </a:cubicBezTo>
                  <a:lnTo>
                    <a:pt x="143510" y="178090"/>
                  </a:lnTo>
                  <a:lnTo>
                    <a:pt x="134177" y="178090"/>
                  </a:lnTo>
                  <a:lnTo>
                    <a:pt x="130068" y="169907"/>
                  </a:lnTo>
                  <a:cubicBezTo>
                    <a:pt x="127538" y="169215"/>
                    <a:pt x="125104" y="168209"/>
                    <a:pt x="122825" y="166912"/>
                  </a:cubicBezTo>
                  <a:lnTo>
                    <a:pt x="114049" y="169907"/>
                  </a:lnTo>
                  <a:lnTo>
                    <a:pt x="107084" y="163220"/>
                  </a:lnTo>
                  <a:lnTo>
                    <a:pt x="110044" y="154445"/>
                  </a:lnTo>
                  <a:cubicBezTo>
                    <a:pt x="108756" y="152165"/>
                    <a:pt x="107762" y="149731"/>
                    <a:pt x="107084" y="147201"/>
                  </a:cubicBezTo>
                  <a:lnTo>
                    <a:pt x="98866" y="143057"/>
                  </a:lnTo>
                  <a:lnTo>
                    <a:pt x="98866" y="133864"/>
                  </a:lnTo>
                  <a:lnTo>
                    <a:pt x="107084" y="129754"/>
                  </a:lnTo>
                  <a:cubicBezTo>
                    <a:pt x="107782" y="127215"/>
                    <a:pt x="108813" y="124779"/>
                    <a:pt x="110149" y="122510"/>
                  </a:cubicBezTo>
                  <a:lnTo>
                    <a:pt x="107363" y="113735"/>
                  </a:lnTo>
                  <a:lnTo>
                    <a:pt x="114049" y="107048"/>
                  </a:lnTo>
                  <a:lnTo>
                    <a:pt x="122825" y="110008"/>
                  </a:lnTo>
                  <a:cubicBezTo>
                    <a:pt x="125121" y="108729"/>
                    <a:pt x="127565" y="107735"/>
                    <a:pt x="130103" y="107048"/>
                  </a:cubicBezTo>
                  <a:close/>
                  <a:moveTo>
                    <a:pt x="138634" y="71841"/>
                  </a:moveTo>
                  <a:cubicBezTo>
                    <a:pt x="102064" y="72063"/>
                    <a:pt x="72361" y="101442"/>
                    <a:pt x="71738" y="138007"/>
                  </a:cubicBezTo>
                  <a:lnTo>
                    <a:pt x="71738" y="140514"/>
                  </a:lnTo>
                  <a:cubicBezTo>
                    <a:pt x="72041" y="148526"/>
                    <a:pt x="73665" y="156433"/>
                    <a:pt x="76543" y="163916"/>
                  </a:cubicBezTo>
                  <a:cubicBezTo>
                    <a:pt x="79187" y="170664"/>
                    <a:pt x="83008" y="176889"/>
                    <a:pt x="87826" y="182303"/>
                  </a:cubicBezTo>
                  <a:cubicBezTo>
                    <a:pt x="95502" y="191546"/>
                    <a:pt x="102071" y="201656"/>
                    <a:pt x="107397" y="212426"/>
                  </a:cubicBezTo>
                  <a:lnTo>
                    <a:pt x="170080" y="212426"/>
                  </a:lnTo>
                  <a:cubicBezTo>
                    <a:pt x="175469" y="201684"/>
                    <a:pt x="182096" y="191609"/>
                    <a:pt x="189826" y="182408"/>
                  </a:cubicBezTo>
                  <a:cubicBezTo>
                    <a:pt x="194644" y="176994"/>
                    <a:pt x="198464" y="170768"/>
                    <a:pt x="201109" y="164020"/>
                  </a:cubicBezTo>
                  <a:cubicBezTo>
                    <a:pt x="203928" y="156527"/>
                    <a:pt x="205493" y="148621"/>
                    <a:pt x="205740" y="140619"/>
                  </a:cubicBezTo>
                  <a:lnTo>
                    <a:pt x="205531" y="138007"/>
                  </a:lnTo>
                  <a:cubicBezTo>
                    <a:pt x="204908" y="101442"/>
                    <a:pt x="175204" y="72063"/>
                    <a:pt x="138634" y="71841"/>
                  </a:cubicBezTo>
                  <a:close/>
                  <a:moveTo>
                    <a:pt x="138739" y="51957"/>
                  </a:moveTo>
                  <a:cubicBezTo>
                    <a:pt x="186280" y="52251"/>
                    <a:pt x="224911" y="90404"/>
                    <a:pt x="225799" y="137937"/>
                  </a:cubicBezTo>
                  <a:lnTo>
                    <a:pt x="225799" y="140932"/>
                  </a:lnTo>
                  <a:cubicBezTo>
                    <a:pt x="225480" y="151242"/>
                    <a:pt x="223432" y="161424"/>
                    <a:pt x="219739" y="171055"/>
                  </a:cubicBezTo>
                  <a:cubicBezTo>
                    <a:pt x="216215" y="180142"/>
                    <a:pt x="211097" y="188526"/>
                    <a:pt x="204626" y="195815"/>
                  </a:cubicBezTo>
                  <a:cubicBezTo>
                    <a:pt x="196651" y="204521"/>
                    <a:pt x="187945" y="221376"/>
                    <a:pt x="184254" y="228898"/>
                  </a:cubicBezTo>
                  <a:cubicBezTo>
                    <a:pt x="183125" y="231170"/>
                    <a:pt x="180801" y="232601"/>
                    <a:pt x="178264" y="232589"/>
                  </a:cubicBezTo>
                  <a:lnTo>
                    <a:pt x="99214" y="232589"/>
                  </a:lnTo>
                  <a:cubicBezTo>
                    <a:pt x="96676" y="232601"/>
                    <a:pt x="94353" y="231170"/>
                    <a:pt x="93224" y="228898"/>
                  </a:cubicBezTo>
                  <a:cubicBezTo>
                    <a:pt x="89533" y="221376"/>
                    <a:pt x="80827" y="204486"/>
                    <a:pt x="72852" y="195815"/>
                  </a:cubicBezTo>
                  <a:cubicBezTo>
                    <a:pt x="66381" y="188526"/>
                    <a:pt x="61263" y="180142"/>
                    <a:pt x="57738" y="171055"/>
                  </a:cubicBezTo>
                  <a:cubicBezTo>
                    <a:pt x="54046" y="161424"/>
                    <a:pt x="51997" y="151242"/>
                    <a:pt x="51679" y="140932"/>
                  </a:cubicBezTo>
                  <a:lnTo>
                    <a:pt x="51679" y="137937"/>
                  </a:lnTo>
                  <a:cubicBezTo>
                    <a:pt x="52566" y="90404"/>
                    <a:pt x="91198" y="52251"/>
                    <a:pt x="138739" y="51957"/>
                  </a:cubicBezTo>
                  <a:close/>
                  <a:moveTo>
                    <a:pt x="237890" y="43108"/>
                  </a:moveTo>
                  <a:cubicBezTo>
                    <a:pt x="241015" y="45352"/>
                    <a:pt x="241728" y="49703"/>
                    <a:pt x="239485" y="52828"/>
                  </a:cubicBezTo>
                  <a:lnTo>
                    <a:pt x="222282" y="70240"/>
                  </a:lnTo>
                  <a:cubicBezTo>
                    <a:pt x="220973" y="71556"/>
                    <a:pt x="219193" y="72296"/>
                    <a:pt x="217337" y="72294"/>
                  </a:cubicBezTo>
                  <a:cubicBezTo>
                    <a:pt x="215457" y="72380"/>
                    <a:pt x="213624" y="71701"/>
                    <a:pt x="212252" y="70414"/>
                  </a:cubicBezTo>
                  <a:cubicBezTo>
                    <a:pt x="209552" y="67697"/>
                    <a:pt x="209552" y="63310"/>
                    <a:pt x="212252" y="60593"/>
                  </a:cubicBezTo>
                  <a:lnTo>
                    <a:pt x="229664" y="43181"/>
                  </a:lnTo>
                  <a:cubicBezTo>
                    <a:pt x="232097" y="41367"/>
                    <a:pt x="235425" y="41337"/>
                    <a:pt x="237890" y="43108"/>
                  </a:cubicBezTo>
                  <a:close/>
                  <a:moveTo>
                    <a:pt x="49450" y="41788"/>
                  </a:moveTo>
                  <a:lnTo>
                    <a:pt x="66688" y="59096"/>
                  </a:lnTo>
                  <a:cubicBezTo>
                    <a:pt x="69388" y="61813"/>
                    <a:pt x="69388" y="66200"/>
                    <a:pt x="66688" y="68916"/>
                  </a:cubicBezTo>
                  <a:cubicBezTo>
                    <a:pt x="63972" y="71617"/>
                    <a:pt x="59584" y="71617"/>
                    <a:pt x="56868" y="68916"/>
                  </a:cubicBezTo>
                  <a:lnTo>
                    <a:pt x="39630" y="51644"/>
                  </a:lnTo>
                  <a:cubicBezTo>
                    <a:pt x="37220" y="48994"/>
                    <a:pt x="37213" y="44949"/>
                    <a:pt x="39613" y="42290"/>
                  </a:cubicBezTo>
                  <a:cubicBezTo>
                    <a:pt x="42191" y="39435"/>
                    <a:pt x="46595" y="39211"/>
                    <a:pt x="49450" y="41788"/>
                  </a:cubicBezTo>
                  <a:close/>
                  <a:moveTo>
                    <a:pt x="139505" y="0"/>
                  </a:moveTo>
                  <a:cubicBezTo>
                    <a:pt x="143352" y="0"/>
                    <a:pt x="146471" y="3118"/>
                    <a:pt x="146471" y="6965"/>
                  </a:cubicBezTo>
                  <a:lnTo>
                    <a:pt x="146471" y="31342"/>
                  </a:lnTo>
                  <a:cubicBezTo>
                    <a:pt x="146471" y="35188"/>
                    <a:pt x="143352" y="38306"/>
                    <a:pt x="139505" y="38306"/>
                  </a:cubicBezTo>
                  <a:cubicBezTo>
                    <a:pt x="135658" y="38306"/>
                    <a:pt x="132540" y="35188"/>
                    <a:pt x="132540" y="31342"/>
                  </a:cubicBezTo>
                  <a:lnTo>
                    <a:pt x="132540" y="6965"/>
                  </a:lnTo>
                  <a:cubicBezTo>
                    <a:pt x="132540" y="3118"/>
                    <a:pt x="135658" y="0"/>
                    <a:pt x="139505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Graphic 65" descr="Marker">
              <a:extLst>
                <a:ext uri="{FF2B5EF4-FFF2-40B4-BE49-F238E27FC236}">
                  <a16:creationId xmlns:a16="http://schemas.microsoft.com/office/drawing/2014/main" id="{7422DD5D-C412-45FC-B349-0DF58FBDE1B8}"/>
                </a:ext>
              </a:extLst>
            </p:cNvPr>
            <p:cNvSpPr/>
            <p:nvPr/>
          </p:nvSpPr>
          <p:spPr>
            <a:xfrm>
              <a:off x="2026520" y="2553961"/>
              <a:ext cx="142778" cy="236803"/>
            </a:xfrm>
            <a:custGeom>
              <a:avLst/>
              <a:gdLst>
                <a:gd name="connsiteX0" fmla="*/ 72892 w 142778"/>
                <a:gd name="connsiteY0" fmla="*/ 104472 h 236802"/>
                <a:gd name="connsiteX1" fmla="*/ 41550 w 142778"/>
                <a:gd name="connsiteY1" fmla="*/ 73130 h 236802"/>
                <a:gd name="connsiteX2" fmla="*/ 72892 w 142778"/>
                <a:gd name="connsiteY2" fmla="*/ 41789 h 236802"/>
                <a:gd name="connsiteX3" fmla="*/ 104233 w 142778"/>
                <a:gd name="connsiteY3" fmla="*/ 73130 h 236802"/>
                <a:gd name="connsiteX4" fmla="*/ 72892 w 142778"/>
                <a:gd name="connsiteY4" fmla="*/ 104472 h 236802"/>
                <a:gd name="connsiteX5" fmla="*/ 72892 w 142778"/>
                <a:gd name="connsiteY5" fmla="*/ 0 h 236802"/>
                <a:gd name="connsiteX6" fmla="*/ 12646 w 142778"/>
                <a:gd name="connsiteY6" fmla="*/ 32038 h 236802"/>
                <a:gd name="connsiteX7" fmla="*/ 4985 w 142778"/>
                <a:gd name="connsiteY7" fmla="*/ 99945 h 236802"/>
                <a:gd name="connsiteX8" fmla="*/ 38068 w 142778"/>
                <a:gd name="connsiteY8" fmla="*/ 173075 h 236802"/>
                <a:gd name="connsiteX9" fmla="*/ 66624 w 142778"/>
                <a:gd name="connsiteY9" fmla="*/ 232972 h 236802"/>
                <a:gd name="connsiteX10" fmla="*/ 72892 w 142778"/>
                <a:gd name="connsiteY10" fmla="*/ 236803 h 236802"/>
                <a:gd name="connsiteX11" fmla="*/ 79160 w 142778"/>
                <a:gd name="connsiteY11" fmla="*/ 232972 h 236802"/>
                <a:gd name="connsiteX12" fmla="*/ 107716 w 142778"/>
                <a:gd name="connsiteY12" fmla="*/ 173075 h 236802"/>
                <a:gd name="connsiteX13" fmla="*/ 140799 w 142778"/>
                <a:gd name="connsiteY13" fmla="*/ 99945 h 236802"/>
                <a:gd name="connsiteX14" fmla="*/ 133137 w 142778"/>
                <a:gd name="connsiteY14" fmla="*/ 32038 h 236802"/>
                <a:gd name="connsiteX15" fmla="*/ 72892 w 142778"/>
                <a:gd name="connsiteY15" fmla="*/ 0 h 2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778" h="236802">
                  <a:moveTo>
                    <a:pt x="72892" y="104472"/>
                  </a:moveTo>
                  <a:cubicBezTo>
                    <a:pt x="55480" y="104472"/>
                    <a:pt x="41550" y="90542"/>
                    <a:pt x="41550" y="73130"/>
                  </a:cubicBezTo>
                  <a:cubicBezTo>
                    <a:pt x="41550" y="55718"/>
                    <a:pt x="55480" y="41789"/>
                    <a:pt x="72892" y="41789"/>
                  </a:cubicBezTo>
                  <a:cubicBezTo>
                    <a:pt x="90304" y="41789"/>
                    <a:pt x="104233" y="55718"/>
                    <a:pt x="104233" y="73130"/>
                  </a:cubicBezTo>
                  <a:cubicBezTo>
                    <a:pt x="104233" y="90542"/>
                    <a:pt x="90304" y="104472"/>
                    <a:pt x="72892" y="104472"/>
                  </a:cubicBezTo>
                  <a:close/>
                  <a:moveTo>
                    <a:pt x="72892" y="0"/>
                  </a:moveTo>
                  <a:cubicBezTo>
                    <a:pt x="48863" y="0"/>
                    <a:pt x="26228" y="11840"/>
                    <a:pt x="12646" y="32038"/>
                  </a:cubicBezTo>
                  <a:cubicBezTo>
                    <a:pt x="-935" y="51888"/>
                    <a:pt x="-3721" y="77309"/>
                    <a:pt x="4985" y="99945"/>
                  </a:cubicBezTo>
                  <a:lnTo>
                    <a:pt x="38068" y="173075"/>
                  </a:lnTo>
                  <a:lnTo>
                    <a:pt x="66624" y="232972"/>
                  </a:lnTo>
                  <a:cubicBezTo>
                    <a:pt x="67668" y="235410"/>
                    <a:pt x="70106" y="236803"/>
                    <a:pt x="72892" y="236803"/>
                  </a:cubicBezTo>
                  <a:cubicBezTo>
                    <a:pt x="75678" y="236803"/>
                    <a:pt x="78115" y="235410"/>
                    <a:pt x="79160" y="232972"/>
                  </a:cubicBezTo>
                  <a:lnTo>
                    <a:pt x="107716" y="173075"/>
                  </a:lnTo>
                  <a:lnTo>
                    <a:pt x="140799" y="99945"/>
                  </a:lnTo>
                  <a:cubicBezTo>
                    <a:pt x="149505" y="77309"/>
                    <a:pt x="146719" y="51888"/>
                    <a:pt x="133137" y="32038"/>
                  </a:cubicBezTo>
                  <a:cubicBezTo>
                    <a:pt x="119556" y="11840"/>
                    <a:pt x="96920" y="0"/>
                    <a:pt x="72892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Graphic 69" descr="Puzzle">
              <a:extLst>
                <a:ext uri="{FF2B5EF4-FFF2-40B4-BE49-F238E27FC236}">
                  <a16:creationId xmlns:a16="http://schemas.microsoft.com/office/drawing/2014/main" id="{D7954AEE-99DE-4ADF-B014-084F1AA9432E}"/>
                </a:ext>
              </a:extLst>
            </p:cNvPr>
            <p:cNvSpPr/>
            <p:nvPr/>
          </p:nvSpPr>
          <p:spPr>
            <a:xfrm>
              <a:off x="1188838" y="2526101"/>
              <a:ext cx="278592" cy="278592"/>
            </a:xfrm>
            <a:custGeom>
              <a:avLst/>
              <a:gdLst>
                <a:gd name="connsiteX0" fmla="*/ 180040 w 278591"/>
                <a:gd name="connsiteY0" fmla="*/ 211381 h 278591"/>
                <a:gd name="connsiteX1" fmla="*/ 165066 w 278591"/>
                <a:gd name="connsiteY1" fmla="*/ 165414 h 278591"/>
                <a:gd name="connsiteX2" fmla="*/ 167503 w 278591"/>
                <a:gd name="connsiteY2" fmla="*/ 162976 h 278591"/>
                <a:gd name="connsiteX3" fmla="*/ 214167 w 278591"/>
                <a:gd name="connsiteY3" fmla="*/ 177254 h 278591"/>
                <a:gd name="connsiteX4" fmla="*/ 238892 w 278591"/>
                <a:gd name="connsiteY4" fmla="*/ 197104 h 278591"/>
                <a:gd name="connsiteX5" fmla="*/ 278592 w 278591"/>
                <a:gd name="connsiteY5" fmla="*/ 157404 h 278591"/>
                <a:gd name="connsiteX6" fmla="*/ 219391 w 278591"/>
                <a:gd name="connsiteY6" fmla="*/ 98204 h 278591"/>
                <a:gd name="connsiteX7" fmla="*/ 239241 w 278591"/>
                <a:gd name="connsiteY7" fmla="*/ 73479 h 278591"/>
                <a:gd name="connsiteX8" fmla="*/ 253518 w 278591"/>
                <a:gd name="connsiteY8" fmla="*/ 26814 h 278591"/>
                <a:gd name="connsiteX9" fmla="*/ 251081 w 278591"/>
                <a:gd name="connsiteY9" fmla="*/ 24377 h 278591"/>
                <a:gd name="connsiteX10" fmla="*/ 205113 w 278591"/>
                <a:gd name="connsiteY10" fmla="*/ 39351 h 278591"/>
                <a:gd name="connsiteX11" fmla="*/ 180388 w 278591"/>
                <a:gd name="connsiteY11" fmla="*/ 59201 h 278591"/>
                <a:gd name="connsiteX12" fmla="*/ 121187 w 278591"/>
                <a:gd name="connsiteY12" fmla="*/ 0 h 278591"/>
                <a:gd name="connsiteX13" fmla="*/ 81140 w 278591"/>
                <a:gd name="connsiteY13" fmla="*/ 39699 h 278591"/>
                <a:gd name="connsiteX14" fmla="*/ 100989 w 278591"/>
                <a:gd name="connsiteY14" fmla="*/ 64424 h 278591"/>
                <a:gd name="connsiteX15" fmla="*/ 115964 w 278591"/>
                <a:gd name="connsiteY15" fmla="*/ 110392 h 278591"/>
                <a:gd name="connsiteX16" fmla="*/ 113526 w 278591"/>
                <a:gd name="connsiteY16" fmla="*/ 112830 h 278591"/>
                <a:gd name="connsiteX17" fmla="*/ 66862 w 278591"/>
                <a:gd name="connsiteY17" fmla="*/ 98552 h 278591"/>
                <a:gd name="connsiteX18" fmla="*/ 42137 w 278591"/>
                <a:gd name="connsiteY18" fmla="*/ 78702 h 278591"/>
                <a:gd name="connsiteX19" fmla="*/ 0 w 278591"/>
                <a:gd name="connsiteY19" fmla="*/ 121187 h 278591"/>
                <a:gd name="connsiteX20" fmla="*/ 59201 w 278591"/>
                <a:gd name="connsiteY20" fmla="*/ 180388 h 278591"/>
                <a:gd name="connsiteX21" fmla="*/ 39351 w 278591"/>
                <a:gd name="connsiteY21" fmla="*/ 205113 h 278591"/>
                <a:gd name="connsiteX22" fmla="*/ 25073 w 278591"/>
                <a:gd name="connsiteY22" fmla="*/ 251777 h 278591"/>
                <a:gd name="connsiteX23" fmla="*/ 27511 w 278591"/>
                <a:gd name="connsiteY23" fmla="*/ 254215 h 278591"/>
                <a:gd name="connsiteX24" fmla="*/ 73479 w 278591"/>
                <a:gd name="connsiteY24" fmla="*/ 239241 h 278591"/>
                <a:gd name="connsiteX25" fmla="*/ 98204 w 278591"/>
                <a:gd name="connsiteY25" fmla="*/ 219391 h 278591"/>
                <a:gd name="connsiteX26" fmla="*/ 157404 w 278591"/>
                <a:gd name="connsiteY26" fmla="*/ 278592 h 278591"/>
                <a:gd name="connsiteX27" fmla="*/ 199890 w 278591"/>
                <a:gd name="connsiteY27" fmla="*/ 236106 h 278591"/>
                <a:gd name="connsiteX28" fmla="*/ 180040 w 278591"/>
                <a:gd name="connsiteY28" fmla="*/ 211381 h 27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8591" h="278591">
                  <a:moveTo>
                    <a:pt x="180040" y="211381"/>
                  </a:moveTo>
                  <a:cubicBezTo>
                    <a:pt x="157056" y="212078"/>
                    <a:pt x="148698" y="182478"/>
                    <a:pt x="165066" y="165414"/>
                  </a:cubicBezTo>
                  <a:lnTo>
                    <a:pt x="167503" y="162976"/>
                  </a:lnTo>
                  <a:cubicBezTo>
                    <a:pt x="184567" y="146609"/>
                    <a:pt x="214864" y="154270"/>
                    <a:pt x="214167" y="177254"/>
                  </a:cubicBezTo>
                  <a:cubicBezTo>
                    <a:pt x="213819" y="190487"/>
                    <a:pt x="229490" y="206506"/>
                    <a:pt x="238892" y="197104"/>
                  </a:cubicBezTo>
                  <a:lnTo>
                    <a:pt x="278592" y="157404"/>
                  </a:lnTo>
                  <a:lnTo>
                    <a:pt x="219391" y="98204"/>
                  </a:lnTo>
                  <a:cubicBezTo>
                    <a:pt x="209988" y="88801"/>
                    <a:pt x="226008" y="73130"/>
                    <a:pt x="239241" y="73479"/>
                  </a:cubicBezTo>
                  <a:cubicBezTo>
                    <a:pt x="262224" y="74175"/>
                    <a:pt x="269886" y="43878"/>
                    <a:pt x="253518" y="26814"/>
                  </a:cubicBezTo>
                  <a:lnTo>
                    <a:pt x="251081" y="24377"/>
                  </a:lnTo>
                  <a:cubicBezTo>
                    <a:pt x="234017" y="8010"/>
                    <a:pt x="204417" y="16367"/>
                    <a:pt x="205113" y="39351"/>
                  </a:cubicBezTo>
                  <a:cubicBezTo>
                    <a:pt x="205461" y="52584"/>
                    <a:pt x="189791" y="68603"/>
                    <a:pt x="180388" y="59201"/>
                  </a:cubicBezTo>
                  <a:lnTo>
                    <a:pt x="121187" y="0"/>
                  </a:lnTo>
                  <a:lnTo>
                    <a:pt x="81140" y="39699"/>
                  </a:lnTo>
                  <a:cubicBezTo>
                    <a:pt x="71737" y="49102"/>
                    <a:pt x="87756" y="64773"/>
                    <a:pt x="100989" y="64424"/>
                  </a:cubicBezTo>
                  <a:cubicBezTo>
                    <a:pt x="123973" y="63728"/>
                    <a:pt x="132331" y="93328"/>
                    <a:pt x="115964" y="110392"/>
                  </a:cubicBezTo>
                  <a:lnTo>
                    <a:pt x="113526" y="112830"/>
                  </a:lnTo>
                  <a:cubicBezTo>
                    <a:pt x="96462" y="129197"/>
                    <a:pt x="66166" y="121536"/>
                    <a:pt x="66862" y="98552"/>
                  </a:cubicBezTo>
                  <a:cubicBezTo>
                    <a:pt x="67210" y="85319"/>
                    <a:pt x="51539" y="69300"/>
                    <a:pt x="42137" y="78702"/>
                  </a:cubicBezTo>
                  <a:lnTo>
                    <a:pt x="0" y="121187"/>
                  </a:lnTo>
                  <a:lnTo>
                    <a:pt x="59201" y="180388"/>
                  </a:lnTo>
                  <a:cubicBezTo>
                    <a:pt x="68603" y="189791"/>
                    <a:pt x="52584" y="205461"/>
                    <a:pt x="39351" y="205113"/>
                  </a:cubicBezTo>
                  <a:cubicBezTo>
                    <a:pt x="16367" y="204417"/>
                    <a:pt x="8706" y="234713"/>
                    <a:pt x="25073" y="251777"/>
                  </a:cubicBezTo>
                  <a:lnTo>
                    <a:pt x="27511" y="254215"/>
                  </a:lnTo>
                  <a:cubicBezTo>
                    <a:pt x="44575" y="270582"/>
                    <a:pt x="74175" y="262224"/>
                    <a:pt x="73479" y="239241"/>
                  </a:cubicBezTo>
                  <a:cubicBezTo>
                    <a:pt x="73130" y="226008"/>
                    <a:pt x="88801" y="209988"/>
                    <a:pt x="98204" y="219391"/>
                  </a:cubicBezTo>
                  <a:lnTo>
                    <a:pt x="157404" y="278592"/>
                  </a:lnTo>
                  <a:lnTo>
                    <a:pt x="199890" y="236106"/>
                  </a:lnTo>
                  <a:cubicBezTo>
                    <a:pt x="209292" y="226704"/>
                    <a:pt x="193621" y="211033"/>
                    <a:pt x="180040" y="211381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267B2C1-02FF-4B3D-9D11-BF26A04852C6}"/>
                </a:ext>
              </a:extLst>
            </p:cNvPr>
            <p:cNvSpPr/>
            <p:nvPr/>
          </p:nvSpPr>
          <p:spPr>
            <a:xfrm>
              <a:off x="417560" y="2574855"/>
              <a:ext cx="278593" cy="195015"/>
            </a:xfrm>
            <a:custGeom>
              <a:avLst/>
              <a:gdLst>
                <a:gd name="connsiteX0" fmla="*/ 118402 w 278593"/>
                <a:gd name="connsiteY0" fmla="*/ 38306 h 195015"/>
                <a:gd name="connsiteX1" fmla="*/ 264663 w 278593"/>
                <a:gd name="connsiteY1" fmla="*/ 38306 h 195015"/>
                <a:gd name="connsiteX2" fmla="*/ 278593 w 278593"/>
                <a:gd name="connsiteY2" fmla="*/ 52236 h 195015"/>
                <a:gd name="connsiteX3" fmla="*/ 278593 w 278593"/>
                <a:gd name="connsiteY3" fmla="*/ 146261 h 195015"/>
                <a:gd name="connsiteX4" fmla="*/ 264663 w 278593"/>
                <a:gd name="connsiteY4" fmla="*/ 160191 h 195015"/>
                <a:gd name="connsiteX5" fmla="*/ 243769 w 278593"/>
                <a:gd name="connsiteY5" fmla="*/ 160191 h 195015"/>
                <a:gd name="connsiteX6" fmla="*/ 243769 w 278593"/>
                <a:gd name="connsiteY6" fmla="*/ 195015 h 195015"/>
                <a:gd name="connsiteX7" fmla="*/ 208945 w 278593"/>
                <a:gd name="connsiteY7" fmla="*/ 160191 h 195015"/>
                <a:gd name="connsiteX8" fmla="*/ 118402 w 278593"/>
                <a:gd name="connsiteY8" fmla="*/ 160191 h 195015"/>
                <a:gd name="connsiteX9" fmla="*/ 104472 w 278593"/>
                <a:gd name="connsiteY9" fmla="*/ 146261 h 195015"/>
                <a:gd name="connsiteX10" fmla="*/ 104472 w 278593"/>
                <a:gd name="connsiteY10" fmla="*/ 52236 h 195015"/>
                <a:gd name="connsiteX11" fmla="*/ 118402 w 278593"/>
                <a:gd name="connsiteY11" fmla="*/ 38306 h 195015"/>
                <a:gd name="connsiteX12" fmla="*/ 13930 w 278593"/>
                <a:gd name="connsiteY12" fmla="*/ 0 h 195015"/>
                <a:gd name="connsiteX13" fmla="*/ 160191 w 278593"/>
                <a:gd name="connsiteY13" fmla="*/ 0 h 195015"/>
                <a:gd name="connsiteX14" fmla="*/ 174121 w 278593"/>
                <a:gd name="connsiteY14" fmla="*/ 13930 h 195015"/>
                <a:gd name="connsiteX15" fmla="*/ 174121 w 278593"/>
                <a:gd name="connsiteY15" fmla="*/ 24377 h 195015"/>
                <a:gd name="connsiteX16" fmla="*/ 118402 w 278593"/>
                <a:gd name="connsiteY16" fmla="*/ 24377 h 195015"/>
                <a:gd name="connsiteX17" fmla="*/ 90543 w 278593"/>
                <a:gd name="connsiteY17" fmla="*/ 52236 h 195015"/>
                <a:gd name="connsiteX18" fmla="*/ 90543 w 278593"/>
                <a:gd name="connsiteY18" fmla="*/ 121885 h 195015"/>
                <a:gd name="connsiteX19" fmla="*/ 69648 w 278593"/>
                <a:gd name="connsiteY19" fmla="*/ 121885 h 195015"/>
                <a:gd name="connsiteX20" fmla="*/ 34824 w 278593"/>
                <a:gd name="connsiteY20" fmla="*/ 156709 h 195015"/>
                <a:gd name="connsiteX21" fmla="*/ 34824 w 278593"/>
                <a:gd name="connsiteY21" fmla="*/ 121885 h 195015"/>
                <a:gd name="connsiteX22" fmla="*/ 13930 w 278593"/>
                <a:gd name="connsiteY22" fmla="*/ 121885 h 195015"/>
                <a:gd name="connsiteX23" fmla="*/ 0 w 278593"/>
                <a:gd name="connsiteY23" fmla="*/ 107955 h 195015"/>
                <a:gd name="connsiteX24" fmla="*/ 0 w 278593"/>
                <a:gd name="connsiteY24" fmla="*/ 13930 h 195015"/>
                <a:gd name="connsiteX25" fmla="*/ 13930 w 278593"/>
                <a:gd name="connsiteY25" fmla="*/ 0 h 19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8593" h="195015">
                  <a:moveTo>
                    <a:pt x="118402" y="38306"/>
                  </a:moveTo>
                  <a:lnTo>
                    <a:pt x="264663" y="38306"/>
                  </a:lnTo>
                  <a:cubicBezTo>
                    <a:pt x="272324" y="38306"/>
                    <a:pt x="278593" y="44574"/>
                    <a:pt x="278593" y="52236"/>
                  </a:cubicBezTo>
                  <a:lnTo>
                    <a:pt x="278593" y="146261"/>
                  </a:lnTo>
                  <a:cubicBezTo>
                    <a:pt x="278593" y="153923"/>
                    <a:pt x="272324" y="160191"/>
                    <a:pt x="264663" y="160191"/>
                  </a:cubicBezTo>
                  <a:lnTo>
                    <a:pt x="243769" y="160191"/>
                  </a:lnTo>
                  <a:lnTo>
                    <a:pt x="243769" y="195015"/>
                  </a:lnTo>
                  <a:lnTo>
                    <a:pt x="208945" y="160191"/>
                  </a:lnTo>
                  <a:lnTo>
                    <a:pt x="118402" y="160191"/>
                  </a:lnTo>
                  <a:cubicBezTo>
                    <a:pt x="110740" y="160191"/>
                    <a:pt x="104472" y="153923"/>
                    <a:pt x="104472" y="146261"/>
                  </a:cubicBezTo>
                  <a:lnTo>
                    <a:pt x="104472" y="52236"/>
                  </a:lnTo>
                  <a:cubicBezTo>
                    <a:pt x="104472" y="44574"/>
                    <a:pt x="110740" y="38306"/>
                    <a:pt x="118402" y="38306"/>
                  </a:cubicBezTo>
                  <a:close/>
                  <a:moveTo>
                    <a:pt x="13930" y="0"/>
                  </a:moveTo>
                  <a:lnTo>
                    <a:pt x="160191" y="0"/>
                  </a:lnTo>
                  <a:cubicBezTo>
                    <a:pt x="167852" y="0"/>
                    <a:pt x="174121" y="6268"/>
                    <a:pt x="174121" y="13930"/>
                  </a:cubicBezTo>
                  <a:lnTo>
                    <a:pt x="174121" y="24377"/>
                  </a:lnTo>
                  <a:lnTo>
                    <a:pt x="118402" y="24377"/>
                  </a:lnTo>
                  <a:cubicBezTo>
                    <a:pt x="103080" y="24377"/>
                    <a:pt x="90543" y="36913"/>
                    <a:pt x="90543" y="52236"/>
                  </a:cubicBezTo>
                  <a:lnTo>
                    <a:pt x="90543" y="121885"/>
                  </a:lnTo>
                  <a:lnTo>
                    <a:pt x="69648" y="121885"/>
                  </a:lnTo>
                  <a:lnTo>
                    <a:pt x="34824" y="156709"/>
                  </a:lnTo>
                  <a:lnTo>
                    <a:pt x="34824" y="121885"/>
                  </a:lnTo>
                  <a:lnTo>
                    <a:pt x="13930" y="121885"/>
                  </a:lnTo>
                  <a:cubicBezTo>
                    <a:pt x="6268" y="121885"/>
                    <a:pt x="0" y="115617"/>
                    <a:pt x="0" y="107955"/>
                  </a:cubicBezTo>
                  <a:lnTo>
                    <a:pt x="0" y="13930"/>
                  </a:lnTo>
                  <a:cubicBezTo>
                    <a:pt x="0" y="6268"/>
                    <a:pt x="6268" y="0"/>
                    <a:pt x="13930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3" name="Groupe 2052">
            <a:extLst>
              <a:ext uri="{FF2B5EF4-FFF2-40B4-BE49-F238E27FC236}">
                <a16:creationId xmlns:a16="http://schemas.microsoft.com/office/drawing/2014/main" id="{590666EF-4030-43A3-9E02-0C71AABCF450}"/>
              </a:ext>
            </a:extLst>
          </p:cNvPr>
          <p:cNvGrpSpPr/>
          <p:nvPr/>
        </p:nvGrpSpPr>
        <p:grpSpPr>
          <a:xfrm>
            <a:off x="10019924" y="-14609"/>
            <a:ext cx="1308708" cy="2044974"/>
            <a:chOff x="3227388" y="1412875"/>
            <a:chExt cx="2206625" cy="3448051"/>
          </a:xfrm>
        </p:grpSpPr>
        <p:sp>
          <p:nvSpPr>
            <p:cNvPr id="74" name="Freeform 6">
              <a:extLst>
                <a:ext uri="{FF2B5EF4-FFF2-40B4-BE49-F238E27FC236}">
                  <a16:creationId xmlns:a16="http://schemas.microsoft.com/office/drawing/2014/main" id="{9165EC59-DEE8-4643-8D18-B90207633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410C8C3F-5A7A-46A5-A5B6-33AFB11EE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917EBA77-BF4F-4922-B4ED-CDE9FC79E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B41EBD8B-E70B-402A-A7C3-25535B588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0">
              <a:extLst>
                <a:ext uri="{FF2B5EF4-FFF2-40B4-BE49-F238E27FC236}">
                  <a16:creationId xmlns:a16="http://schemas.microsoft.com/office/drawing/2014/main" id="{4D1C27B8-1B8A-4165-8AF6-25645E1C4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992CBCB8-11B5-4630-9746-21F265A37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355A0781-AAA7-4B19-9754-FAA6A4638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0F17F828-9767-4C68-A36B-F72461FF0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7AE9D470-CB7C-4B6D-B527-6AB2A70DA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9B9122B2-BF47-41FA-A4FF-1BDCBA520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6">
              <a:extLst>
                <a:ext uri="{FF2B5EF4-FFF2-40B4-BE49-F238E27FC236}">
                  <a16:creationId xmlns:a16="http://schemas.microsoft.com/office/drawing/2014/main" id="{951B6124-6F79-4D62-9F63-67BDCB422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7">
              <a:extLst>
                <a:ext uri="{FF2B5EF4-FFF2-40B4-BE49-F238E27FC236}">
                  <a16:creationId xmlns:a16="http://schemas.microsoft.com/office/drawing/2014/main" id="{A048FC46-BE91-49A2-974E-DC8FB257AA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8" name="Oval">
            <a:extLst>
              <a:ext uri="{FF2B5EF4-FFF2-40B4-BE49-F238E27FC236}">
                <a16:creationId xmlns:a16="http://schemas.microsoft.com/office/drawing/2014/main" id="{406CDD12-BFF5-4B2F-8785-2B3D0513E580}"/>
              </a:ext>
            </a:extLst>
          </p:cNvPr>
          <p:cNvSpPr/>
          <p:nvPr/>
        </p:nvSpPr>
        <p:spPr>
          <a:xfrm>
            <a:off x="5056451" y="560884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Oval">
            <a:extLst>
              <a:ext uri="{FF2B5EF4-FFF2-40B4-BE49-F238E27FC236}">
                <a16:creationId xmlns:a16="http://schemas.microsoft.com/office/drawing/2014/main" id="{76BA1E73-2BAE-4171-9FE7-F13E64B4AE27}"/>
              </a:ext>
            </a:extLst>
          </p:cNvPr>
          <p:cNvSpPr/>
          <p:nvPr/>
        </p:nvSpPr>
        <p:spPr>
          <a:xfrm>
            <a:off x="5969765" y="548199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Oval">
            <a:extLst>
              <a:ext uri="{FF2B5EF4-FFF2-40B4-BE49-F238E27FC236}">
                <a16:creationId xmlns:a16="http://schemas.microsoft.com/office/drawing/2014/main" id="{53C5B577-9460-4198-A90C-752B93D2F2CE}"/>
              </a:ext>
            </a:extLst>
          </p:cNvPr>
          <p:cNvSpPr/>
          <p:nvPr/>
        </p:nvSpPr>
        <p:spPr>
          <a:xfrm>
            <a:off x="6883079" y="535514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Oval">
            <a:extLst>
              <a:ext uri="{FF2B5EF4-FFF2-40B4-BE49-F238E27FC236}">
                <a16:creationId xmlns:a16="http://schemas.microsoft.com/office/drawing/2014/main" id="{899424D4-215B-4669-8EE9-685CD6005421}"/>
              </a:ext>
            </a:extLst>
          </p:cNvPr>
          <p:cNvSpPr/>
          <p:nvPr/>
        </p:nvSpPr>
        <p:spPr>
          <a:xfrm>
            <a:off x="7796393" y="522829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Oval">
            <a:extLst>
              <a:ext uri="{FF2B5EF4-FFF2-40B4-BE49-F238E27FC236}">
                <a16:creationId xmlns:a16="http://schemas.microsoft.com/office/drawing/2014/main" id="{E4F90752-CECD-4BE5-8D85-B73E0B73C56E}"/>
              </a:ext>
            </a:extLst>
          </p:cNvPr>
          <p:cNvSpPr/>
          <p:nvPr/>
        </p:nvSpPr>
        <p:spPr>
          <a:xfrm>
            <a:off x="8709707" y="510144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Oval">
            <a:extLst>
              <a:ext uri="{FF2B5EF4-FFF2-40B4-BE49-F238E27FC236}">
                <a16:creationId xmlns:a16="http://schemas.microsoft.com/office/drawing/2014/main" id="{66A3FEC5-0B9F-433D-82BF-96793292D039}"/>
              </a:ext>
            </a:extLst>
          </p:cNvPr>
          <p:cNvSpPr/>
          <p:nvPr/>
        </p:nvSpPr>
        <p:spPr>
          <a:xfrm>
            <a:off x="10536333" y="484774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Oval">
            <a:extLst>
              <a:ext uri="{FF2B5EF4-FFF2-40B4-BE49-F238E27FC236}">
                <a16:creationId xmlns:a16="http://schemas.microsoft.com/office/drawing/2014/main" id="{BDAE4EB3-F197-48AE-957D-573D17AFC1B3}"/>
              </a:ext>
            </a:extLst>
          </p:cNvPr>
          <p:cNvSpPr/>
          <p:nvPr/>
        </p:nvSpPr>
        <p:spPr>
          <a:xfrm>
            <a:off x="9623021" y="4974590"/>
            <a:ext cx="1081785" cy="298196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Oval">
            <a:extLst>
              <a:ext uri="{FF2B5EF4-FFF2-40B4-BE49-F238E27FC236}">
                <a16:creationId xmlns:a16="http://schemas.microsoft.com/office/drawing/2014/main" id="{3C292D83-DF7B-4123-8522-C0D520D559CE}"/>
              </a:ext>
            </a:extLst>
          </p:cNvPr>
          <p:cNvSpPr/>
          <p:nvPr/>
        </p:nvSpPr>
        <p:spPr>
          <a:xfrm>
            <a:off x="3945784" y="5646245"/>
            <a:ext cx="1081785" cy="29819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Cylinder 115">
            <a:extLst>
              <a:ext uri="{FF2B5EF4-FFF2-40B4-BE49-F238E27FC236}">
                <a16:creationId xmlns:a16="http://schemas.microsoft.com/office/drawing/2014/main" id="{66258F06-51E1-4BCE-8C44-52F8A9C6E3BA}"/>
              </a:ext>
            </a:extLst>
          </p:cNvPr>
          <p:cNvSpPr/>
          <p:nvPr/>
        </p:nvSpPr>
        <p:spPr>
          <a:xfrm>
            <a:off x="10295659" y="2871230"/>
            <a:ext cx="1078992" cy="2214245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1E1E2A"/>
              </a:gs>
              <a:gs pos="34000">
                <a:srgbClr val="393950"/>
              </a:gs>
              <a:gs pos="100000">
                <a:srgbClr val="39395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17" name="Cylinder 116">
            <a:extLst>
              <a:ext uri="{FF2B5EF4-FFF2-40B4-BE49-F238E27FC236}">
                <a16:creationId xmlns:a16="http://schemas.microsoft.com/office/drawing/2014/main" id="{62C8DBB5-5E7B-4225-9571-DCBFAD8194B9}"/>
              </a:ext>
            </a:extLst>
          </p:cNvPr>
          <p:cNvSpPr/>
          <p:nvPr/>
        </p:nvSpPr>
        <p:spPr>
          <a:xfrm>
            <a:off x="9396801" y="3267471"/>
            <a:ext cx="1078992" cy="1938926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A73209"/>
              </a:gs>
              <a:gs pos="34000">
                <a:srgbClr val="F3591F"/>
              </a:gs>
              <a:gs pos="100000">
                <a:srgbClr val="F3591F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18" name="Cylinder 117">
            <a:extLst>
              <a:ext uri="{FF2B5EF4-FFF2-40B4-BE49-F238E27FC236}">
                <a16:creationId xmlns:a16="http://schemas.microsoft.com/office/drawing/2014/main" id="{919A1395-A006-4548-9218-6C86024249A4}"/>
              </a:ext>
            </a:extLst>
          </p:cNvPr>
          <p:cNvSpPr/>
          <p:nvPr/>
        </p:nvSpPr>
        <p:spPr>
          <a:xfrm>
            <a:off x="8497184" y="3653359"/>
            <a:ext cx="1078992" cy="1679767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19" name="Cylinder 118">
            <a:extLst>
              <a:ext uri="{FF2B5EF4-FFF2-40B4-BE49-F238E27FC236}">
                <a16:creationId xmlns:a16="http://schemas.microsoft.com/office/drawing/2014/main" id="{0A71CD77-4D61-4A80-8651-EE6ABD447DA4}"/>
              </a:ext>
            </a:extLst>
          </p:cNvPr>
          <p:cNvSpPr/>
          <p:nvPr/>
        </p:nvSpPr>
        <p:spPr>
          <a:xfrm>
            <a:off x="7599085" y="4044710"/>
            <a:ext cx="1078992" cy="1415415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20" name="Cylinder 119">
            <a:extLst>
              <a:ext uri="{FF2B5EF4-FFF2-40B4-BE49-F238E27FC236}">
                <a16:creationId xmlns:a16="http://schemas.microsoft.com/office/drawing/2014/main" id="{1B610097-518F-4F08-8892-A712475716A3}"/>
              </a:ext>
            </a:extLst>
          </p:cNvPr>
          <p:cNvSpPr/>
          <p:nvPr/>
        </p:nvSpPr>
        <p:spPr>
          <a:xfrm>
            <a:off x="6699467" y="4433331"/>
            <a:ext cx="1078992" cy="1144270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1" name="Cylinder 120">
            <a:extLst>
              <a:ext uri="{FF2B5EF4-FFF2-40B4-BE49-F238E27FC236}">
                <a16:creationId xmlns:a16="http://schemas.microsoft.com/office/drawing/2014/main" id="{0AE0EB35-9A3B-429C-9482-D483F19F0E84}"/>
              </a:ext>
            </a:extLst>
          </p:cNvPr>
          <p:cNvSpPr/>
          <p:nvPr/>
        </p:nvSpPr>
        <p:spPr>
          <a:xfrm>
            <a:off x="5801369" y="4803376"/>
            <a:ext cx="1078992" cy="898049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2" name="Cylinder 121">
            <a:extLst>
              <a:ext uri="{FF2B5EF4-FFF2-40B4-BE49-F238E27FC236}">
                <a16:creationId xmlns:a16="http://schemas.microsoft.com/office/drawing/2014/main" id="{CF786B94-EF52-47F7-9F83-0C7D856DE9F5}"/>
              </a:ext>
            </a:extLst>
          </p:cNvPr>
          <p:cNvSpPr/>
          <p:nvPr/>
        </p:nvSpPr>
        <p:spPr>
          <a:xfrm>
            <a:off x="4874973" y="5206397"/>
            <a:ext cx="1078992" cy="633794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50292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3" name="Shape">
            <a:extLst>
              <a:ext uri="{FF2B5EF4-FFF2-40B4-BE49-F238E27FC236}">
                <a16:creationId xmlns:a16="http://schemas.microsoft.com/office/drawing/2014/main" id="{A960FC76-45F6-4CA2-AC23-95D05058411E}"/>
              </a:ext>
            </a:extLst>
          </p:cNvPr>
          <p:cNvSpPr/>
          <p:nvPr/>
        </p:nvSpPr>
        <p:spPr>
          <a:xfrm>
            <a:off x="5801369" y="5079507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E55DB04F-47A0-4BD2-A338-E73AFBDFD5C1}"/>
              </a:ext>
            </a:extLst>
          </p:cNvPr>
          <p:cNvSpPr/>
          <p:nvPr/>
        </p:nvSpPr>
        <p:spPr>
          <a:xfrm>
            <a:off x="4874973" y="5432534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D85EFA83-E02F-4B8B-B386-F397893D54F2}"/>
              </a:ext>
            </a:extLst>
          </p:cNvPr>
          <p:cNvSpPr/>
          <p:nvPr/>
        </p:nvSpPr>
        <p:spPr>
          <a:xfrm>
            <a:off x="6699467" y="4746863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39304521-6F48-44F8-86BB-EE7F7BEA340D}"/>
              </a:ext>
            </a:extLst>
          </p:cNvPr>
          <p:cNvSpPr/>
          <p:nvPr/>
        </p:nvSpPr>
        <p:spPr>
          <a:xfrm>
            <a:off x="7599085" y="4371197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0797C2B-533A-4F76-AB5D-B0447BE68DE4}"/>
              </a:ext>
            </a:extLst>
          </p:cNvPr>
          <p:cNvSpPr/>
          <p:nvPr/>
        </p:nvSpPr>
        <p:spPr>
          <a:xfrm>
            <a:off x="8497184" y="3994610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D75E6A0A-A775-4AFC-8FCA-E0865B6F2B2F}"/>
              </a:ext>
            </a:extLst>
          </p:cNvPr>
          <p:cNvSpPr/>
          <p:nvPr/>
        </p:nvSpPr>
        <p:spPr>
          <a:xfrm>
            <a:off x="9396801" y="3618023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5E78C262-7056-458D-9FCB-CFD496FBDEB6}"/>
              </a:ext>
            </a:extLst>
          </p:cNvPr>
          <p:cNvSpPr/>
          <p:nvPr/>
        </p:nvSpPr>
        <p:spPr>
          <a:xfrm>
            <a:off x="10295659" y="3200386"/>
            <a:ext cx="959409" cy="188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30" name="Groupe 2053">
            <a:extLst>
              <a:ext uri="{FF2B5EF4-FFF2-40B4-BE49-F238E27FC236}">
                <a16:creationId xmlns:a16="http://schemas.microsoft.com/office/drawing/2014/main" id="{957BA676-6E31-462D-A9FC-0EFA292AC32B}"/>
              </a:ext>
            </a:extLst>
          </p:cNvPr>
          <p:cNvGrpSpPr/>
          <p:nvPr/>
        </p:nvGrpSpPr>
        <p:grpSpPr>
          <a:xfrm>
            <a:off x="3929836" y="3182300"/>
            <a:ext cx="1021447" cy="2620895"/>
            <a:chOff x="5903913" y="2455863"/>
            <a:chExt cx="1385887" cy="3556000"/>
          </a:xfrm>
        </p:grpSpPr>
        <p:sp>
          <p:nvSpPr>
            <p:cNvPr id="131" name="Freeform 18">
              <a:extLst>
                <a:ext uri="{FF2B5EF4-FFF2-40B4-BE49-F238E27FC236}">
                  <a16:creationId xmlns:a16="http://schemas.microsoft.com/office/drawing/2014/main" id="{49D67CCC-9783-41B5-BB3E-00EE3C05E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9">
              <a:extLst>
                <a:ext uri="{FF2B5EF4-FFF2-40B4-BE49-F238E27FC236}">
                  <a16:creationId xmlns:a16="http://schemas.microsoft.com/office/drawing/2014/main" id="{6EE46928-B6F3-41FF-BA76-BBD640CAE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20">
              <a:extLst>
                <a:ext uri="{FF2B5EF4-FFF2-40B4-BE49-F238E27FC236}">
                  <a16:creationId xmlns:a16="http://schemas.microsoft.com/office/drawing/2014/main" id="{B6D9277E-3877-4567-9572-C6D8E8959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21">
              <a:extLst>
                <a:ext uri="{FF2B5EF4-FFF2-40B4-BE49-F238E27FC236}">
                  <a16:creationId xmlns:a16="http://schemas.microsoft.com/office/drawing/2014/main" id="{1774BF1A-4916-4440-A3A5-C1DFC3AEE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22">
              <a:extLst>
                <a:ext uri="{FF2B5EF4-FFF2-40B4-BE49-F238E27FC236}">
                  <a16:creationId xmlns:a16="http://schemas.microsoft.com/office/drawing/2014/main" id="{9F9C6C12-182C-47F2-9246-DA93AC432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23">
              <a:extLst>
                <a:ext uri="{FF2B5EF4-FFF2-40B4-BE49-F238E27FC236}">
                  <a16:creationId xmlns:a16="http://schemas.microsoft.com/office/drawing/2014/main" id="{67DDA757-D2B4-4026-8465-84E4E0BD0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4">
              <a:extLst>
                <a:ext uri="{FF2B5EF4-FFF2-40B4-BE49-F238E27FC236}">
                  <a16:creationId xmlns:a16="http://schemas.microsoft.com/office/drawing/2014/main" id="{601218FF-7379-4668-85E6-618755615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25">
              <a:extLst>
                <a:ext uri="{FF2B5EF4-FFF2-40B4-BE49-F238E27FC236}">
                  <a16:creationId xmlns:a16="http://schemas.microsoft.com/office/drawing/2014/main" id="{25B8E7A8-A7BF-40DA-8654-BF83883C4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959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8522</TotalTime>
  <Words>293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 Stairs &amp; Steps Diagram – Slide Template</vt:lpstr>
      <vt:lpstr>7 Stairs &amp; Steps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Stairs &amp; Steps Diagram</dc:title>
  <dc:creator>PresentationGO.com</dc:creator>
  <dc:description>© Copyright PresentationGO.com</dc:description>
  <dcterms:created xsi:type="dcterms:W3CDTF">2014-11-26T05:14:11Z</dcterms:created>
  <dcterms:modified xsi:type="dcterms:W3CDTF">2019-07-29T22:38:10Z</dcterms:modified>
  <cp:category>Graphics &amp; Metaphors</cp:category>
</cp:coreProperties>
</file>