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92" r:id="rId2"/>
  </p:sldMasterIdLst>
  <p:notesMasterIdLst>
    <p:notesMasterId r:id="rId6"/>
  </p:notesMasterIdLst>
  <p:sldIdLst>
    <p:sldId id="351" r:id="rId3"/>
    <p:sldId id="316" r:id="rId4"/>
    <p:sldId id="307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36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26" y="11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627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4734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8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0157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 8">
    <p:bg>
      <p:bgPr>
        <a:solidFill>
          <a:srgbClr val="0000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2505934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resentationgo.com/" TargetMode="Externa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5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D4DC57C-7A60-475F-85D6-55B67D38FCA7}"/>
              </a:ext>
            </a:extLst>
          </p:cNvPr>
          <p:cNvGrpSpPr/>
          <p:nvPr/>
        </p:nvGrpSpPr>
        <p:grpSpPr>
          <a:xfrm>
            <a:off x="-1168272" y="1128968"/>
            <a:ext cx="5039908" cy="4389284"/>
            <a:chOff x="-1283629" y="172580"/>
            <a:chExt cx="6719877" cy="5852379"/>
          </a:xfrm>
        </p:grpSpPr>
        <p:sp>
          <p:nvSpPr>
            <p:cNvPr id="120" name="Shape">
              <a:extLst>
                <a:ext uri="{FF2B5EF4-FFF2-40B4-BE49-F238E27FC236}">
                  <a16:creationId xmlns:a16="http://schemas.microsoft.com/office/drawing/2014/main" id="{7FF782B2-809D-4790-9012-D926ADA2F28D}"/>
                </a:ext>
              </a:extLst>
            </p:cNvPr>
            <p:cNvSpPr/>
            <p:nvPr/>
          </p:nvSpPr>
          <p:spPr>
            <a:xfrm>
              <a:off x="-1283629" y="561401"/>
              <a:ext cx="4701152" cy="5463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2" h="21571" extrusionOk="0">
                  <a:moveTo>
                    <a:pt x="17037" y="20725"/>
                  </a:moveTo>
                  <a:cubicBezTo>
                    <a:pt x="16235" y="20824"/>
                    <a:pt x="15392" y="20839"/>
                    <a:pt x="14516" y="20767"/>
                  </a:cubicBezTo>
                  <a:cubicBezTo>
                    <a:pt x="10304" y="20414"/>
                    <a:pt x="6360" y="18065"/>
                    <a:pt x="3872" y="14812"/>
                  </a:cubicBezTo>
                  <a:cubicBezTo>
                    <a:pt x="2467" y="12974"/>
                    <a:pt x="1526" y="10847"/>
                    <a:pt x="1263" y="8628"/>
                  </a:cubicBezTo>
                  <a:cubicBezTo>
                    <a:pt x="821" y="4902"/>
                    <a:pt x="2389" y="1768"/>
                    <a:pt x="5159" y="0"/>
                  </a:cubicBezTo>
                  <a:lnTo>
                    <a:pt x="3970" y="759"/>
                  </a:lnTo>
                  <a:cubicBezTo>
                    <a:pt x="1200" y="2529"/>
                    <a:pt x="-368" y="5660"/>
                    <a:pt x="74" y="9387"/>
                  </a:cubicBezTo>
                  <a:cubicBezTo>
                    <a:pt x="337" y="11606"/>
                    <a:pt x="1278" y="13733"/>
                    <a:pt x="2683" y="15571"/>
                  </a:cubicBezTo>
                  <a:cubicBezTo>
                    <a:pt x="5171" y="18826"/>
                    <a:pt x="9115" y="21172"/>
                    <a:pt x="13327" y="21525"/>
                  </a:cubicBezTo>
                  <a:cubicBezTo>
                    <a:pt x="14203" y="21600"/>
                    <a:pt x="15046" y="21582"/>
                    <a:pt x="15848" y="21484"/>
                  </a:cubicBezTo>
                  <a:cubicBezTo>
                    <a:pt x="17426" y="21291"/>
                    <a:pt x="18846" y="20782"/>
                    <a:pt x="20043" y="20017"/>
                  </a:cubicBezTo>
                  <a:lnTo>
                    <a:pt x="21232" y="19258"/>
                  </a:lnTo>
                  <a:cubicBezTo>
                    <a:pt x="20035" y="20021"/>
                    <a:pt x="18615" y="20532"/>
                    <a:pt x="17037" y="20725"/>
                  </a:cubicBezTo>
                  <a:close/>
                </a:path>
              </a:pathLst>
            </a:custGeom>
            <a:solidFill>
              <a:srgbClr val="303030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21" name="Shape">
              <a:extLst>
                <a:ext uri="{FF2B5EF4-FFF2-40B4-BE49-F238E27FC236}">
                  <a16:creationId xmlns:a16="http://schemas.microsoft.com/office/drawing/2014/main" id="{EA50E743-3835-44BC-89A0-222CCA6519E3}"/>
                </a:ext>
              </a:extLst>
            </p:cNvPr>
            <p:cNvSpPr/>
            <p:nvPr/>
          </p:nvSpPr>
          <p:spPr>
            <a:xfrm>
              <a:off x="-1005896" y="172580"/>
              <a:ext cx="5317290" cy="5665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17" h="18919" extrusionOk="0">
                  <a:moveTo>
                    <a:pt x="3205" y="1320"/>
                  </a:moveTo>
                  <a:cubicBezTo>
                    <a:pt x="7186" y="-1340"/>
                    <a:pt x="13325" y="149"/>
                    <a:pt x="16916" y="4645"/>
                  </a:cubicBezTo>
                  <a:cubicBezTo>
                    <a:pt x="20508" y="9140"/>
                    <a:pt x="20192" y="14941"/>
                    <a:pt x="16211" y="17601"/>
                  </a:cubicBezTo>
                  <a:cubicBezTo>
                    <a:pt x="12230" y="20260"/>
                    <a:pt x="6091" y="18771"/>
                    <a:pt x="2500" y="14275"/>
                  </a:cubicBezTo>
                  <a:cubicBezTo>
                    <a:pt x="-1092" y="9780"/>
                    <a:pt x="-776" y="3979"/>
                    <a:pt x="3205" y="1320"/>
                  </a:cubicBezTo>
                  <a:close/>
                </a:path>
              </a:pathLst>
            </a:custGeom>
            <a:solidFill>
              <a:srgbClr val="FDFDFD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22" name="Shape">
              <a:extLst>
                <a:ext uri="{FF2B5EF4-FFF2-40B4-BE49-F238E27FC236}">
                  <a16:creationId xmlns:a16="http://schemas.microsoft.com/office/drawing/2014/main" id="{04ADCA4D-A281-40BA-94FB-F2AEBDCBB595}"/>
                </a:ext>
              </a:extLst>
            </p:cNvPr>
            <p:cNvSpPr/>
            <p:nvPr/>
          </p:nvSpPr>
          <p:spPr>
            <a:xfrm>
              <a:off x="-283793" y="672495"/>
              <a:ext cx="4177057" cy="4521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6" h="20748" extrusionOk="0">
                  <a:moveTo>
                    <a:pt x="9137" y="34"/>
                  </a:moveTo>
                  <a:cubicBezTo>
                    <a:pt x="14763" y="495"/>
                    <a:pt x="19822" y="5498"/>
                    <a:pt x="20435" y="11207"/>
                  </a:cubicBezTo>
                  <a:cubicBezTo>
                    <a:pt x="21048" y="16919"/>
                    <a:pt x="16984" y="21175"/>
                    <a:pt x="11361" y="20714"/>
                  </a:cubicBezTo>
                  <a:cubicBezTo>
                    <a:pt x="5733" y="20252"/>
                    <a:pt x="674" y="15252"/>
                    <a:pt x="61" y="9540"/>
                  </a:cubicBezTo>
                  <a:cubicBezTo>
                    <a:pt x="-552" y="3831"/>
                    <a:pt x="3512" y="-425"/>
                    <a:pt x="9137" y="34"/>
                  </a:cubicBezTo>
                  <a:close/>
                  <a:moveTo>
                    <a:pt x="11424" y="19128"/>
                  </a:moveTo>
                  <a:cubicBezTo>
                    <a:pt x="16175" y="19518"/>
                    <a:pt x="19606" y="15922"/>
                    <a:pt x="19088" y="11098"/>
                  </a:cubicBezTo>
                  <a:cubicBezTo>
                    <a:pt x="18570" y="6275"/>
                    <a:pt x="14300" y="2050"/>
                    <a:pt x="9546" y="1662"/>
                  </a:cubicBezTo>
                  <a:cubicBezTo>
                    <a:pt x="4796" y="1272"/>
                    <a:pt x="1364" y="4869"/>
                    <a:pt x="1882" y="9691"/>
                  </a:cubicBezTo>
                  <a:cubicBezTo>
                    <a:pt x="2400" y="14515"/>
                    <a:pt x="6673" y="18738"/>
                    <a:pt x="11424" y="19128"/>
                  </a:cubicBezTo>
                </a:path>
              </a:pathLst>
            </a:custGeom>
            <a:solidFill>
              <a:srgbClr val="FDFDFD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23" name="Shape">
              <a:extLst>
                <a:ext uri="{FF2B5EF4-FFF2-40B4-BE49-F238E27FC236}">
                  <a16:creationId xmlns:a16="http://schemas.microsoft.com/office/drawing/2014/main" id="{470D69C4-2624-4157-8E9B-F60E39F02873}"/>
                </a:ext>
              </a:extLst>
            </p:cNvPr>
            <p:cNvSpPr/>
            <p:nvPr/>
          </p:nvSpPr>
          <p:spPr>
            <a:xfrm>
              <a:off x="882684" y="1783429"/>
              <a:ext cx="2150319" cy="2328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5" h="20747" extrusionOk="0">
                  <a:moveTo>
                    <a:pt x="9135" y="34"/>
                  </a:moveTo>
                  <a:cubicBezTo>
                    <a:pt x="14763" y="495"/>
                    <a:pt x="19819" y="5494"/>
                    <a:pt x="20433" y="11206"/>
                  </a:cubicBezTo>
                  <a:cubicBezTo>
                    <a:pt x="21047" y="16917"/>
                    <a:pt x="16986" y="21174"/>
                    <a:pt x="11359" y="20714"/>
                  </a:cubicBezTo>
                  <a:cubicBezTo>
                    <a:pt x="5736" y="20253"/>
                    <a:pt x="675" y="15249"/>
                    <a:pt x="61" y="9542"/>
                  </a:cubicBezTo>
                  <a:cubicBezTo>
                    <a:pt x="-553" y="3836"/>
                    <a:pt x="3513" y="-426"/>
                    <a:pt x="9135" y="34"/>
                  </a:cubicBezTo>
                  <a:close/>
                  <a:moveTo>
                    <a:pt x="10930" y="16709"/>
                  </a:moveTo>
                  <a:cubicBezTo>
                    <a:pt x="14382" y="16992"/>
                    <a:pt x="16875" y="14383"/>
                    <a:pt x="16499" y="10879"/>
                  </a:cubicBezTo>
                  <a:cubicBezTo>
                    <a:pt x="16123" y="7379"/>
                    <a:pt x="13021" y="4311"/>
                    <a:pt x="9569" y="4029"/>
                  </a:cubicBezTo>
                  <a:cubicBezTo>
                    <a:pt x="6118" y="3746"/>
                    <a:pt x="3629" y="6360"/>
                    <a:pt x="4005" y="9859"/>
                  </a:cubicBezTo>
                  <a:cubicBezTo>
                    <a:pt x="4381" y="13364"/>
                    <a:pt x="7478" y="16427"/>
                    <a:pt x="10930" y="16709"/>
                  </a:cubicBezTo>
                </a:path>
              </a:pathLst>
            </a:custGeom>
            <a:solidFill>
              <a:srgbClr val="BF1E2E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24" name="Shape">
              <a:extLst>
                <a:ext uri="{FF2B5EF4-FFF2-40B4-BE49-F238E27FC236}">
                  <a16:creationId xmlns:a16="http://schemas.microsoft.com/office/drawing/2014/main" id="{A6BB0A3D-8C3E-4D35-8934-9C297C9AE526}"/>
                </a:ext>
              </a:extLst>
            </p:cNvPr>
            <p:cNvSpPr/>
            <p:nvPr/>
          </p:nvSpPr>
          <p:spPr>
            <a:xfrm>
              <a:off x="1715880" y="2616621"/>
              <a:ext cx="562310" cy="609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4" h="20758" extrusionOk="0">
                  <a:moveTo>
                    <a:pt x="9125" y="33"/>
                  </a:moveTo>
                  <a:cubicBezTo>
                    <a:pt x="14747" y="488"/>
                    <a:pt x="19783" y="5485"/>
                    <a:pt x="20410" y="11203"/>
                  </a:cubicBezTo>
                  <a:cubicBezTo>
                    <a:pt x="21037" y="16920"/>
                    <a:pt x="16972" y="21179"/>
                    <a:pt x="11349" y="20725"/>
                  </a:cubicBezTo>
                  <a:cubicBezTo>
                    <a:pt x="5727" y="20270"/>
                    <a:pt x="671" y="15254"/>
                    <a:pt x="64" y="9537"/>
                  </a:cubicBezTo>
                  <a:cubicBezTo>
                    <a:pt x="-563" y="3820"/>
                    <a:pt x="3502" y="-421"/>
                    <a:pt x="9125" y="33"/>
                  </a:cubicBezTo>
                  <a:close/>
                </a:path>
              </a:pathLst>
            </a:custGeom>
            <a:solidFill>
              <a:srgbClr val="BF1E2E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25" name="Shape">
              <a:extLst>
                <a:ext uri="{FF2B5EF4-FFF2-40B4-BE49-F238E27FC236}">
                  <a16:creationId xmlns:a16="http://schemas.microsoft.com/office/drawing/2014/main" id="{179CC306-2C97-4301-A274-EB71DA34430F}"/>
                </a:ext>
              </a:extLst>
            </p:cNvPr>
            <p:cNvSpPr/>
            <p:nvPr/>
          </p:nvSpPr>
          <p:spPr>
            <a:xfrm>
              <a:off x="493862" y="1394603"/>
              <a:ext cx="2801962" cy="3033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2" h="20746" extrusionOk="0">
                  <a:moveTo>
                    <a:pt x="9134" y="34"/>
                  </a:moveTo>
                  <a:cubicBezTo>
                    <a:pt x="14760" y="494"/>
                    <a:pt x="19818" y="5496"/>
                    <a:pt x="20432" y="11205"/>
                  </a:cubicBezTo>
                  <a:cubicBezTo>
                    <a:pt x="21045" y="16913"/>
                    <a:pt x="16983" y="21171"/>
                    <a:pt x="11360" y="20711"/>
                  </a:cubicBezTo>
                  <a:cubicBezTo>
                    <a:pt x="5734" y="20252"/>
                    <a:pt x="676" y="15250"/>
                    <a:pt x="62" y="9541"/>
                  </a:cubicBezTo>
                  <a:cubicBezTo>
                    <a:pt x="-555" y="3829"/>
                    <a:pt x="3507" y="-429"/>
                    <a:pt x="9134" y="34"/>
                  </a:cubicBezTo>
                  <a:close/>
                  <a:moveTo>
                    <a:pt x="11450" y="18334"/>
                  </a:moveTo>
                  <a:cubicBezTo>
                    <a:pt x="15768" y="18687"/>
                    <a:pt x="18884" y="15421"/>
                    <a:pt x="18413" y="11038"/>
                  </a:cubicBezTo>
                  <a:cubicBezTo>
                    <a:pt x="17941" y="6654"/>
                    <a:pt x="14062" y="2818"/>
                    <a:pt x="9743" y="2465"/>
                  </a:cubicBezTo>
                  <a:cubicBezTo>
                    <a:pt x="5429" y="2112"/>
                    <a:pt x="2309" y="5375"/>
                    <a:pt x="2780" y="9758"/>
                  </a:cubicBezTo>
                  <a:cubicBezTo>
                    <a:pt x="3252" y="14141"/>
                    <a:pt x="7135" y="17981"/>
                    <a:pt x="11450" y="18334"/>
                  </a:cubicBezTo>
                </a:path>
              </a:pathLst>
            </a:custGeom>
            <a:solidFill>
              <a:srgbClr val="FDFDFD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26" name="Shape">
              <a:extLst>
                <a:ext uri="{FF2B5EF4-FFF2-40B4-BE49-F238E27FC236}">
                  <a16:creationId xmlns:a16="http://schemas.microsoft.com/office/drawing/2014/main" id="{520FB997-CDA4-42BC-AC69-612EF5B59C8F}"/>
                </a:ext>
              </a:extLst>
            </p:cNvPr>
            <p:cNvSpPr/>
            <p:nvPr/>
          </p:nvSpPr>
          <p:spPr>
            <a:xfrm>
              <a:off x="1271514" y="2227800"/>
              <a:ext cx="1318774" cy="14277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6" h="20748" extrusionOk="0">
                  <a:moveTo>
                    <a:pt x="9134" y="34"/>
                  </a:moveTo>
                  <a:cubicBezTo>
                    <a:pt x="14763" y="494"/>
                    <a:pt x="19822" y="5499"/>
                    <a:pt x="20435" y="11205"/>
                  </a:cubicBezTo>
                  <a:cubicBezTo>
                    <a:pt x="21048" y="16920"/>
                    <a:pt x="16990" y="21174"/>
                    <a:pt x="11353" y="20714"/>
                  </a:cubicBezTo>
                  <a:cubicBezTo>
                    <a:pt x="5724" y="20254"/>
                    <a:pt x="674" y="15257"/>
                    <a:pt x="61" y="9543"/>
                  </a:cubicBezTo>
                  <a:cubicBezTo>
                    <a:pt x="-552" y="3836"/>
                    <a:pt x="3514" y="-426"/>
                    <a:pt x="9134" y="34"/>
                  </a:cubicBezTo>
                  <a:close/>
                  <a:moveTo>
                    <a:pt x="11474" y="14854"/>
                  </a:moveTo>
                  <a:cubicBezTo>
                    <a:pt x="13874" y="15048"/>
                    <a:pt x="15601" y="13231"/>
                    <a:pt x="15342" y="10794"/>
                  </a:cubicBezTo>
                  <a:cubicBezTo>
                    <a:pt x="15083" y="8356"/>
                    <a:pt x="12924" y="6225"/>
                    <a:pt x="10524" y="6031"/>
                  </a:cubicBezTo>
                  <a:cubicBezTo>
                    <a:pt x="8124" y="5838"/>
                    <a:pt x="6389" y="7646"/>
                    <a:pt x="6648" y="10083"/>
                  </a:cubicBezTo>
                  <a:cubicBezTo>
                    <a:pt x="6916" y="12513"/>
                    <a:pt x="9074" y="14652"/>
                    <a:pt x="11474" y="14854"/>
                  </a:cubicBezTo>
                </a:path>
              </a:pathLst>
            </a:custGeom>
            <a:solidFill>
              <a:srgbClr val="FDFDFD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27" name="Shape">
              <a:extLst>
                <a:ext uri="{FF2B5EF4-FFF2-40B4-BE49-F238E27FC236}">
                  <a16:creationId xmlns:a16="http://schemas.microsoft.com/office/drawing/2014/main" id="{7646FC1C-2B09-4FEE-B0B3-93E6AAC21C9D}"/>
                </a:ext>
              </a:extLst>
            </p:cNvPr>
            <p:cNvSpPr/>
            <p:nvPr/>
          </p:nvSpPr>
          <p:spPr>
            <a:xfrm>
              <a:off x="49491" y="1005777"/>
              <a:ext cx="3527722" cy="3819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6" h="20750" extrusionOk="0">
                  <a:moveTo>
                    <a:pt x="9136" y="34"/>
                  </a:moveTo>
                  <a:cubicBezTo>
                    <a:pt x="14761" y="496"/>
                    <a:pt x="19818" y="5496"/>
                    <a:pt x="20435" y="11206"/>
                  </a:cubicBezTo>
                  <a:cubicBezTo>
                    <a:pt x="21048" y="16920"/>
                    <a:pt x="16985" y="21175"/>
                    <a:pt x="11360" y="20716"/>
                  </a:cubicBezTo>
                  <a:cubicBezTo>
                    <a:pt x="5735" y="20255"/>
                    <a:pt x="678" y="15254"/>
                    <a:pt x="61" y="9541"/>
                  </a:cubicBezTo>
                  <a:cubicBezTo>
                    <a:pt x="-552" y="3830"/>
                    <a:pt x="3511" y="-425"/>
                    <a:pt x="9136" y="34"/>
                  </a:cubicBezTo>
                  <a:close/>
                  <a:moveTo>
                    <a:pt x="11408" y="18613"/>
                  </a:moveTo>
                  <a:cubicBezTo>
                    <a:pt x="15878" y="18978"/>
                    <a:pt x="19105" y="15598"/>
                    <a:pt x="18615" y="11059"/>
                  </a:cubicBezTo>
                  <a:cubicBezTo>
                    <a:pt x="18127" y="6522"/>
                    <a:pt x="14109" y="2548"/>
                    <a:pt x="9640" y="2183"/>
                  </a:cubicBezTo>
                  <a:cubicBezTo>
                    <a:pt x="5170" y="1817"/>
                    <a:pt x="1943" y="5198"/>
                    <a:pt x="2433" y="9737"/>
                  </a:cubicBezTo>
                  <a:cubicBezTo>
                    <a:pt x="2924" y="14273"/>
                    <a:pt x="6942" y="18245"/>
                    <a:pt x="11408" y="18613"/>
                  </a:cubicBezTo>
                </a:path>
              </a:pathLst>
            </a:custGeom>
            <a:solidFill>
              <a:srgbClr val="BF1E2E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28" name="Shape">
              <a:extLst>
                <a:ext uri="{FF2B5EF4-FFF2-40B4-BE49-F238E27FC236}">
                  <a16:creationId xmlns:a16="http://schemas.microsoft.com/office/drawing/2014/main" id="{BC426934-3B79-4EB4-9B8C-C83DE8C4ED7A}"/>
                </a:ext>
              </a:extLst>
            </p:cNvPr>
            <p:cNvSpPr/>
            <p:nvPr/>
          </p:nvSpPr>
          <p:spPr>
            <a:xfrm>
              <a:off x="-672614" y="283673"/>
              <a:ext cx="4861612" cy="5263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5" h="20748" extrusionOk="0">
                  <a:moveTo>
                    <a:pt x="9136" y="34"/>
                  </a:moveTo>
                  <a:cubicBezTo>
                    <a:pt x="14763" y="494"/>
                    <a:pt x="19819" y="5495"/>
                    <a:pt x="20434" y="11206"/>
                  </a:cubicBezTo>
                  <a:cubicBezTo>
                    <a:pt x="21048" y="16917"/>
                    <a:pt x="16985" y="21174"/>
                    <a:pt x="11360" y="20714"/>
                  </a:cubicBezTo>
                  <a:cubicBezTo>
                    <a:pt x="5736" y="20254"/>
                    <a:pt x="675" y="15251"/>
                    <a:pt x="62" y="9540"/>
                  </a:cubicBezTo>
                  <a:cubicBezTo>
                    <a:pt x="-552" y="3829"/>
                    <a:pt x="3513" y="-426"/>
                    <a:pt x="9136" y="34"/>
                  </a:cubicBezTo>
                  <a:close/>
                  <a:moveTo>
                    <a:pt x="11407" y="19275"/>
                  </a:moveTo>
                  <a:cubicBezTo>
                    <a:pt x="16240" y="19672"/>
                    <a:pt x="19732" y="16015"/>
                    <a:pt x="19203" y="11108"/>
                  </a:cubicBezTo>
                  <a:cubicBezTo>
                    <a:pt x="18676" y="6202"/>
                    <a:pt x="14330" y="1902"/>
                    <a:pt x="9496" y="1508"/>
                  </a:cubicBezTo>
                  <a:cubicBezTo>
                    <a:pt x="4661" y="1111"/>
                    <a:pt x="1172" y="4770"/>
                    <a:pt x="1698" y="9675"/>
                  </a:cubicBezTo>
                  <a:cubicBezTo>
                    <a:pt x="2225" y="14583"/>
                    <a:pt x="6572" y="18879"/>
                    <a:pt x="11407" y="19275"/>
                  </a:cubicBezTo>
                </a:path>
              </a:pathLst>
            </a:custGeom>
            <a:solidFill>
              <a:srgbClr val="9D1722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30" name="Shape">
              <a:extLst>
                <a:ext uri="{FF2B5EF4-FFF2-40B4-BE49-F238E27FC236}">
                  <a16:creationId xmlns:a16="http://schemas.microsoft.com/office/drawing/2014/main" id="{50349606-5EB7-47F1-B073-4E3D4490721C}"/>
                </a:ext>
              </a:extLst>
            </p:cNvPr>
            <p:cNvSpPr/>
            <p:nvPr/>
          </p:nvSpPr>
          <p:spPr>
            <a:xfrm>
              <a:off x="3993286" y="728044"/>
              <a:ext cx="1277854" cy="1049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9" h="20679" extrusionOk="0">
                  <a:moveTo>
                    <a:pt x="0" y="20679"/>
                  </a:moveTo>
                  <a:cubicBezTo>
                    <a:pt x="0" y="20679"/>
                    <a:pt x="6874" y="9644"/>
                    <a:pt x="9717" y="5626"/>
                  </a:cubicBezTo>
                  <a:cubicBezTo>
                    <a:pt x="12560" y="1608"/>
                    <a:pt x="15192" y="-921"/>
                    <a:pt x="18291" y="316"/>
                  </a:cubicBezTo>
                  <a:cubicBezTo>
                    <a:pt x="21390" y="1553"/>
                    <a:pt x="21600" y="6502"/>
                    <a:pt x="20201" y="8976"/>
                  </a:cubicBezTo>
                  <a:lnTo>
                    <a:pt x="0" y="20679"/>
                  </a:lnTo>
                  <a:close/>
                </a:path>
              </a:pathLst>
            </a:custGeom>
            <a:solidFill>
              <a:srgbClr val="801E19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31" name="Shape">
              <a:extLst>
                <a:ext uri="{FF2B5EF4-FFF2-40B4-BE49-F238E27FC236}">
                  <a16:creationId xmlns:a16="http://schemas.microsoft.com/office/drawing/2014/main" id="{AFEEB548-13F5-45CA-BC68-4B8571DA4B89}"/>
                </a:ext>
              </a:extLst>
            </p:cNvPr>
            <p:cNvSpPr/>
            <p:nvPr/>
          </p:nvSpPr>
          <p:spPr>
            <a:xfrm>
              <a:off x="1993618" y="2727719"/>
              <a:ext cx="356758" cy="212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3" h="21171" extrusionOk="0">
                  <a:moveTo>
                    <a:pt x="18576" y="513"/>
                  </a:moveTo>
                  <a:lnTo>
                    <a:pt x="0" y="21171"/>
                  </a:lnTo>
                  <a:lnTo>
                    <a:pt x="20304" y="5663"/>
                  </a:lnTo>
                  <a:cubicBezTo>
                    <a:pt x="21201" y="4999"/>
                    <a:pt x="21600" y="3227"/>
                    <a:pt x="21168" y="1731"/>
                  </a:cubicBezTo>
                  <a:cubicBezTo>
                    <a:pt x="20769" y="236"/>
                    <a:pt x="19706" y="-429"/>
                    <a:pt x="18809" y="291"/>
                  </a:cubicBezTo>
                  <a:cubicBezTo>
                    <a:pt x="18742" y="346"/>
                    <a:pt x="18642" y="402"/>
                    <a:pt x="18576" y="513"/>
                  </a:cubicBezTo>
                  <a:close/>
                </a:path>
              </a:pathLst>
            </a:custGeom>
            <a:solidFill>
              <a:srgbClr val="F7C054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32" name="Shape">
              <a:extLst>
                <a:ext uri="{FF2B5EF4-FFF2-40B4-BE49-F238E27FC236}">
                  <a16:creationId xmlns:a16="http://schemas.microsoft.com/office/drawing/2014/main" id="{9AAC0624-0737-4470-9A76-4291837A119E}"/>
                </a:ext>
              </a:extLst>
            </p:cNvPr>
            <p:cNvSpPr/>
            <p:nvPr/>
          </p:nvSpPr>
          <p:spPr>
            <a:xfrm>
              <a:off x="2271350" y="1172417"/>
              <a:ext cx="2935251" cy="1649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489" extrusionOk="0">
                  <a:moveTo>
                    <a:pt x="376" y="18748"/>
                  </a:moveTo>
                  <a:cubicBezTo>
                    <a:pt x="474" y="18560"/>
                    <a:pt x="592" y="18364"/>
                    <a:pt x="730" y="18169"/>
                  </a:cubicBezTo>
                  <a:cubicBezTo>
                    <a:pt x="840" y="18010"/>
                    <a:pt x="962" y="17843"/>
                    <a:pt x="1096" y="17677"/>
                  </a:cubicBezTo>
                  <a:cubicBezTo>
                    <a:pt x="1210" y="17532"/>
                    <a:pt x="1332" y="17387"/>
                    <a:pt x="1463" y="17242"/>
                  </a:cubicBezTo>
                  <a:cubicBezTo>
                    <a:pt x="1581" y="17112"/>
                    <a:pt x="1703" y="16975"/>
                    <a:pt x="1829" y="16837"/>
                  </a:cubicBezTo>
                  <a:cubicBezTo>
                    <a:pt x="2517" y="16113"/>
                    <a:pt x="3387" y="15303"/>
                    <a:pt x="4425" y="14361"/>
                  </a:cubicBezTo>
                  <a:cubicBezTo>
                    <a:pt x="4539" y="14260"/>
                    <a:pt x="4657" y="14152"/>
                    <a:pt x="4775" y="14043"/>
                  </a:cubicBezTo>
                  <a:cubicBezTo>
                    <a:pt x="4889" y="13942"/>
                    <a:pt x="5007" y="13833"/>
                    <a:pt x="5125" y="13732"/>
                  </a:cubicBezTo>
                  <a:cubicBezTo>
                    <a:pt x="5239" y="13630"/>
                    <a:pt x="5357" y="13522"/>
                    <a:pt x="5475" y="13420"/>
                  </a:cubicBezTo>
                  <a:cubicBezTo>
                    <a:pt x="5589" y="13319"/>
                    <a:pt x="5707" y="13211"/>
                    <a:pt x="5825" y="13109"/>
                  </a:cubicBezTo>
                  <a:cubicBezTo>
                    <a:pt x="5963" y="12986"/>
                    <a:pt x="6106" y="12856"/>
                    <a:pt x="6252" y="12726"/>
                  </a:cubicBezTo>
                  <a:cubicBezTo>
                    <a:pt x="10692" y="8715"/>
                    <a:pt x="21504" y="0"/>
                    <a:pt x="21504" y="0"/>
                  </a:cubicBezTo>
                  <a:cubicBezTo>
                    <a:pt x="21504" y="0"/>
                    <a:pt x="12140" y="10757"/>
                    <a:pt x="8067" y="15064"/>
                  </a:cubicBezTo>
                  <a:cubicBezTo>
                    <a:pt x="7615" y="15541"/>
                    <a:pt x="7168" y="16012"/>
                    <a:pt x="6736" y="16468"/>
                  </a:cubicBezTo>
                  <a:cubicBezTo>
                    <a:pt x="6622" y="16584"/>
                    <a:pt x="6513" y="16707"/>
                    <a:pt x="6403" y="16823"/>
                  </a:cubicBezTo>
                  <a:cubicBezTo>
                    <a:pt x="6289" y="16938"/>
                    <a:pt x="6179" y="17061"/>
                    <a:pt x="6069" y="17170"/>
                  </a:cubicBezTo>
                  <a:cubicBezTo>
                    <a:pt x="5955" y="17286"/>
                    <a:pt x="5845" y="17402"/>
                    <a:pt x="5735" y="17517"/>
                  </a:cubicBezTo>
                  <a:cubicBezTo>
                    <a:pt x="5621" y="17633"/>
                    <a:pt x="5512" y="17749"/>
                    <a:pt x="5398" y="17865"/>
                  </a:cubicBezTo>
                  <a:cubicBezTo>
                    <a:pt x="4445" y="18849"/>
                    <a:pt x="3575" y="19704"/>
                    <a:pt x="2822" y="20333"/>
                  </a:cubicBezTo>
                  <a:cubicBezTo>
                    <a:pt x="2687" y="20442"/>
                    <a:pt x="2561" y="20550"/>
                    <a:pt x="2435" y="20645"/>
                  </a:cubicBezTo>
                  <a:cubicBezTo>
                    <a:pt x="2297" y="20753"/>
                    <a:pt x="2162" y="20854"/>
                    <a:pt x="2036" y="20941"/>
                  </a:cubicBezTo>
                  <a:cubicBezTo>
                    <a:pt x="1890" y="21043"/>
                    <a:pt x="1747" y="21130"/>
                    <a:pt x="1617" y="21209"/>
                  </a:cubicBezTo>
                  <a:cubicBezTo>
                    <a:pt x="1454" y="21296"/>
                    <a:pt x="1304" y="21368"/>
                    <a:pt x="1165" y="21419"/>
                  </a:cubicBezTo>
                  <a:cubicBezTo>
                    <a:pt x="624" y="21600"/>
                    <a:pt x="250" y="21441"/>
                    <a:pt x="91" y="20833"/>
                  </a:cubicBezTo>
                  <a:cubicBezTo>
                    <a:pt x="-96" y="20123"/>
                    <a:pt x="10" y="19457"/>
                    <a:pt x="376" y="18748"/>
                  </a:cubicBezTo>
                  <a:close/>
                </a:path>
              </a:pathLst>
            </a:custGeom>
            <a:solidFill>
              <a:srgbClr val="E54F40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33" name="Shape">
              <a:extLst>
                <a:ext uri="{FF2B5EF4-FFF2-40B4-BE49-F238E27FC236}">
                  <a16:creationId xmlns:a16="http://schemas.microsoft.com/office/drawing/2014/main" id="{79229F71-34DB-45EF-8DDE-27315AF367C7}"/>
                </a:ext>
              </a:extLst>
            </p:cNvPr>
            <p:cNvSpPr/>
            <p:nvPr/>
          </p:nvSpPr>
          <p:spPr>
            <a:xfrm>
              <a:off x="3937744" y="1005772"/>
              <a:ext cx="1299188" cy="820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4" h="20440" extrusionOk="0">
                  <a:moveTo>
                    <a:pt x="0" y="20440"/>
                  </a:moveTo>
                  <a:cubicBezTo>
                    <a:pt x="0" y="20440"/>
                    <a:pt x="9976" y="4628"/>
                    <a:pt x="13923" y="1734"/>
                  </a:cubicBezTo>
                  <a:cubicBezTo>
                    <a:pt x="17861" y="-1160"/>
                    <a:pt x="20477" y="86"/>
                    <a:pt x="21039" y="1734"/>
                  </a:cubicBezTo>
                  <a:cubicBezTo>
                    <a:pt x="21600" y="3382"/>
                    <a:pt x="20287" y="4365"/>
                    <a:pt x="19391" y="4988"/>
                  </a:cubicBezTo>
                  <a:cubicBezTo>
                    <a:pt x="18495" y="5611"/>
                    <a:pt x="0" y="20440"/>
                    <a:pt x="0" y="20440"/>
                  </a:cubicBezTo>
                  <a:close/>
                </a:path>
              </a:pathLst>
            </a:custGeom>
            <a:solidFill>
              <a:srgbClr val="C04543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34" name="Shape">
              <a:extLst>
                <a:ext uri="{FF2B5EF4-FFF2-40B4-BE49-F238E27FC236}">
                  <a16:creationId xmlns:a16="http://schemas.microsoft.com/office/drawing/2014/main" id="{72BC8B1D-05E7-4FB0-B54B-9404490397BF}"/>
                </a:ext>
              </a:extLst>
            </p:cNvPr>
            <p:cNvSpPr/>
            <p:nvPr/>
          </p:nvSpPr>
          <p:spPr>
            <a:xfrm>
              <a:off x="3993286" y="1172412"/>
              <a:ext cx="1442962" cy="731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3" h="21600" extrusionOk="0">
                  <a:moveTo>
                    <a:pt x="0" y="21600"/>
                  </a:moveTo>
                  <a:cubicBezTo>
                    <a:pt x="0" y="21600"/>
                    <a:pt x="13450" y="21600"/>
                    <a:pt x="17343" y="19845"/>
                  </a:cubicBezTo>
                  <a:cubicBezTo>
                    <a:pt x="21236" y="18090"/>
                    <a:pt x="21600" y="8348"/>
                    <a:pt x="20451" y="4363"/>
                  </a:cubicBezTo>
                  <a:cubicBezTo>
                    <a:pt x="19302" y="377"/>
                    <a:pt x="17343" y="0"/>
                    <a:pt x="17343" y="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9D332F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35" name="Shape">
              <a:extLst>
                <a:ext uri="{FF2B5EF4-FFF2-40B4-BE49-F238E27FC236}">
                  <a16:creationId xmlns:a16="http://schemas.microsoft.com/office/drawing/2014/main" id="{F53D4197-B43A-4C5F-9908-05F82DD9DDE6}"/>
                </a:ext>
              </a:extLst>
            </p:cNvPr>
            <p:cNvSpPr/>
            <p:nvPr/>
          </p:nvSpPr>
          <p:spPr>
            <a:xfrm>
              <a:off x="2889925" y="2240298"/>
              <a:ext cx="182486" cy="289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89" h="21600" extrusionOk="0">
                  <a:moveTo>
                    <a:pt x="4127" y="13490"/>
                  </a:moveTo>
                  <a:cubicBezTo>
                    <a:pt x="348" y="8814"/>
                    <a:pt x="-911" y="4179"/>
                    <a:pt x="663" y="1779"/>
                  </a:cubicBezTo>
                  <a:cubicBezTo>
                    <a:pt x="2427" y="1200"/>
                    <a:pt x="4253" y="579"/>
                    <a:pt x="6079" y="0"/>
                  </a:cubicBezTo>
                  <a:cubicBezTo>
                    <a:pt x="4631" y="2400"/>
                    <a:pt x="5890" y="6993"/>
                    <a:pt x="9669" y="11586"/>
                  </a:cubicBezTo>
                  <a:cubicBezTo>
                    <a:pt x="12880" y="15559"/>
                    <a:pt x="17099" y="18497"/>
                    <a:pt x="20689" y="19614"/>
                  </a:cubicBezTo>
                  <a:cubicBezTo>
                    <a:pt x="18926" y="20276"/>
                    <a:pt x="17225" y="20938"/>
                    <a:pt x="15525" y="21600"/>
                  </a:cubicBezTo>
                  <a:cubicBezTo>
                    <a:pt x="11747" y="20566"/>
                    <a:pt x="7402" y="17545"/>
                    <a:pt x="4127" y="13490"/>
                  </a:cubicBezTo>
                  <a:close/>
                </a:path>
              </a:pathLst>
            </a:custGeom>
            <a:solidFill>
              <a:srgbClr val="B08A4A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36" name="Shape">
              <a:extLst>
                <a:ext uri="{FF2B5EF4-FFF2-40B4-BE49-F238E27FC236}">
                  <a16:creationId xmlns:a16="http://schemas.microsoft.com/office/drawing/2014/main" id="{F65A658E-2656-4582-9815-8C8B777B1034}"/>
                </a:ext>
              </a:extLst>
            </p:cNvPr>
            <p:cNvSpPr/>
            <p:nvPr/>
          </p:nvSpPr>
          <p:spPr>
            <a:xfrm>
              <a:off x="2937822" y="2220117"/>
              <a:ext cx="179490" cy="287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1" h="21600" extrusionOk="0">
                  <a:moveTo>
                    <a:pt x="4239" y="13495"/>
                  </a:moveTo>
                  <a:cubicBezTo>
                    <a:pt x="457" y="8857"/>
                    <a:pt x="-889" y="4261"/>
                    <a:pt x="585" y="1796"/>
                  </a:cubicBezTo>
                  <a:cubicBezTo>
                    <a:pt x="2380" y="1212"/>
                    <a:pt x="4239" y="585"/>
                    <a:pt x="6097" y="0"/>
                  </a:cubicBezTo>
                  <a:cubicBezTo>
                    <a:pt x="4751" y="2465"/>
                    <a:pt x="6033" y="7019"/>
                    <a:pt x="9815" y="11573"/>
                  </a:cubicBezTo>
                  <a:cubicBezTo>
                    <a:pt x="13020" y="15459"/>
                    <a:pt x="17186" y="18425"/>
                    <a:pt x="20711" y="19595"/>
                  </a:cubicBezTo>
                  <a:cubicBezTo>
                    <a:pt x="18916" y="20263"/>
                    <a:pt x="17186" y="20973"/>
                    <a:pt x="15455" y="21600"/>
                  </a:cubicBezTo>
                  <a:cubicBezTo>
                    <a:pt x="11866" y="20514"/>
                    <a:pt x="7572" y="17505"/>
                    <a:pt x="4239" y="13495"/>
                  </a:cubicBezTo>
                  <a:close/>
                </a:path>
              </a:pathLst>
            </a:custGeom>
            <a:solidFill>
              <a:srgbClr val="CDA553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37" name="Shape">
              <a:extLst>
                <a:ext uri="{FF2B5EF4-FFF2-40B4-BE49-F238E27FC236}">
                  <a16:creationId xmlns:a16="http://schemas.microsoft.com/office/drawing/2014/main" id="{306EF6E6-6B6E-49DC-BBE8-E3A26A834A9B}"/>
                </a:ext>
              </a:extLst>
            </p:cNvPr>
            <p:cNvSpPr/>
            <p:nvPr/>
          </p:nvSpPr>
          <p:spPr>
            <a:xfrm>
              <a:off x="2842432" y="2264583"/>
              <a:ext cx="184296" cy="292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3" h="21600" extrusionOk="0">
                  <a:moveTo>
                    <a:pt x="4095" y="13526"/>
                  </a:moveTo>
                  <a:cubicBezTo>
                    <a:pt x="298" y="8812"/>
                    <a:pt x="-947" y="4140"/>
                    <a:pt x="734" y="1803"/>
                  </a:cubicBezTo>
                  <a:cubicBezTo>
                    <a:pt x="2477" y="1230"/>
                    <a:pt x="4282" y="615"/>
                    <a:pt x="6087" y="0"/>
                  </a:cubicBezTo>
                  <a:cubicBezTo>
                    <a:pt x="4531" y="2377"/>
                    <a:pt x="5776" y="6968"/>
                    <a:pt x="9511" y="11599"/>
                  </a:cubicBezTo>
                  <a:cubicBezTo>
                    <a:pt x="12810" y="15616"/>
                    <a:pt x="17105" y="18608"/>
                    <a:pt x="20653" y="19633"/>
                  </a:cubicBezTo>
                  <a:cubicBezTo>
                    <a:pt x="18910" y="20288"/>
                    <a:pt x="17229" y="20944"/>
                    <a:pt x="15486" y="21600"/>
                  </a:cubicBezTo>
                  <a:cubicBezTo>
                    <a:pt x="11876" y="20698"/>
                    <a:pt x="7456" y="17665"/>
                    <a:pt x="4095" y="13526"/>
                  </a:cubicBezTo>
                  <a:close/>
                </a:path>
              </a:pathLst>
            </a:custGeom>
            <a:solidFill>
              <a:srgbClr val="CDA553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38" name="Shape">
              <a:extLst>
                <a:ext uri="{FF2B5EF4-FFF2-40B4-BE49-F238E27FC236}">
                  <a16:creationId xmlns:a16="http://schemas.microsoft.com/office/drawing/2014/main" id="{01C5FE34-A40E-4EC9-9601-4A8FA6800DDE}"/>
                </a:ext>
              </a:extLst>
            </p:cNvPr>
            <p:cNvSpPr/>
            <p:nvPr/>
          </p:nvSpPr>
          <p:spPr>
            <a:xfrm>
              <a:off x="2979081" y="2200628"/>
              <a:ext cx="177171" cy="284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1" h="21600" extrusionOk="0">
                  <a:moveTo>
                    <a:pt x="4291" y="13500"/>
                  </a:moveTo>
                  <a:cubicBezTo>
                    <a:pt x="517" y="8902"/>
                    <a:pt x="-849" y="4303"/>
                    <a:pt x="517" y="1814"/>
                  </a:cubicBezTo>
                  <a:cubicBezTo>
                    <a:pt x="2339" y="1223"/>
                    <a:pt x="4226" y="591"/>
                    <a:pt x="6112" y="0"/>
                  </a:cubicBezTo>
                  <a:cubicBezTo>
                    <a:pt x="4876" y="2531"/>
                    <a:pt x="6177" y="7045"/>
                    <a:pt x="9951" y="11559"/>
                  </a:cubicBezTo>
                  <a:cubicBezTo>
                    <a:pt x="13074" y="15398"/>
                    <a:pt x="17173" y="18309"/>
                    <a:pt x="20751" y="19533"/>
                  </a:cubicBezTo>
                  <a:cubicBezTo>
                    <a:pt x="18929" y="20208"/>
                    <a:pt x="17173" y="20925"/>
                    <a:pt x="15416" y="21600"/>
                  </a:cubicBezTo>
                  <a:cubicBezTo>
                    <a:pt x="11773" y="20419"/>
                    <a:pt x="7544" y="17423"/>
                    <a:pt x="4291" y="13500"/>
                  </a:cubicBezTo>
                  <a:close/>
                </a:path>
              </a:pathLst>
            </a:custGeom>
            <a:solidFill>
              <a:srgbClr val="B08A4A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39" name="Shape">
              <a:extLst>
                <a:ext uri="{FF2B5EF4-FFF2-40B4-BE49-F238E27FC236}">
                  <a16:creationId xmlns:a16="http://schemas.microsoft.com/office/drawing/2014/main" id="{CE8C2CC9-9D8A-4362-8B72-05327B5DEE96}"/>
                </a:ext>
              </a:extLst>
            </p:cNvPr>
            <p:cNvSpPr/>
            <p:nvPr/>
          </p:nvSpPr>
          <p:spPr>
            <a:xfrm>
              <a:off x="2268969" y="2615620"/>
              <a:ext cx="158277" cy="209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82" h="20760" extrusionOk="0">
                  <a:moveTo>
                    <a:pt x="6517" y="0"/>
                  </a:moveTo>
                  <a:cubicBezTo>
                    <a:pt x="6798" y="3188"/>
                    <a:pt x="8340" y="7200"/>
                    <a:pt x="11075" y="11267"/>
                  </a:cubicBezTo>
                  <a:cubicBezTo>
                    <a:pt x="13670" y="15115"/>
                    <a:pt x="16896" y="18247"/>
                    <a:pt x="19982" y="20226"/>
                  </a:cubicBezTo>
                  <a:cubicBezTo>
                    <a:pt x="10655" y="21600"/>
                    <a:pt x="4203" y="20391"/>
                    <a:pt x="1468" y="15774"/>
                  </a:cubicBezTo>
                  <a:cubicBezTo>
                    <a:pt x="-1618" y="10443"/>
                    <a:pt x="205" y="5386"/>
                    <a:pt x="6517" y="0"/>
                  </a:cubicBezTo>
                  <a:close/>
                </a:path>
              </a:pathLst>
            </a:custGeom>
            <a:solidFill>
              <a:srgbClr val="B08A4A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40" name="Shape">
              <a:extLst>
                <a:ext uri="{FF2B5EF4-FFF2-40B4-BE49-F238E27FC236}">
                  <a16:creationId xmlns:a16="http://schemas.microsoft.com/office/drawing/2014/main" id="{76FCA7A2-0B97-4530-ABDE-357CD5C5C4AC}"/>
                </a:ext>
              </a:extLst>
            </p:cNvPr>
            <p:cNvSpPr/>
            <p:nvPr/>
          </p:nvSpPr>
          <p:spPr>
            <a:xfrm>
              <a:off x="2318901" y="2572833"/>
              <a:ext cx="168305" cy="249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634" y="13710"/>
                  </a:moveTo>
                  <a:cubicBezTo>
                    <a:pt x="1853" y="10151"/>
                    <a:pt x="285" y="6639"/>
                    <a:pt x="0" y="3849"/>
                  </a:cubicBezTo>
                  <a:cubicBezTo>
                    <a:pt x="1711" y="2598"/>
                    <a:pt x="3778" y="1299"/>
                    <a:pt x="6202" y="0"/>
                  </a:cubicBezTo>
                  <a:cubicBezTo>
                    <a:pt x="5846" y="2983"/>
                    <a:pt x="7485" y="7216"/>
                    <a:pt x="10836" y="11498"/>
                  </a:cubicBezTo>
                  <a:cubicBezTo>
                    <a:pt x="13972" y="15491"/>
                    <a:pt x="17964" y="18569"/>
                    <a:pt x="21600" y="20205"/>
                  </a:cubicBezTo>
                  <a:cubicBezTo>
                    <a:pt x="18749" y="20782"/>
                    <a:pt x="16111" y="21263"/>
                    <a:pt x="13687" y="21600"/>
                  </a:cubicBezTo>
                  <a:cubicBezTo>
                    <a:pt x="10551" y="19820"/>
                    <a:pt x="7343" y="17078"/>
                    <a:pt x="4634" y="13710"/>
                  </a:cubicBezTo>
                  <a:close/>
                </a:path>
              </a:pathLst>
            </a:custGeom>
            <a:solidFill>
              <a:srgbClr val="CDA553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41" name="Shape">
              <a:extLst>
                <a:ext uri="{FF2B5EF4-FFF2-40B4-BE49-F238E27FC236}">
                  <a16:creationId xmlns:a16="http://schemas.microsoft.com/office/drawing/2014/main" id="{B61B4270-3F8A-4290-ADAF-76D72123B6F0}"/>
                </a:ext>
              </a:extLst>
            </p:cNvPr>
            <p:cNvSpPr/>
            <p:nvPr/>
          </p:nvSpPr>
          <p:spPr>
            <a:xfrm>
              <a:off x="2365685" y="2534847"/>
              <a:ext cx="178125" cy="270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2" h="21600" extrusionOk="0">
                  <a:moveTo>
                    <a:pt x="4364" y="13616"/>
                  </a:moveTo>
                  <a:cubicBezTo>
                    <a:pt x="1241" y="9669"/>
                    <a:pt x="-288" y="5766"/>
                    <a:pt x="44" y="3016"/>
                  </a:cubicBezTo>
                  <a:cubicBezTo>
                    <a:pt x="1839" y="2040"/>
                    <a:pt x="3833" y="1020"/>
                    <a:pt x="6026" y="0"/>
                  </a:cubicBezTo>
                  <a:cubicBezTo>
                    <a:pt x="5162" y="2705"/>
                    <a:pt x="6624" y="7141"/>
                    <a:pt x="10146" y="11532"/>
                  </a:cubicBezTo>
                  <a:cubicBezTo>
                    <a:pt x="13403" y="15612"/>
                    <a:pt x="17657" y="18673"/>
                    <a:pt x="21312" y="19959"/>
                  </a:cubicBezTo>
                  <a:cubicBezTo>
                    <a:pt x="18919" y="20580"/>
                    <a:pt x="16593" y="21112"/>
                    <a:pt x="14466" y="21600"/>
                  </a:cubicBezTo>
                  <a:cubicBezTo>
                    <a:pt x="11010" y="20137"/>
                    <a:pt x="7289" y="17298"/>
                    <a:pt x="4364" y="13616"/>
                  </a:cubicBezTo>
                  <a:close/>
                </a:path>
              </a:pathLst>
            </a:custGeom>
            <a:solidFill>
              <a:srgbClr val="B08A4A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42" name="Shape">
              <a:extLst>
                <a:ext uri="{FF2B5EF4-FFF2-40B4-BE49-F238E27FC236}">
                  <a16:creationId xmlns:a16="http://schemas.microsoft.com/office/drawing/2014/main" id="{5BE0EB3F-3340-4FDC-9E27-25581F5234FB}"/>
                </a:ext>
              </a:extLst>
            </p:cNvPr>
            <p:cNvSpPr/>
            <p:nvPr/>
          </p:nvSpPr>
          <p:spPr>
            <a:xfrm>
              <a:off x="2450338" y="2476026"/>
              <a:ext cx="188211" cy="291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1" h="21600" extrusionOk="0">
                  <a:moveTo>
                    <a:pt x="4051" y="13577"/>
                  </a:moveTo>
                  <a:cubicBezTo>
                    <a:pt x="543" y="9134"/>
                    <a:pt x="-749" y="4731"/>
                    <a:pt x="420" y="2304"/>
                  </a:cubicBezTo>
                  <a:cubicBezTo>
                    <a:pt x="2205" y="1563"/>
                    <a:pt x="4051" y="782"/>
                    <a:pt x="5959" y="0"/>
                  </a:cubicBezTo>
                  <a:cubicBezTo>
                    <a:pt x="4420" y="2345"/>
                    <a:pt x="5651" y="6994"/>
                    <a:pt x="9343" y="11643"/>
                  </a:cubicBezTo>
                  <a:cubicBezTo>
                    <a:pt x="12728" y="15881"/>
                    <a:pt x="17220" y="18967"/>
                    <a:pt x="20851" y="19831"/>
                  </a:cubicBezTo>
                  <a:cubicBezTo>
                    <a:pt x="18820" y="20448"/>
                    <a:pt x="16913" y="21065"/>
                    <a:pt x="15005" y="21600"/>
                  </a:cubicBezTo>
                  <a:cubicBezTo>
                    <a:pt x="11559" y="20613"/>
                    <a:pt x="7251" y="17650"/>
                    <a:pt x="4051" y="13577"/>
                  </a:cubicBezTo>
                  <a:close/>
                </a:path>
              </a:pathLst>
            </a:custGeom>
            <a:solidFill>
              <a:srgbClr val="B08A4A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43" name="Shape">
              <a:extLst>
                <a:ext uri="{FF2B5EF4-FFF2-40B4-BE49-F238E27FC236}">
                  <a16:creationId xmlns:a16="http://schemas.microsoft.com/office/drawing/2014/main" id="{1694A944-C6D8-4FFA-86D7-8BC5E8B8C1FB}"/>
                </a:ext>
              </a:extLst>
            </p:cNvPr>
            <p:cNvSpPr/>
            <p:nvPr/>
          </p:nvSpPr>
          <p:spPr>
            <a:xfrm>
              <a:off x="2494089" y="2286524"/>
              <a:ext cx="492434" cy="458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1600" extrusionOk="0">
                  <a:moveTo>
                    <a:pt x="1571" y="16364"/>
                  </a:moveTo>
                  <a:cubicBezTo>
                    <a:pt x="132" y="13405"/>
                    <a:pt x="-347" y="10447"/>
                    <a:pt x="252" y="8954"/>
                  </a:cubicBezTo>
                  <a:cubicBezTo>
                    <a:pt x="4304" y="6336"/>
                    <a:pt x="9434" y="3404"/>
                    <a:pt x="15547" y="0"/>
                  </a:cubicBezTo>
                  <a:cubicBezTo>
                    <a:pt x="14900" y="1492"/>
                    <a:pt x="15380" y="4477"/>
                    <a:pt x="16842" y="7488"/>
                  </a:cubicBezTo>
                  <a:cubicBezTo>
                    <a:pt x="18136" y="10132"/>
                    <a:pt x="19839" y="12070"/>
                    <a:pt x="21253" y="12672"/>
                  </a:cubicBezTo>
                  <a:cubicBezTo>
                    <a:pt x="15643" y="16233"/>
                    <a:pt x="10513" y="19322"/>
                    <a:pt x="6078" y="21600"/>
                  </a:cubicBezTo>
                  <a:cubicBezTo>
                    <a:pt x="4639" y="21024"/>
                    <a:pt x="2889" y="19061"/>
                    <a:pt x="1571" y="16364"/>
                  </a:cubicBezTo>
                  <a:close/>
                </a:path>
              </a:pathLst>
            </a:custGeom>
            <a:solidFill>
              <a:srgbClr val="F7C054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44" name="Shape">
              <a:extLst>
                <a:ext uri="{FF2B5EF4-FFF2-40B4-BE49-F238E27FC236}">
                  <a16:creationId xmlns:a16="http://schemas.microsoft.com/office/drawing/2014/main" id="{C63890FA-817C-4DAB-A62F-BBEC23D1E5B6}"/>
                </a:ext>
              </a:extLst>
            </p:cNvPr>
            <p:cNvSpPr/>
            <p:nvPr/>
          </p:nvSpPr>
          <p:spPr>
            <a:xfrm>
              <a:off x="2409368" y="2505462"/>
              <a:ext cx="184778" cy="283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9" h="21600" extrusionOk="0">
                  <a:moveTo>
                    <a:pt x="4146" y="13526"/>
                  </a:moveTo>
                  <a:cubicBezTo>
                    <a:pt x="798" y="9299"/>
                    <a:pt x="-591" y="5115"/>
                    <a:pt x="230" y="2536"/>
                  </a:cubicBezTo>
                  <a:cubicBezTo>
                    <a:pt x="1998" y="1691"/>
                    <a:pt x="3893" y="845"/>
                    <a:pt x="5914" y="0"/>
                  </a:cubicBezTo>
                  <a:cubicBezTo>
                    <a:pt x="4651" y="2536"/>
                    <a:pt x="5977" y="7059"/>
                    <a:pt x="9641" y="11582"/>
                  </a:cubicBezTo>
                  <a:cubicBezTo>
                    <a:pt x="12988" y="15724"/>
                    <a:pt x="17346" y="18810"/>
                    <a:pt x="21009" y="19867"/>
                  </a:cubicBezTo>
                  <a:cubicBezTo>
                    <a:pt x="18862" y="20501"/>
                    <a:pt x="16777" y="21093"/>
                    <a:pt x="14820" y="21600"/>
                  </a:cubicBezTo>
                  <a:cubicBezTo>
                    <a:pt x="11283" y="20374"/>
                    <a:pt x="7241" y="17415"/>
                    <a:pt x="4146" y="13526"/>
                  </a:cubicBezTo>
                  <a:close/>
                </a:path>
              </a:pathLst>
            </a:custGeom>
            <a:solidFill>
              <a:srgbClr val="CDA553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145" name="Shape">
              <a:extLst>
                <a:ext uri="{FF2B5EF4-FFF2-40B4-BE49-F238E27FC236}">
                  <a16:creationId xmlns:a16="http://schemas.microsoft.com/office/drawing/2014/main" id="{BEF315C4-9FF6-4FEB-8670-00B700C3EFA2}"/>
                </a:ext>
              </a:extLst>
            </p:cNvPr>
            <p:cNvSpPr/>
            <p:nvPr/>
          </p:nvSpPr>
          <p:spPr>
            <a:xfrm>
              <a:off x="2049160" y="2894354"/>
              <a:ext cx="2215754" cy="1263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45" y="15932"/>
                  </a:moveTo>
                  <a:cubicBezTo>
                    <a:pt x="20999" y="15609"/>
                    <a:pt x="20663" y="15296"/>
                    <a:pt x="20327" y="14982"/>
                  </a:cubicBezTo>
                  <a:cubicBezTo>
                    <a:pt x="20046" y="14717"/>
                    <a:pt x="19770" y="14460"/>
                    <a:pt x="19499" y="14204"/>
                  </a:cubicBezTo>
                  <a:cubicBezTo>
                    <a:pt x="19217" y="13938"/>
                    <a:pt x="18941" y="13682"/>
                    <a:pt x="18671" y="13425"/>
                  </a:cubicBezTo>
                  <a:cubicBezTo>
                    <a:pt x="18389" y="13159"/>
                    <a:pt x="18113" y="12903"/>
                    <a:pt x="17842" y="12656"/>
                  </a:cubicBezTo>
                  <a:cubicBezTo>
                    <a:pt x="17560" y="12390"/>
                    <a:pt x="17284" y="12134"/>
                    <a:pt x="17014" y="11887"/>
                  </a:cubicBezTo>
                  <a:cubicBezTo>
                    <a:pt x="14544" y="9589"/>
                    <a:pt x="12465" y="7681"/>
                    <a:pt x="10781" y="6266"/>
                  </a:cubicBezTo>
                  <a:cubicBezTo>
                    <a:pt x="10462" y="6001"/>
                    <a:pt x="10164" y="5754"/>
                    <a:pt x="9871" y="5516"/>
                  </a:cubicBezTo>
                  <a:cubicBezTo>
                    <a:pt x="9546" y="5250"/>
                    <a:pt x="9238" y="5013"/>
                    <a:pt x="8945" y="4804"/>
                  </a:cubicBezTo>
                  <a:cubicBezTo>
                    <a:pt x="8604" y="4548"/>
                    <a:pt x="8290" y="4339"/>
                    <a:pt x="7998" y="4149"/>
                  </a:cubicBezTo>
                  <a:cubicBezTo>
                    <a:pt x="7635" y="3921"/>
                    <a:pt x="7310" y="3741"/>
                    <a:pt x="7029" y="3617"/>
                  </a:cubicBezTo>
                  <a:cubicBezTo>
                    <a:pt x="6124" y="3238"/>
                    <a:pt x="5604" y="3409"/>
                    <a:pt x="5464" y="4216"/>
                  </a:cubicBezTo>
                  <a:lnTo>
                    <a:pt x="0" y="0"/>
                  </a:lnTo>
                  <a:lnTo>
                    <a:pt x="5507" y="5431"/>
                  </a:lnTo>
                  <a:cubicBezTo>
                    <a:pt x="5713" y="6361"/>
                    <a:pt x="6292" y="7415"/>
                    <a:pt x="7186" y="8602"/>
                  </a:cubicBezTo>
                  <a:cubicBezTo>
                    <a:pt x="7478" y="8991"/>
                    <a:pt x="7803" y="9390"/>
                    <a:pt x="8155" y="9798"/>
                  </a:cubicBezTo>
                  <a:cubicBezTo>
                    <a:pt x="8447" y="10140"/>
                    <a:pt x="8761" y="10482"/>
                    <a:pt x="9097" y="10843"/>
                  </a:cubicBezTo>
                  <a:cubicBezTo>
                    <a:pt x="9389" y="11156"/>
                    <a:pt x="9693" y="11469"/>
                    <a:pt x="10018" y="11792"/>
                  </a:cubicBezTo>
                  <a:cubicBezTo>
                    <a:pt x="10305" y="12087"/>
                    <a:pt x="10608" y="12381"/>
                    <a:pt x="10916" y="12685"/>
                  </a:cubicBezTo>
                  <a:cubicBezTo>
                    <a:pt x="12682" y="14394"/>
                    <a:pt x="14783" y="16255"/>
                    <a:pt x="17111" y="18249"/>
                  </a:cubicBezTo>
                  <a:cubicBezTo>
                    <a:pt x="17382" y="18476"/>
                    <a:pt x="17658" y="18714"/>
                    <a:pt x="17934" y="18951"/>
                  </a:cubicBezTo>
                  <a:cubicBezTo>
                    <a:pt x="18205" y="19179"/>
                    <a:pt x="18476" y="19416"/>
                    <a:pt x="18752" y="19644"/>
                  </a:cubicBezTo>
                  <a:cubicBezTo>
                    <a:pt x="19023" y="19872"/>
                    <a:pt x="19293" y="20109"/>
                    <a:pt x="19569" y="20337"/>
                  </a:cubicBezTo>
                  <a:cubicBezTo>
                    <a:pt x="19840" y="20565"/>
                    <a:pt x="20116" y="20793"/>
                    <a:pt x="20392" y="21030"/>
                  </a:cubicBezTo>
                  <a:cubicBezTo>
                    <a:pt x="20614" y="21220"/>
                    <a:pt x="20847" y="21410"/>
                    <a:pt x="21075" y="21600"/>
                  </a:cubicBezTo>
                  <a:cubicBezTo>
                    <a:pt x="21313" y="19844"/>
                    <a:pt x="21486" y="18021"/>
                    <a:pt x="21600" y="16141"/>
                  </a:cubicBezTo>
                  <a:cubicBezTo>
                    <a:pt x="21513" y="16084"/>
                    <a:pt x="21427" y="16008"/>
                    <a:pt x="21345" y="15932"/>
                  </a:cubicBezTo>
                  <a:close/>
                </a:path>
              </a:pathLst>
            </a:custGeom>
            <a:solidFill>
              <a:schemeClr val="tx1">
                <a:alpha val="26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5080434" y="609080"/>
            <a:ext cx="2626040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050" b="1" cap="all" spc="300" noProof="1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Specific</a:t>
            </a:r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0A1D5C8B-FE27-4258-8555-77598ED1DE13}"/>
              </a:ext>
            </a:extLst>
          </p:cNvPr>
          <p:cNvGrpSpPr/>
          <p:nvPr/>
        </p:nvGrpSpPr>
        <p:grpSpPr>
          <a:xfrm>
            <a:off x="4175357" y="532200"/>
            <a:ext cx="903636" cy="903633"/>
            <a:chOff x="8993051" y="1871661"/>
            <a:chExt cx="835847" cy="835844"/>
          </a:xfrm>
        </p:grpSpPr>
        <p:sp>
          <p:nvSpPr>
            <p:cNvPr id="150" name="Shape">
              <a:extLst>
                <a:ext uri="{FF2B5EF4-FFF2-40B4-BE49-F238E27FC236}">
                  <a16:creationId xmlns:a16="http://schemas.microsoft.com/office/drawing/2014/main" id="{6E0CF0CB-7030-4405-A2D3-A74E19D67C4D}"/>
                </a:ext>
              </a:extLst>
            </p:cNvPr>
            <p:cNvSpPr/>
            <p:nvPr/>
          </p:nvSpPr>
          <p:spPr>
            <a:xfrm>
              <a:off x="8993051" y="1871661"/>
              <a:ext cx="835847" cy="835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9712" y="21600"/>
                    <a:pt x="8827" y="20714"/>
                    <a:pt x="8827" y="19627"/>
                  </a:cubicBezTo>
                  <a:lnTo>
                    <a:pt x="8827" y="19569"/>
                  </a:lnTo>
                  <a:cubicBezTo>
                    <a:pt x="5467" y="18809"/>
                    <a:pt x="2820" y="16142"/>
                    <a:pt x="2079" y="12773"/>
                  </a:cubicBezTo>
                  <a:lnTo>
                    <a:pt x="1973" y="12773"/>
                  </a:lnTo>
                  <a:cubicBezTo>
                    <a:pt x="886" y="12773"/>
                    <a:pt x="0" y="11888"/>
                    <a:pt x="0" y="10800"/>
                  </a:cubicBezTo>
                  <a:cubicBezTo>
                    <a:pt x="0" y="9712"/>
                    <a:pt x="886" y="8827"/>
                    <a:pt x="1973" y="8827"/>
                  </a:cubicBezTo>
                  <a:lnTo>
                    <a:pt x="2108" y="8827"/>
                  </a:lnTo>
                  <a:cubicBezTo>
                    <a:pt x="2888" y="5535"/>
                    <a:pt x="5525" y="2917"/>
                    <a:pt x="8827" y="2166"/>
                  </a:cubicBezTo>
                  <a:lnTo>
                    <a:pt x="8827" y="1973"/>
                  </a:lnTo>
                  <a:cubicBezTo>
                    <a:pt x="8827" y="886"/>
                    <a:pt x="9712" y="0"/>
                    <a:pt x="10800" y="0"/>
                  </a:cubicBezTo>
                  <a:cubicBezTo>
                    <a:pt x="11888" y="0"/>
                    <a:pt x="12773" y="886"/>
                    <a:pt x="12773" y="1973"/>
                  </a:cubicBezTo>
                  <a:lnTo>
                    <a:pt x="12773" y="2166"/>
                  </a:lnTo>
                  <a:cubicBezTo>
                    <a:pt x="16075" y="2926"/>
                    <a:pt x="18703" y="5535"/>
                    <a:pt x="19492" y="8827"/>
                  </a:cubicBezTo>
                  <a:lnTo>
                    <a:pt x="19627" y="8827"/>
                  </a:lnTo>
                  <a:cubicBezTo>
                    <a:pt x="20714" y="8827"/>
                    <a:pt x="21600" y="9712"/>
                    <a:pt x="21600" y="10800"/>
                  </a:cubicBezTo>
                  <a:cubicBezTo>
                    <a:pt x="21600" y="11888"/>
                    <a:pt x="20714" y="12773"/>
                    <a:pt x="19627" y="12773"/>
                  </a:cubicBezTo>
                  <a:lnTo>
                    <a:pt x="19521" y="12773"/>
                  </a:lnTo>
                  <a:cubicBezTo>
                    <a:pt x="18780" y="16133"/>
                    <a:pt x="16133" y="18809"/>
                    <a:pt x="12783" y="19569"/>
                  </a:cubicBezTo>
                  <a:lnTo>
                    <a:pt x="12783" y="19627"/>
                  </a:lnTo>
                  <a:cubicBezTo>
                    <a:pt x="12783" y="20714"/>
                    <a:pt x="11897" y="21600"/>
                    <a:pt x="10800" y="21600"/>
                  </a:cubicBezTo>
                  <a:close/>
                </a:path>
              </a:pathLst>
            </a:custGeom>
            <a:solidFill>
              <a:srgbClr val="BF1E2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/>
              </a:pPr>
              <a:endParaRPr sz="4050" b="1" dirty="0">
                <a:solidFill>
                  <a:schemeClr val="bg1"/>
                </a:solidFill>
              </a:endParaRPr>
            </a:p>
          </p:txBody>
        </p:sp>
        <p:sp>
          <p:nvSpPr>
            <p:cNvPr id="151" name="Shape">
              <a:extLst>
                <a:ext uri="{FF2B5EF4-FFF2-40B4-BE49-F238E27FC236}">
                  <a16:creationId xmlns:a16="http://schemas.microsoft.com/office/drawing/2014/main" id="{E95BABA5-7E43-41C6-AA9A-5F81BF007C98}"/>
                </a:ext>
              </a:extLst>
            </p:cNvPr>
            <p:cNvSpPr/>
            <p:nvPr/>
          </p:nvSpPr>
          <p:spPr>
            <a:xfrm>
              <a:off x="9048917" y="1927532"/>
              <a:ext cx="724106" cy="724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9" y="10189"/>
                  </a:moveTo>
                  <a:lnTo>
                    <a:pt x="19411" y="10189"/>
                  </a:lnTo>
                  <a:cubicBezTo>
                    <a:pt x="19078" y="5944"/>
                    <a:pt x="15667" y="2567"/>
                    <a:pt x="11411" y="2256"/>
                  </a:cubicBezTo>
                  <a:lnTo>
                    <a:pt x="11411" y="611"/>
                  </a:lnTo>
                  <a:cubicBezTo>
                    <a:pt x="11411" y="267"/>
                    <a:pt x="11133" y="0"/>
                    <a:pt x="10800" y="0"/>
                  </a:cubicBezTo>
                  <a:cubicBezTo>
                    <a:pt x="10456" y="0"/>
                    <a:pt x="10189" y="278"/>
                    <a:pt x="10189" y="611"/>
                  </a:cubicBezTo>
                  <a:lnTo>
                    <a:pt x="10189" y="2256"/>
                  </a:lnTo>
                  <a:cubicBezTo>
                    <a:pt x="5933" y="2556"/>
                    <a:pt x="2522" y="5944"/>
                    <a:pt x="2189" y="10189"/>
                  </a:cubicBezTo>
                  <a:lnTo>
                    <a:pt x="611" y="10189"/>
                  </a:lnTo>
                  <a:cubicBezTo>
                    <a:pt x="267" y="10189"/>
                    <a:pt x="0" y="10467"/>
                    <a:pt x="0" y="10800"/>
                  </a:cubicBezTo>
                  <a:cubicBezTo>
                    <a:pt x="0" y="11144"/>
                    <a:pt x="278" y="11411"/>
                    <a:pt x="611" y="11411"/>
                  </a:cubicBezTo>
                  <a:lnTo>
                    <a:pt x="2178" y="11411"/>
                  </a:lnTo>
                  <a:cubicBezTo>
                    <a:pt x="2444" y="15722"/>
                    <a:pt x="5878" y="19189"/>
                    <a:pt x="10189" y="19489"/>
                  </a:cubicBezTo>
                  <a:lnTo>
                    <a:pt x="10189" y="20989"/>
                  </a:lnTo>
                  <a:cubicBezTo>
                    <a:pt x="10189" y="21333"/>
                    <a:pt x="10467" y="21600"/>
                    <a:pt x="10800" y="21600"/>
                  </a:cubicBezTo>
                  <a:cubicBezTo>
                    <a:pt x="11144" y="21600"/>
                    <a:pt x="11411" y="21322"/>
                    <a:pt x="11411" y="20989"/>
                  </a:cubicBezTo>
                  <a:lnTo>
                    <a:pt x="11411" y="19489"/>
                  </a:lnTo>
                  <a:cubicBezTo>
                    <a:pt x="15711" y="19189"/>
                    <a:pt x="19144" y="15722"/>
                    <a:pt x="19422" y="11411"/>
                  </a:cubicBezTo>
                  <a:lnTo>
                    <a:pt x="20989" y="11411"/>
                  </a:lnTo>
                  <a:cubicBezTo>
                    <a:pt x="21333" y="11411"/>
                    <a:pt x="21600" y="11133"/>
                    <a:pt x="21600" y="10800"/>
                  </a:cubicBezTo>
                  <a:cubicBezTo>
                    <a:pt x="21600" y="10467"/>
                    <a:pt x="21322" y="10189"/>
                    <a:pt x="20989" y="10189"/>
                  </a:cubicBezTo>
                  <a:close/>
                  <a:moveTo>
                    <a:pt x="11411" y="18267"/>
                  </a:moveTo>
                  <a:lnTo>
                    <a:pt x="11411" y="16533"/>
                  </a:lnTo>
                  <a:cubicBezTo>
                    <a:pt x="11411" y="16189"/>
                    <a:pt x="11133" y="15922"/>
                    <a:pt x="10800" y="15922"/>
                  </a:cubicBezTo>
                  <a:cubicBezTo>
                    <a:pt x="10456" y="15922"/>
                    <a:pt x="10189" y="16200"/>
                    <a:pt x="10189" y="16533"/>
                  </a:cubicBezTo>
                  <a:lnTo>
                    <a:pt x="10189" y="18267"/>
                  </a:lnTo>
                  <a:cubicBezTo>
                    <a:pt x="6567" y="17967"/>
                    <a:pt x="3678" y="15056"/>
                    <a:pt x="3411" y="11422"/>
                  </a:cubicBezTo>
                  <a:lnTo>
                    <a:pt x="5078" y="11422"/>
                  </a:lnTo>
                  <a:cubicBezTo>
                    <a:pt x="5422" y="11422"/>
                    <a:pt x="5689" y="11145"/>
                    <a:pt x="5689" y="10811"/>
                  </a:cubicBezTo>
                  <a:cubicBezTo>
                    <a:pt x="5689" y="10467"/>
                    <a:pt x="5411" y="10200"/>
                    <a:pt x="5078" y="10200"/>
                  </a:cubicBezTo>
                  <a:lnTo>
                    <a:pt x="3422" y="10200"/>
                  </a:lnTo>
                  <a:cubicBezTo>
                    <a:pt x="3756" y="6633"/>
                    <a:pt x="6611" y="3800"/>
                    <a:pt x="10189" y="3500"/>
                  </a:cubicBezTo>
                  <a:lnTo>
                    <a:pt x="10189" y="5089"/>
                  </a:lnTo>
                  <a:cubicBezTo>
                    <a:pt x="10189" y="5433"/>
                    <a:pt x="10467" y="5700"/>
                    <a:pt x="10800" y="5700"/>
                  </a:cubicBezTo>
                  <a:cubicBezTo>
                    <a:pt x="11144" y="5700"/>
                    <a:pt x="11411" y="5422"/>
                    <a:pt x="11411" y="5089"/>
                  </a:cubicBezTo>
                  <a:lnTo>
                    <a:pt x="11411" y="3500"/>
                  </a:lnTo>
                  <a:cubicBezTo>
                    <a:pt x="14989" y="3800"/>
                    <a:pt x="17844" y="6633"/>
                    <a:pt x="18178" y="10200"/>
                  </a:cubicBezTo>
                  <a:lnTo>
                    <a:pt x="16522" y="10200"/>
                  </a:lnTo>
                  <a:cubicBezTo>
                    <a:pt x="16178" y="10200"/>
                    <a:pt x="15911" y="10478"/>
                    <a:pt x="15911" y="10811"/>
                  </a:cubicBezTo>
                  <a:cubicBezTo>
                    <a:pt x="15911" y="11156"/>
                    <a:pt x="16189" y="11422"/>
                    <a:pt x="16522" y="11422"/>
                  </a:cubicBezTo>
                  <a:lnTo>
                    <a:pt x="18189" y="11422"/>
                  </a:lnTo>
                  <a:cubicBezTo>
                    <a:pt x="17922" y="15056"/>
                    <a:pt x="15033" y="17967"/>
                    <a:pt x="11411" y="18267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rgbClr val="BF1E2E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/>
              </a:pPr>
              <a:endParaRPr sz="4050" b="1">
                <a:solidFill>
                  <a:schemeClr val="bg1"/>
                </a:solidFill>
              </a:endParaRPr>
            </a:p>
          </p:txBody>
        </p:sp>
      </p:grpSp>
      <p:sp>
        <p:nvSpPr>
          <p:cNvPr id="164" name="TextBox 163">
            <a:extLst>
              <a:ext uri="{FF2B5EF4-FFF2-40B4-BE49-F238E27FC236}">
                <a16:creationId xmlns:a16="http://schemas.microsoft.com/office/drawing/2014/main" id="{E88524EB-DC9A-479B-A1E2-7B1F6E9819F5}"/>
              </a:ext>
            </a:extLst>
          </p:cNvPr>
          <p:cNvSpPr txBox="1"/>
          <p:nvPr/>
        </p:nvSpPr>
        <p:spPr>
          <a:xfrm>
            <a:off x="4441290" y="609080"/>
            <a:ext cx="371769" cy="715581"/>
          </a:xfrm>
          <a:prstGeom prst="rect">
            <a:avLst/>
          </a:prstGeom>
          <a:noFill/>
        </p:spPr>
        <p:txBody>
          <a:bodyPr wrap="none" lIns="41148" rIns="0" rtlCol="0" anchor="ctr">
            <a:spAutoFit/>
          </a:bodyPr>
          <a:lstStyle/>
          <a:p>
            <a:pPr algn="ctr"/>
            <a:r>
              <a:rPr lang="en-US" sz="4050" b="1" cap="all" spc="300" noProof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080433" y="1705158"/>
            <a:ext cx="3962303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050" b="1" cap="all" spc="300" noProof="1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Measurable</a:t>
            </a:r>
          </a:p>
        </p:txBody>
      </p: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6B71BE3A-73B5-4428-9E5F-6AFA7B2C1BE2}"/>
              </a:ext>
            </a:extLst>
          </p:cNvPr>
          <p:cNvGrpSpPr/>
          <p:nvPr/>
        </p:nvGrpSpPr>
        <p:grpSpPr>
          <a:xfrm>
            <a:off x="4175357" y="1631650"/>
            <a:ext cx="903636" cy="903633"/>
            <a:chOff x="8993051" y="1871661"/>
            <a:chExt cx="835847" cy="835844"/>
          </a:xfrm>
        </p:grpSpPr>
        <p:sp>
          <p:nvSpPr>
            <p:cNvPr id="162" name="Shape">
              <a:extLst>
                <a:ext uri="{FF2B5EF4-FFF2-40B4-BE49-F238E27FC236}">
                  <a16:creationId xmlns:a16="http://schemas.microsoft.com/office/drawing/2014/main" id="{F7DD35BD-67AE-42F8-9878-62C45366AB2E}"/>
                </a:ext>
              </a:extLst>
            </p:cNvPr>
            <p:cNvSpPr/>
            <p:nvPr/>
          </p:nvSpPr>
          <p:spPr>
            <a:xfrm>
              <a:off x="8993051" y="1871661"/>
              <a:ext cx="835847" cy="835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9712" y="21600"/>
                    <a:pt x="8827" y="20714"/>
                    <a:pt x="8827" y="19627"/>
                  </a:cubicBezTo>
                  <a:lnTo>
                    <a:pt x="8827" y="19569"/>
                  </a:lnTo>
                  <a:cubicBezTo>
                    <a:pt x="5467" y="18809"/>
                    <a:pt x="2820" y="16142"/>
                    <a:pt x="2079" y="12773"/>
                  </a:cubicBezTo>
                  <a:lnTo>
                    <a:pt x="1973" y="12773"/>
                  </a:lnTo>
                  <a:cubicBezTo>
                    <a:pt x="886" y="12773"/>
                    <a:pt x="0" y="11888"/>
                    <a:pt x="0" y="10800"/>
                  </a:cubicBezTo>
                  <a:cubicBezTo>
                    <a:pt x="0" y="9712"/>
                    <a:pt x="886" y="8827"/>
                    <a:pt x="1973" y="8827"/>
                  </a:cubicBezTo>
                  <a:lnTo>
                    <a:pt x="2108" y="8827"/>
                  </a:lnTo>
                  <a:cubicBezTo>
                    <a:pt x="2888" y="5535"/>
                    <a:pt x="5525" y="2917"/>
                    <a:pt x="8827" y="2166"/>
                  </a:cubicBezTo>
                  <a:lnTo>
                    <a:pt x="8827" y="1973"/>
                  </a:lnTo>
                  <a:cubicBezTo>
                    <a:pt x="8827" y="886"/>
                    <a:pt x="9712" y="0"/>
                    <a:pt x="10800" y="0"/>
                  </a:cubicBezTo>
                  <a:cubicBezTo>
                    <a:pt x="11888" y="0"/>
                    <a:pt x="12773" y="886"/>
                    <a:pt x="12773" y="1973"/>
                  </a:cubicBezTo>
                  <a:lnTo>
                    <a:pt x="12773" y="2166"/>
                  </a:lnTo>
                  <a:cubicBezTo>
                    <a:pt x="16075" y="2926"/>
                    <a:pt x="18703" y="5535"/>
                    <a:pt x="19492" y="8827"/>
                  </a:cubicBezTo>
                  <a:lnTo>
                    <a:pt x="19627" y="8827"/>
                  </a:lnTo>
                  <a:cubicBezTo>
                    <a:pt x="20714" y="8827"/>
                    <a:pt x="21600" y="9712"/>
                    <a:pt x="21600" y="10800"/>
                  </a:cubicBezTo>
                  <a:cubicBezTo>
                    <a:pt x="21600" y="11888"/>
                    <a:pt x="20714" y="12773"/>
                    <a:pt x="19627" y="12773"/>
                  </a:cubicBezTo>
                  <a:lnTo>
                    <a:pt x="19521" y="12773"/>
                  </a:lnTo>
                  <a:cubicBezTo>
                    <a:pt x="18780" y="16133"/>
                    <a:pt x="16133" y="18809"/>
                    <a:pt x="12783" y="19569"/>
                  </a:cubicBezTo>
                  <a:lnTo>
                    <a:pt x="12783" y="19627"/>
                  </a:lnTo>
                  <a:cubicBezTo>
                    <a:pt x="12783" y="20714"/>
                    <a:pt x="11897" y="21600"/>
                    <a:pt x="10800" y="21600"/>
                  </a:cubicBezTo>
                  <a:close/>
                </a:path>
              </a:pathLst>
            </a:custGeom>
            <a:solidFill>
              <a:srgbClr val="BF1E2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/>
              </a:pPr>
              <a:endParaRPr sz="4050" b="1" dirty="0">
                <a:solidFill>
                  <a:schemeClr val="bg1"/>
                </a:solidFill>
              </a:endParaRPr>
            </a:p>
          </p:txBody>
        </p:sp>
        <p:sp>
          <p:nvSpPr>
            <p:cNvPr id="163" name="Shape">
              <a:extLst>
                <a:ext uri="{FF2B5EF4-FFF2-40B4-BE49-F238E27FC236}">
                  <a16:creationId xmlns:a16="http://schemas.microsoft.com/office/drawing/2014/main" id="{CDE69F89-BD98-454C-A1AE-E9388C912AB9}"/>
                </a:ext>
              </a:extLst>
            </p:cNvPr>
            <p:cNvSpPr/>
            <p:nvPr/>
          </p:nvSpPr>
          <p:spPr>
            <a:xfrm>
              <a:off x="9048917" y="1927532"/>
              <a:ext cx="724106" cy="724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9" y="10189"/>
                  </a:moveTo>
                  <a:lnTo>
                    <a:pt x="19411" y="10189"/>
                  </a:lnTo>
                  <a:cubicBezTo>
                    <a:pt x="19078" y="5944"/>
                    <a:pt x="15667" y="2567"/>
                    <a:pt x="11411" y="2256"/>
                  </a:cubicBezTo>
                  <a:lnTo>
                    <a:pt x="11411" y="611"/>
                  </a:lnTo>
                  <a:cubicBezTo>
                    <a:pt x="11411" y="267"/>
                    <a:pt x="11133" y="0"/>
                    <a:pt x="10800" y="0"/>
                  </a:cubicBezTo>
                  <a:cubicBezTo>
                    <a:pt x="10456" y="0"/>
                    <a:pt x="10189" y="278"/>
                    <a:pt x="10189" y="611"/>
                  </a:cubicBezTo>
                  <a:lnTo>
                    <a:pt x="10189" y="2256"/>
                  </a:lnTo>
                  <a:cubicBezTo>
                    <a:pt x="5933" y="2556"/>
                    <a:pt x="2522" y="5944"/>
                    <a:pt x="2189" y="10189"/>
                  </a:cubicBezTo>
                  <a:lnTo>
                    <a:pt x="611" y="10189"/>
                  </a:lnTo>
                  <a:cubicBezTo>
                    <a:pt x="267" y="10189"/>
                    <a:pt x="0" y="10467"/>
                    <a:pt x="0" y="10800"/>
                  </a:cubicBezTo>
                  <a:cubicBezTo>
                    <a:pt x="0" y="11144"/>
                    <a:pt x="278" y="11411"/>
                    <a:pt x="611" y="11411"/>
                  </a:cubicBezTo>
                  <a:lnTo>
                    <a:pt x="2178" y="11411"/>
                  </a:lnTo>
                  <a:cubicBezTo>
                    <a:pt x="2444" y="15722"/>
                    <a:pt x="5878" y="19189"/>
                    <a:pt x="10189" y="19489"/>
                  </a:cubicBezTo>
                  <a:lnTo>
                    <a:pt x="10189" y="20989"/>
                  </a:lnTo>
                  <a:cubicBezTo>
                    <a:pt x="10189" y="21333"/>
                    <a:pt x="10467" y="21600"/>
                    <a:pt x="10800" y="21600"/>
                  </a:cubicBezTo>
                  <a:cubicBezTo>
                    <a:pt x="11144" y="21600"/>
                    <a:pt x="11411" y="21322"/>
                    <a:pt x="11411" y="20989"/>
                  </a:cubicBezTo>
                  <a:lnTo>
                    <a:pt x="11411" y="19489"/>
                  </a:lnTo>
                  <a:cubicBezTo>
                    <a:pt x="15711" y="19189"/>
                    <a:pt x="19144" y="15722"/>
                    <a:pt x="19422" y="11411"/>
                  </a:cubicBezTo>
                  <a:lnTo>
                    <a:pt x="20989" y="11411"/>
                  </a:lnTo>
                  <a:cubicBezTo>
                    <a:pt x="21333" y="11411"/>
                    <a:pt x="21600" y="11133"/>
                    <a:pt x="21600" y="10800"/>
                  </a:cubicBezTo>
                  <a:cubicBezTo>
                    <a:pt x="21600" y="10467"/>
                    <a:pt x="21322" y="10189"/>
                    <a:pt x="20989" y="10189"/>
                  </a:cubicBezTo>
                  <a:close/>
                  <a:moveTo>
                    <a:pt x="11411" y="18267"/>
                  </a:moveTo>
                  <a:lnTo>
                    <a:pt x="11411" y="16533"/>
                  </a:lnTo>
                  <a:cubicBezTo>
                    <a:pt x="11411" y="16189"/>
                    <a:pt x="11133" y="15922"/>
                    <a:pt x="10800" y="15922"/>
                  </a:cubicBezTo>
                  <a:cubicBezTo>
                    <a:pt x="10456" y="15922"/>
                    <a:pt x="10189" y="16200"/>
                    <a:pt x="10189" y="16533"/>
                  </a:cubicBezTo>
                  <a:lnTo>
                    <a:pt x="10189" y="18267"/>
                  </a:lnTo>
                  <a:cubicBezTo>
                    <a:pt x="6567" y="17967"/>
                    <a:pt x="3678" y="15056"/>
                    <a:pt x="3411" y="11422"/>
                  </a:cubicBezTo>
                  <a:lnTo>
                    <a:pt x="5078" y="11422"/>
                  </a:lnTo>
                  <a:cubicBezTo>
                    <a:pt x="5422" y="11422"/>
                    <a:pt x="5689" y="11145"/>
                    <a:pt x="5689" y="10811"/>
                  </a:cubicBezTo>
                  <a:cubicBezTo>
                    <a:pt x="5689" y="10467"/>
                    <a:pt x="5411" y="10200"/>
                    <a:pt x="5078" y="10200"/>
                  </a:cubicBezTo>
                  <a:lnTo>
                    <a:pt x="3422" y="10200"/>
                  </a:lnTo>
                  <a:cubicBezTo>
                    <a:pt x="3756" y="6633"/>
                    <a:pt x="6611" y="3800"/>
                    <a:pt x="10189" y="3500"/>
                  </a:cubicBezTo>
                  <a:lnTo>
                    <a:pt x="10189" y="5089"/>
                  </a:lnTo>
                  <a:cubicBezTo>
                    <a:pt x="10189" y="5433"/>
                    <a:pt x="10467" y="5700"/>
                    <a:pt x="10800" y="5700"/>
                  </a:cubicBezTo>
                  <a:cubicBezTo>
                    <a:pt x="11144" y="5700"/>
                    <a:pt x="11411" y="5422"/>
                    <a:pt x="11411" y="5089"/>
                  </a:cubicBezTo>
                  <a:lnTo>
                    <a:pt x="11411" y="3500"/>
                  </a:lnTo>
                  <a:cubicBezTo>
                    <a:pt x="14989" y="3800"/>
                    <a:pt x="17844" y="6633"/>
                    <a:pt x="18178" y="10200"/>
                  </a:cubicBezTo>
                  <a:lnTo>
                    <a:pt x="16522" y="10200"/>
                  </a:lnTo>
                  <a:cubicBezTo>
                    <a:pt x="16178" y="10200"/>
                    <a:pt x="15911" y="10478"/>
                    <a:pt x="15911" y="10811"/>
                  </a:cubicBezTo>
                  <a:cubicBezTo>
                    <a:pt x="15911" y="11156"/>
                    <a:pt x="16189" y="11422"/>
                    <a:pt x="16522" y="11422"/>
                  </a:cubicBezTo>
                  <a:lnTo>
                    <a:pt x="18189" y="11422"/>
                  </a:lnTo>
                  <a:cubicBezTo>
                    <a:pt x="17922" y="15056"/>
                    <a:pt x="15033" y="17967"/>
                    <a:pt x="11411" y="18267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rgbClr val="BF1E2E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/>
              </a:pPr>
              <a:endParaRPr sz="4050" b="1">
                <a:solidFill>
                  <a:schemeClr val="bg1"/>
                </a:solidFill>
              </a:endParaRPr>
            </a:p>
          </p:txBody>
        </p:sp>
      </p:grpSp>
      <p:sp>
        <p:nvSpPr>
          <p:cNvPr id="165" name="TextBox 164">
            <a:extLst>
              <a:ext uri="{FF2B5EF4-FFF2-40B4-BE49-F238E27FC236}">
                <a16:creationId xmlns:a16="http://schemas.microsoft.com/office/drawing/2014/main" id="{7EFC44DB-DFDF-47B6-90E8-8B0912419C20}"/>
              </a:ext>
            </a:extLst>
          </p:cNvPr>
          <p:cNvSpPr txBox="1"/>
          <p:nvPr/>
        </p:nvSpPr>
        <p:spPr>
          <a:xfrm>
            <a:off x="4338699" y="1709444"/>
            <a:ext cx="576953" cy="715581"/>
          </a:xfrm>
          <a:prstGeom prst="rect">
            <a:avLst/>
          </a:prstGeom>
          <a:noFill/>
        </p:spPr>
        <p:txBody>
          <a:bodyPr wrap="none" lIns="41148" rIns="0" rtlCol="0" anchor="ctr">
            <a:spAutoFit/>
          </a:bodyPr>
          <a:lstStyle/>
          <a:p>
            <a:pPr algn="ctr"/>
            <a:r>
              <a:rPr lang="en-US" sz="4050" b="1" cap="all" spc="300" noProof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080434" y="2801236"/>
            <a:ext cx="3651834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050" b="1" cap="all" spc="300" noProof="1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ACHIEVABLE</a:t>
            </a:r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1FB0FFED-0ABC-44BF-A513-5423709881C6}"/>
              </a:ext>
            </a:extLst>
          </p:cNvPr>
          <p:cNvGrpSpPr/>
          <p:nvPr/>
        </p:nvGrpSpPr>
        <p:grpSpPr>
          <a:xfrm>
            <a:off x="4175357" y="2731100"/>
            <a:ext cx="903636" cy="903633"/>
            <a:chOff x="8993051" y="1871661"/>
            <a:chExt cx="835847" cy="835844"/>
          </a:xfrm>
        </p:grpSpPr>
        <p:sp>
          <p:nvSpPr>
            <p:cNvPr id="159" name="Shape">
              <a:extLst>
                <a:ext uri="{FF2B5EF4-FFF2-40B4-BE49-F238E27FC236}">
                  <a16:creationId xmlns:a16="http://schemas.microsoft.com/office/drawing/2014/main" id="{CC70F28C-F9EC-4C93-BEAC-3027205C93EE}"/>
                </a:ext>
              </a:extLst>
            </p:cNvPr>
            <p:cNvSpPr/>
            <p:nvPr/>
          </p:nvSpPr>
          <p:spPr>
            <a:xfrm>
              <a:off x="8993051" y="1871661"/>
              <a:ext cx="835847" cy="835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9712" y="21600"/>
                    <a:pt x="8827" y="20714"/>
                    <a:pt x="8827" y="19627"/>
                  </a:cubicBezTo>
                  <a:lnTo>
                    <a:pt x="8827" y="19569"/>
                  </a:lnTo>
                  <a:cubicBezTo>
                    <a:pt x="5467" y="18809"/>
                    <a:pt x="2820" y="16142"/>
                    <a:pt x="2079" y="12773"/>
                  </a:cubicBezTo>
                  <a:lnTo>
                    <a:pt x="1973" y="12773"/>
                  </a:lnTo>
                  <a:cubicBezTo>
                    <a:pt x="886" y="12773"/>
                    <a:pt x="0" y="11888"/>
                    <a:pt x="0" y="10800"/>
                  </a:cubicBezTo>
                  <a:cubicBezTo>
                    <a:pt x="0" y="9712"/>
                    <a:pt x="886" y="8827"/>
                    <a:pt x="1973" y="8827"/>
                  </a:cubicBezTo>
                  <a:lnTo>
                    <a:pt x="2108" y="8827"/>
                  </a:lnTo>
                  <a:cubicBezTo>
                    <a:pt x="2888" y="5535"/>
                    <a:pt x="5525" y="2917"/>
                    <a:pt x="8827" y="2166"/>
                  </a:cubicBezTo>
                  <a:lnTo>
                    <a:pt x="8827" y="1973"/>
                  </a:lnTo>
                  <a:cubicBezTo>
                    <a:pt x="8827" y="886"/>
                    <a:pt x="9712" y="0"/>
                    <a:pt x="10800" y="0"/>
                  </a:cubicBezTo>
                  <a:cubicBezTo>
                    <a:pt x="11888" y="0"/>
                    <a:pt x="12773" y="886"/>
                    <a:pt x="12773" y="1973"/>
                  </a:cubicBezTo>
                  <a:lnTo>
                    <a:pt x="12773" y="2166"/>
                  </a:lnTo>
                  <a:cubicBezTo>
                    <a:pt x="16075" y="2926"/>
                    <a:pt x="18703" y="5535"/>
                    <a:pt x="19492" y="8827"/>
                  </a:cubicBezTo>
                  <a:lnTo>
                    <a:pt x="19627" y="8827"/>
                  </a:lnTo>
                  <a:cubicBezTo>
                    <a:pt x="20714" y="8827"/>
                    <a:pt x="21600" y="9712"/>
                    <a:pt x="21600" y="10800"/>
                  </a:cubicBezTo>
                  <a:cubicBezTo>
                    <a:pt x="21600" y="11888"/>
                    <a:pt x="20714" y="12773"/>
                    <a:pt x="19627" y="12773"/>
                  </a:cubicBezTo>
                  <a:lnTo>
                    <a:pt x="19521" y="12773"/>
                  </a:lnTo>
                  <a:cubicBezTo>
                    <a:pt x="18780" y="16133"/>
                    <a:pt x="16133" y="18809"/>
                    <a:pt x="12783" y="19569"/>
                  </a:cubicBezTo>
                  <a:lnTo>
                    <a:pt x="12783" y="19627"/>
                  </a:lnTo>
                  <a:cubicBezTo>
                    <a:pt x="12783" y="20714"/>
                    <a:pt x="11897" y="21600"/>
                    <a:pt x="10800" y="21600"/>
                  </a:cubicBezTo>
                  <a:close/>
                </a:path>
              </a:pathLst>
            </a:custGeom>
            <a:solidFill>
              <a:srgbClr val="BF1E2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/>
              </a:pPr>
              <a:endParaRPr sz="4050" b="1" dirty="0">
                <a:solidFill>
                  <a:schemeClr val="bg1"/>
                </a:solidFill>
              </a:endParaRPr>
            </a:p>
          </p:txBody>
        </p:sp>
        <p:sp>
          <p:nvSpPr>
            <p:cNvPr id="160" name="Shape">
              <a:extLst>
                <a:ext uri="{FF2B5EF4-FFF2-40B4-BE49-F238E27FC236}">
                  <a16:creationId xmlns:a16="http://schemas.microsoft.com/office/drawing/2014/main" id="{7F862EC8-EDBF-4D8F-9E04-CE16D206A0B8}"/>
                </a:ext>
              </a:extLst>
            </p:cNvPr>
            <p:cNvSpPr/>
            <p:nvPr/>
          </p:nvSpPr>
          <p:spPr>
            <a:xfrm>
              <a:off x="9048917" y="1927532"/>
              <a:ext cx="724106" cy="724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9" y="10189"/>
                  </a:moveTo>
                  <a:lnTo>
                    <a:pt x="19411" y="10189"/>
                  </a:lnTo>
                  <a:cubicBezTo>
                    <a:pt x="19078" y="5944"/>
                    <a:pt x="15667" y="2567"/>
                    <a:pt x="11411" y="2256"/>
                  </a:cubicBezTo>
                  <a:lnTo>
                    <a:pt x="11411" y="611"/>
                  </a:lnTo>
                  <a:cubicBezTo>
                    <a:pt x="11411" y="267"/>
                    <a:pt x="11133" y="0"/>
                    <a:pt x="10800" y="0"/>
                  </a:cubicBezTo>
                  <a:cubicBezTo>
                    <a:pt x="10456" y="0"/>
                    <a:pt x="10189" y="278"/>
                    <a:pt x="10189" y="611"/>
                  </a:cubicBezTo>
                  <a:lnTo>
                    <a:pt x="10189" y="2256"/>
                  </a:lnTo>
                  <a:cubicBezTo>
                    <a:pt x="5933" y="2556"/>
                    <a:pt x="2522" y="5944"/>
                    <a:pt x="2189" y="10189"/>
                  </a:cubicBezTo>
                  <a:lnTo>
                    <a:pt x="611" y="10189"/>
                  </a:lnTo>
                  <a:cubicBezTo>
                    <a:pt x="267" y="10189"/>
                    <a:pt x="0" y="10467"/>
                    <a:pt x="0" y="10800"/>
                  </a:cubicBezTo>
                  <a:cubicBezTo>
                    <a:pt x="0" y="11144"/>
                    <a:pt x="278" y="11411"/>
                    <a:pt x="611" y="11411"/>
                  </a:cubicBezTo>
                  <a:lnTo>
                    <a:pt x="2178" y="11411"/>
                  </a:lnTo>
                  <a:cubicBezTo>
                    <a:pt x="2444" y="15722"/>
                    <a:pt x="5878" y="19189"/>
                    <a:pt x="10189" y="19489"/>
                  </a:cubicBezTo>
                  <a:lnTo>
                    <a:pt x="10189" y="20989"/>
                  </a:lnTo>
                  <a:cubicBezTo>
                    <a:pt x="10189" y="21333"/>
                    <a:pt x="10467" y="21600"/>
                    <a:pt x="10800" y="21600"/>
                  </a:cubicBezTo>
                  <a:cubicBezTo>
                    <a:pt x="11144" y="21600"/>
                    <a:pt x="11411" y="21322"/>
                    <a:pt x="11411" y="20989"/>
                  </a:cubicBezTo>
                  <a:lnTo>
                    <a:pt x="11411" y="19489"/>
                  </a:lnTo>
                  <a:cubicBezTo>
                    <a:pt x="15711" y="19189"/>
                    <a:pt x="19144" y="15722"/>
                    <a:pt x="19422" y="11411"/>
                  </a:cubicBezTo>
                  <a:lnTo>
                    <a:pt x="20989" y="11411"/>
                  </a:lnTo>
                  <a:cubicBezTo>
                    <a:pt x="21333" y="11411"/>
                    <a:pt x="21600" y="11133"/>
                    <a:pt x="21600" y="10800"/>
                  </a:cubicBezTo>
                  <a:cubicBezTo>
                    <a:pt x="21600" y="10467"/>
                    <a:pt x="21322" y="10189"/>
                    <a:pt x="20989" y="10189"/>
                  </a:cubicBezTo>
                  <a:close/>
                  <a:moveTo>
                    <a:pt x="11411" y="18267"/>
                  </a:moveTo>
                  <a:lnTo>
                    <a:pt x="11411" y="16533"/>
                  </a:lnTo>
                  <a:cubicBezTo>
                    <a:pt x="11411" y="16189"/>
                    <a:pt x="11133" y="15922"/>
                    <a:pt x="10800" y="15922"/>
                  </a:cubicBezTo>
                  <a:cubicBezTo>
                    <a:pt x="10456" y="15922"/>
                    <a:pt x="10189" y="16200"/>
                    <a:pt x="10189" y="16533"/>
                  </a:cubicBezTo>
                  <a:lnTo>
                    <a:pt x="10189" y="18267"/>
                  </a:lnTo>
                  <a:cubicBezTo>
                    <a:pt x="6567" y="17967"/>
                    <a:pt x="3678" y="15056"/>
                    <a:pt x="3411" y="11422"/>
                  </a:cubicBezTo>
                  <a:lnTo>
                    <a:pt x="5078" y="11422"/>
                  </a:lnTo>
                  <a:cubicBezTo>
                    <a:pt x="5422" y="11422"/>
                    <a:pt x="5689" y="11145"/>
                    <a:pt x="5689" y="10811"/>
                  </a:cubicBezTo>
                  <a:cubicBezTo>
                    <a:pt x="5689" y="10467"/>
                    <a:pt x="5411" y="10200"/>
                    <a:pt x="5078" y="10200"/>
                  </a:cubicBezTo>
                  <a:lnTo>
                    <a:pt x="3422" y="10200"/>
                  </a:lnTo>
                  <a:cubicBezTo>
                    <a:pt x="3756" y="6633"/>
                    <a:pt x="6611" y="3800"/>
                    <a:pt x="10189" y="3500"/>
                  </a:cubicBezTo>
                  <a:lnTo>
                    <a:pt x="10189" y="5089"/>
                  </a:lnTo>
                  <a:cubicBezTo>
                    <a:pt x="10189" y="5433"/>
                    <a:pt x="10467" y="5700"/>
                    <a:pt x="10800" y="5700"/>
                  </a:cubicBezTo>
                  <a:cubicBezTo>
                    <a:pt x="11144" y="5700"/>
                    <a:pt x="11411" y="5422"/>
                    <a:pt x="11411" y="5089"/>
                  </a:cubicBezTo>
                  <a:lnTo>
                    <a:pt x="11411" y="3500"/>
                  </a:lnTo>
                  <a:cubicBezTo>
                    <a:pt x="14989" y="3800"/>
                    <a:pt x="17844" y="6633"/>
                    <a:pt x="18178" y="10200"/>
                  </a:cubicBezTo>
                  <a:lnTo>
                    <a:pt x="16522" y="10200"/>
                  </a:lnTo>
                  <a:cubicBezTo>
                    <a:pt x="16178" y="10200"/>
                    <a:pt x="15911" y="10478"/>
                    <a:pt x="15911" y="10811"/>
                  </a:cubicBezTo>
                  <a:cubicBezTo>
                    <a:pt x="15911" y="11156"/>
                    <a:pt x="16189" y="11422"/>
                    <a:pt x="16522" y="11422"/>
                  </a:cubicBezTo>
                  <a:lnTo>
                    <a:pt x="18189" y="11422"/>
                  </a:lnTo>
                  <a:cubicBezTo>
                    <a:pt x="17922" y="15056"/>
                    <a:pt x="15033" y="17967"/>
                    <a:pt x="11411" y="18267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rgbClr val="BF1E2E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/>
              </a:pPr>
              <a:endParaRPr sz="405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6" name="TextBox 165">
            <a:extLst>
              <a:ext uri="{FF2B5EF4-FFF2-40B4-BE49-F238E27FC236}">
                <a16:creationId xmlns:a16="http://schemas.microsoft.com/office/drawing/2014/main" id="{15AC1C5C-BC8D-4CA4-B531-F502A87966AB}"/>
              </a:ext>
            </a:extLst>
          </p:cNvPr>
          <p:cNvSpPr txBox="1"/>
          <p:nvPr/>
        </p:nvSpPr>
        <p:spPr>
          <a:xfrm>
            <a:off x="4404422" y="2809808"/>
            <a:ext cx="445507" cy="715581"/>
          </a:xfrm>
          <a:prstGeom prst="rect">
            <a:avLst/>
          </a:prstGeom>
          <a:noFill/>
        </p:spPr>
        <p:txBody>
          <a:bodyPr wrap="none" lIns="41148" rIns="0" rtlCol="0" anchor="ctr">
            <a:spAutoFit/>
          </a:bodyPr>
          <a:lstStyle/>
          <a:p>
            <a:pPr algn="ctr"/>
            <a:r>
              <a:rPr lang="en-US" sz="4050" b="1" cap="all" spc="300" noProof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080433" y="3897314"/>
            <a:ext cx="3052182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050" b="1" cap="all" spc="300" noProof="1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Relevant</a:t>
            </a:r>
          </a:p>
        </p:txBody>
      </p: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C545B014-0FC3-4C0B-A2D0-5D58E63B987C}"/>
              </a:ext>
            </a:extLst>
          </p:cNvPr>
          <p:cNvGrpSpPr/>
          <p:nvPr/>
        </p:nvGrpSpPr>
        <p:grpSpPr>
          <a:xfrm>
            <a:off x="4175357" y="3830550"/>
            <a:ext cx="903636" cy="903633"/>
            <a:chOff x="8993051" y="1871661"/>
            <a:chExt cx="835847" cy="835844"/>
          </a:xfrm>
        </p:grpSpPr>
        <p:sp>
          <p:nvSpPr>
            <p:cNvPr id="156" name="Shape">
              <a:extLst>
                <a:ext uri="{FF2B5EF4-FFF2-40B4-BE49-F238E27FC236}">
                  <a16:creationId xmlns:a16="http://schemas.microsoft.com/office/drawing/2014/main" id="{5F4D5979-09DA-4EB1-929E-06D42D72F78D}"/>
                </a:ext>
              </a:extLst>
            </p:cNvPr>
            <p:cNvSpPr/>
            <p:nvPr/>
          </p:nvSpPr>
          <p:spPr>
            <a:xfrm>
              <a:off x="8993051" y="1871661"/>
              <a:ext cx="835847" cy="835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9712" y="21600"/>
                    <a:pt x="8827" y="20714"/>
                    <a:pt x="8827" y="19627"/>
                  </a:cubicBezTo>
                  <a:lnTo>
                    <a:pt x="8827" y="19569"/>
                  </a:lnTo>
                  <a:cubicBezTo>
                    <a:pt x="5467" y="18809"/>
                    <a:pt x="2820" y="16142"/>
                    <a:pt x="2079" y="12773"/>
                  </a:cubicBezTo>
                  <a:lnTo>
                    <a:pt x="1973" y="12773"/>
                  </a:lnTo>
                  <a:cubicBezTo>
                    <a:pt x="886" y="12773"/>
                    <a:pt x="0" y="11888"/>
                    <a:pt x="0" y="10800"/>
                  </a:cubicBezTo>
                  <a:cubicBezTo>
                    <a:pt x="0" y="9712"/>
                    <a:pt x="886" y="8827"/>
                    <a:pt x="1973" y="8827"/>
                  </a:cubicBezTo>
                  <a:lnTo>
                    <a:pt x="2108" y="8827"/>
                  </a:lnTo>
                  <a:cubicBezTo>
                    <a:pt x="2888" y="5535"/>
                    <a:pt x="5525" y="2917"/>
                    <a:pt x="8827" y="2166"/>
                  </a:cubicBezTo>
                  <a:lnTo>
                    <a:pt x="8827" y="1973"/>
                  </a:lnTo>
                  <a:cubicBezTo>
                    <a:pt x="8827" y="886"/>
                    <a:pt x="9712" y="0"/>
                    <a:pt x="10800" y="0"/>
                  </a:cubicBezTo>
                  <a:cubicBezTo>
                    <a:pt x="11888" y="0"/>
                    <a:pt x="12773" y="886"/>
                    <a:pt x="12773" y="1973"/>
                  </a:cubicBezTo>
                  <a:lnTo>
                    <a:pt x="12773" y="2166"/>
                  </a:lnTo>
                  <a:cubicBezTo>
                    <a:pt x="16075" y="2926"/>
                    <a:pt x="18703" y="5535"/>
                    <a:pt x="19492" y="8827"/>
                  </a:cubicBezTo>
                  <a:lnTo>
                    <a:pt x="19627" y="8827"/>
                  </a:lnTo>
                  <a:cubicBezTo>
                    <a:pt x="20714" y="8827"/>
                    <a:pt x="21600" y="9712"/>
                    <a:pt x="21600" y="10800"/>
                  </a:cubicBezTo>
                  <a:cubicBezTo>
                    <a:pt x="21600" y="11888"/>
                    <a:pt x="20714" y="12773"/>
                    <a:pt x="19627" y="12773"/>
                  </a:cubicBezTo>
                  <a:lnTo>
                    <a:pt x="19521" y="12773"/>
                  </a:lnTo>
                  <a:cubicBezTo>
                    <a:pt x="18780" y="16133"/>
                    <a:pt x="16133" y="18809"/>
                    <a:pt x="12783" y="19569"/>
                  </a:cubicBezTo>
                  <a:lnTo>
                    <a:pt x="12783" y="19627"/>
                  </a:lnTo>
                  <a:cubicBezTo>
                    <a:pt x="12783" y="20714"/>
                    <a:pt x="11897" y="21600"/>
                    <a:pt x="10800" y="21600"/>
                  </a:cubicBezTo>
                  <a:close/>
                </a:path>
              </a:pathLst>
            </a:custGeom>
            <a:solidFill>
              <a:srgbClr val="BF1E2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/>
              </a:pPr>
              <a:endParaRPr sz="4050" b="1" dirty="0">
                <a:solidFill>
                  <a:schemeClr val="bg1"/>
                </a:solidFill>
              </a:endParaRPr>
            </a:p>
          </p:txBody>
        </p:sp>
        <p:sp>
          <p:nvSpPr>
            <p:cNvPr id="157" name="Shape">
              <a:extLst>
                <a:ext uri="{FF2B5EF4-FFF2-40B4-BE49-F238E27FC236}">
                  <a16:creationId xmlns:a16="http://schemas.microsoft.com/office/drawing/2014/main" id="{60C4B928-E2F5-4BD8-AE7C-9E74ED51F956}"/>
                </a:ext>
              </a:extLst>
            </p:cNvPr>
            <p:cNvSpPr/>
            <p:nvPr/>
          </p:nvSpPr>
          <p:spPr>
            <a:xfrm>
              <a:off x="9048917" y="1927532"/>
              <a:ext cx="724106" cy="724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9" y="10189"/>
                  </a:moveTo>
                  <a:lnTo>
                    <a:pt x="19411" y="10189"/>
                  </a:lnTo>
                  <a:cubicBezTo>
                    <a:pt x="19078" y="5944"/>
                    <a:pt x="15667" y="2567"/>
                    <a:pt x="11411" y="2256"/>
                  </a:cubicBezTo>
                  <a:lnTo>
                    <a:pt x="11411" y="611"/>
                  </a:lnTo>
                  <a:cubicBezTo>
                    <a:pt x="11411" y="267"/>
                    <a:pt x="11133" y="0"/>
                    <a:pt x="10800" y="0"/>
                  </a:cubicBezTo>
                  <a:cubicBezTo>
                    <a:pt x="10456" y="0"/>
                    <a:pt x="10189" y="278"/>
                    <a:pt x="10189" y="611"/>
                  </a:cubicBezTo>
                  <a:lnTo>
                    <a:pt x="10189" y="2256"/>
                  </a:lnTo>
                  <a:cubicBezTo>
                    <a:pt x="5933" y="2556"/>
                    <a:pt x="2522" y="5944"/>
                    <a:pt x="2189" y="10189"/>
                  </a:cubicBezTo>
                  <a:lnTo>
                    <a:pt x="611" y="10189"/>
                  </a:lnTo>
                  <a:cubicBezTo>
                    <a:pt x="267" y="10189"/>
                    <a:pt x="0" y="10467"/>
                    <a:pt x="0" y="10800"/>
                  </a:cubicBezTo>
                  <a:cubicBezTo>
                    <a:pt x="0" y="11144"/>
                    <a:pt x="278" y="11411"/>
                    <a:pt x="611" y="11411"/>
                  </a:cubicBezTo>
                  <a:lnTo>
                    <a:pt x="2178" y="11411"/>
                  </a:lnTo>
                  <a:cubicBezTo>
                    <a:pt x="2444" y="15722"/>
                    <a:pt x="5878" y="19189"/>
                    <a:pt x="10189" y="19489"/>
                  </a:cubicBezTo>
                  <a:lnTo>
                    <a:pt x="10189" y="20989"/>
                  </a:lnTo>
                  <a:cubicBezTo>
                    <a:pt x="10189" y="21333"/>
                    <a:pt x="10467" y="21600"/>
                    <a:pt x="10800" y="21600"/>
                  </a:cubicBezTo>
                  <a:cubicBezTo>
                    <a:pt x="11144" y="21600"/>
                    <a:pt x="11411" y="21322"/>
                    <a:pt x="11411" y="20989"/>
                  </a:cubicBezTo>
                  <a:lnTo>
                    <a:pt x="11411" y="19489"/>
                  </a:lnTo>
                  <a:cubicBezTo>
                    <a:pt x="15711" y="19189"/>
                    <a:pt x="19144" y="15722"/>
                    <a:pt x="19422" y="11411"/>
                  </a:cubicBezTo>
                  <a:lnTo>
                    <a:pt x="20989" y="11411"/>
                  </a:lnTo>
                  <a:cubicBezTo>
                    <a:pt x="21333" y="11411"/>
                    <a:pt x="21600" y="11133"/>
                    <a:pt x="21600" y="10800"/>
                  </a:cubicBezTo>
                  <a:cubicBezTo>
                    <a:pt x="21600" y="10467"/>
                    <a:pt x="21322" y="10189"/>
                    <a:pt x="20989" y="10189"/>
                  </a:cubicBezTo>
                  <a:close/>
                  <a:moveTo>
                    <a:pt x="11411" y="18267"/>
                  </a:moveTo>
                  <a:lnTo>
                    <a:pt x="11411" y="16533"/>
                  </a:lnTo>
                  <a:cubicBezTo>
                    <a:pt x="11411" y="16189"/>
                    <a:pt x="11133" y="15922"/>
                    <a:pt x="10800" y="15922"/>
                  </a:cubicBezTo>
                  <a:cubicBezTo>
                    <a:pt x="10456" y="15922"/>
                    <a:pt x="10189" y="16200"/>
                    <a:pt x="10189" y="16533"/>
                  </a:cubicBezTo>
                  <a:lnTo>
                    <a:pt x="10189" y="18267"/>
                  </a:lnTo>
                  <a:cubicBezTo>
                    <a:pt x="6567" y="17967"/>
                    <a:pt x="3678" y="15056"/>
                    <a:pt x="3411" y="11422"/>
                  </a:cubicBezTo>
                  <a:lnTo>
                    <a:pt x="5078" y="11422"/>
                  </a:lnTo>
                  <a:cubicBezTo>
                    <a:pt x="5422" y="11422"/>
                    <a:pt x="5689" y="11145"/>
                    <a:pt x="5689" y="10811"/>
                  </a:cubicBezTo>
                  <a:cubicBezTo>
                    <a:pt x="5689" y="10467"/>
                    <a:pt x="5411" y="10200"/>
                    <a:pt x="5078" y="10200"/>
                  </a:cubicBezTo>
                  <a:lnTo>
                    <a:pt x="3422" y="10200"/>
                  </a:lnTo>
                  <a:cubicBezTo>
                    <a:pt x="3756" y="6633"/>
                    <a:pt x="6611" y="3800"/>
                    <a:pt x="10189" y="3500"/>
                  </a:cubicBezTo>
                  <a:lnTo>
                    <a:pt x="10189" y="5089"/>
                  </a:lnTo>
                  <a:cubicBezTo>
                    <a:pt x="10189" y="5433"/>
                    <a:pt x="10467" y="5700"/>
                    <a:pt x="10800" y="5700"/>
                  </a:cubicBezTo>
                  <a:cubicBezTo>
                    <a:pt x="11144" y="5700"/>
                    <a:pt x="11411" y="5422"/>
                    <a:pt x="11411" y="5089"/>
                  </a:cubicBezTo>
                  <a:lnTo>
                    <a:pt x="11411" y="3500"/>
                  </a:lnTo>
                  <a:cubicBezTo>
                    <a:pt x="14989" y="3800"/>
                    <a:pt x="17844" y="6633"/>
                    <a:pt x="18178" y="10200"/>
                  </a:cubicBezTo>
                  <a:lnTo>
                    <a:pt x="16522" y="10200"/>
                  </a:lnTo>
                  <a:cubicBezTo>
                    <a:pt x="16178" y="10200"/>
                    <a:pt x="15911" y="10478"/>
                    <a:pt x="15911" y="10811"/>
                  </a:cubicBezTo>
                  <a:cubicBezTo>
                    <a:pt x="15911" y="11156"/>
                    <a:pt x="16189" y="11422"/>
                    <a:pt x="16522" y="11422"/>
                  </a:cubicBezTo>
                  <a:lnTo>
                    <a:pt x="18189" y="11422"/>
                  </a:lnTo>
                  <a:cubicBezTo>
                    <a:pt x="17922" y="15056"/>
                    <a:pt x="15033" y="17967"/>
                    <a:pt x="11411" y="18267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rgbClr val="BF1E2E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/>
              </a:pPr>
              <a:endParaRPr sz="4050" b="1">
                <a:solidFill>
                  <a:schemeClr val="bg1"/>
                </a:solidFill>
              </a:endParaRPr>
            </a:p>
          </p:txBody>
        </p:sp>
      </p:grpSp>
      <p:sp>
        <p:nvSpPr>
          <p:cNvPr id="167" name="TextBox 166">
            <a:extLst>
              <a:ext uri="{FF2B5EF4-FFF2-40B4-BE49-F238E27FC236}">
                <a16:creationId xmlns:a16="http://schemas.microsoft.com/office/drawing/2014/main" id="{075CB8A3-6EB7-4486-8808-FCDB53F50274}"/>
              </a:ext>
            </a:extLst>
          </p:cNvPr>
          <p:cNvSpPr txBox="1"/>
          <p:nvPr/>
        </p:nvSpPr>
        <p:spPr>
          <a:xfrm>
            <a:off x="4417244" y="3910173"/>
            <a:ext cx="419860" cy="715581"/>
          </a:xfrm>
          <a:prstGeom prst="rect">
            <a:avLst/>
          </a:prstGeom>
          <a:noFill/>
        </p:spPr>
        <p:txBody>
          <a:bodyPr wrap="none" lIns="41148" rIns="0" rtlCol="0" anchor="ctr">
            <a:spAutoFit/>
          </a:bodyPr>
          <a:lstStyle/>
          <a:p>
            <a:pPr algn="ctr"/>
            <a:r>
              <a:rPr lang="en-US" sz="4050" b="1" cap="all" spc="300" noProof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080433" y="4993391"/>
            <a:ext cx="3918060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050" b="1" cap="all" spc="300" noProof="1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TIme-BOUND</a:t>
            </a:r>
          </a:p>
        </p:txBody>
      </p: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339DE1E6-25F2-44E0-8947-8C803892359D}"/>
              </a:ext>
            </a:extLst>
          </p:cNvPr>
          <p:cNvGrpSpPr/>
          <p:nvPr/>
        </p:nvGrpSpPr>
        <p:grpSpPr>
          <a:xfrm>
            <a:off x="4175357" y="4929999"/>
            <a:ext cx="903636" cy="903633"/>
            <a:chOff x="8993051" y="1871661"/>
            <a:chExt cx="835847" cy="835844"/>
          </a:xfrm>
        </p:grpSpPr>
        <p:sp>
          <p:nvSpPr>
            <p:cNvPr id="153" name="Shape">
              <a:extLst>
                <a:ext uri="{FF2B5EF4-FFF2-40B4-BE49-F238E27FC236}">
                  <a16:creationId xmlns:a16="http://schemas.microsoft.com/office/drawing/2014/main" id="{7C9E622B-CE9F-4F0D-9D26-C28FCCC3C455}"/>
                </a:ext>
              </a:extLst>
            </p:cNvPr>
            <p:cNvSpPr/>
            <p:nvPr/>
          </p:nvSpPr>
          <p:spPr>
            <a:xfrm>
              <a:off x="8993051" y="1871661"/>
              <a:ext cx="835847" cy="835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9712" y="21600"/>
                    <a:pt x="8827" y="20714"/>
                    <a:pt x="8827" y="19627"/>
                  </a:cubicBezTo>
                  <a:lnTo>
                    <a:pt x="8827" y="19569"/>
                  </a:lnTo>
                  <a:cubicBezTo>
                    <a:pt x="5467" y="18809"/>
                    <a:pt x="2820" y="16142"/>
                    <a:pt x="2079" y="12773"/>
                  </a:cubicBezTo>
                  <a:lnTo>
                    <a:pt x="1973" y="12773"/>
                  </a:lnTo>
                  <a:cubicBezTo>
                    <a:pt x="886" y="12773"/>
                    <a:pt x="0" y="11888"/>
                    <a:pt x="0" y="10800"/>
                  </a:cubicBezTo>
                  <a:cubicBezTo>
                    <a:pt x="0" y="9712"/>
                    <a:pt x="886" y="8827"/>
                    <a:pt x="1973" y="8827"/>
                  </a:cubicBezTo>
                  <a:lnTo>
                    <a:pt x="2108" y="8827"/>
                  </a:lnTo>
                  <a:cubicBezTo>
                    <a:pt x="2888" y="5535"/>
                    <a:pt x="5525" y="2917"/>
                    <a:pt x="8827" y="2166"/>
                  </a:cubicBezTo>
                  <a:lnTo>
                    <a:pt x="8827" y="1973"/>
                  </a:lnTo>
                  <a:cubicBezTo>
                    <a:pt x="8827" y="886"/>
                    <a:pt x="9712" y="0"/>
                    <a:pt x="10800" y="0"/>
                  </a:cubicBezTo>
                  <a:cubicBezTo>
                    <a:pt x="11888" y="0"/>
                    <a:pt x="12773" y="886"/>
                    <a:pt x="12773" y="1973"/>
                  </a:cubicBezTo>
                  <a:lnTo>
                    <a:pt x="12773" y="2166"/>
                  </a:lnTo>
                  <a:cubicBezTo>
                    <a:pt x="16075" y="2926"/>
                    <a:pt x="18703" y="5535"/>
                    <a:pt x="19492" y="8827"/>
                  </a:cubicBezTo>
                  <a:lnTo>
                    <a:pt x="19627" y="8827"/>
                  </a:lnTo>
                  <a:cubicBezTo>
                    <a:pt x="20714" y="8827"/>
                    <a:pt x="21600" y="9712"/>
                    <a:pt x="21600" y="10800"/>
                  </a:cubicBezTo>
                  <a:cubicBezTo>
                    <a:pt x="21600" y="11888"/>
                    <a:pt x="20714" y="12773"/>
                    <a:pt x="19627" y="12773"/>
                  </a:cubicBezTo>
                  <a:lnTo>
                    <a:pt x="19521" y="12773"/>
                  </a:lnTo>
                  <a:cubicBezTo>
                    <a:pt x="18780" y="16133"/>
                    <a:pt x="16133" y="18809"/>
                    <a:pt x="12783" y="19569"/>
                  </a:cubicBezTo>
                  <a:lnTo>
                    <a:pt x="12783" y="19627"/>
                  </a:lnTo>
                  <a:cubicBezTo>
                    <a:pt x="12783" y="20714"/>
                    <a:pt x="11897" y="21600"/>
                    <a:pt x="10800" y="21600"/>
                  </a:cubicBezTo>
                  <a:close/>
                </a:path>
              </a:pathLst>
            </a:custGeom>
            <a:solidFill>
              <a:srgbClr val="BF1E2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/>
              </a:pPr>
              <a:endParaRPr sz="4050" b="1" dirty="0">
                <a:solidFill>
                  <a:schemeClr val="bg1"/>
                </a:solidFill>
              </a:endParaRPr>
            </a:p>
          </p:txBody>
        </p:sp>
        <p:sp>
          <p:nvSpPr>
            <p:cNvPr id="154" name="Shape">
              <a:extLst>
                <a:ext uri="{FF2B5EF4-FFF2-40B4-BE49-F238E27FC236}">
                  <a16:creationId xmlns:a16="http://schemas.microsoft.com/office/drawing/2014/main" id="{81C7223D-303A-413D-93D6-7E09B0BD3F49}"/>
                </a:ext>
              </a:extLst>
            </p:cNvPr>
            <p:cNvSpPr/>
            <p:nvPr/>
          </p:nvSpPr>
          <p:spPr>
            <a:xfrm>
              <a:off x="9048917" y="1927532"/>
              <a:ext cx="724106" cy="724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9" y="10189"/>
                  </a:moveTo>
                  <a:lnTo>
                    <a:pt x="19411" y="10189"/>
                  </a:lnTo>
                  <a:cubicBezTo>
                    <a:pt x="19078" y="5944"/>
                    <a:pt x="15667" y="2567"/>
                    <a:pt x="11411" y="2256"/>
                  </a:cubicBezTo>
                  <a:lnTo>
                    <a:pt x="11411" y="611"/>
                  </a:lnTo>
                  <a:cubicBezTo>
                    <a:pt x="11411" y="267"/>
                    <a:pt x="11133" y="0"/>
                    <a:pt x="10800" y="0"/>
                  </a:cubicBezTo>
                  <a:cubicBezTo>
                    <a:pt x="10456" y="0"/>
                    <a:pt x="10189" y="278"/>
                    <a:pt x="10189" y="611"/>
                  </a:cubicBezTo>
                  <a:lnTo>
                    <a:pt x="10189" y="2256"/>
                  </a:lnTo>
                  <a:cubicBezTo>
                    <a:pt x="5933" y="2556"/>
                    <a:pt x="2522" y="5944"/>
                    <a:pt x="2189" y="10189"/>
                  </a:cubicBezTo>
                  <a:lnTo>
                    <a:pt x="611" y="10189"/>
                  </a:lnTo>
                  <a:cubicBezTo>
                    <a:pt x="267" y="10189"/>
                    <a:pt x="0" y="10467"/>
                    <a:pt x="0" y="10800"/>
                  </a:cubicBezTo>
                  <a:cubicBezTo>
                    <a:pt x="0" y="11144"/>
                    <a:pt x="278" y="11411"/>
                    <a:pt x="611" y="11411"/>
                  </a:cubicBezTo>
                  <a:lnTo>
                    <a:pt x="2178" y="11411"/>
                  </a:lnTo>
                  <a:cubicBezTo>
                    <a:pt x="2444" y="15722"/>
                    <a:pt x="5878" y="19189"/>
                    <a:pt x="10189" y="19489"/>
                  </a:cubicBezTo>
                  <a:lnTo>
                    <a:pt x="10189" y="20989"/>
                  </a:lnTo>
                  <a:cubicBezTo>
                    <a:pt x="10189" y="21333"/>
                    <a:pt x="10467" y="21600"/>
                    <a:pt x="10800" y="21600"/>
                  </a:cubicBezTo>
                  <a:cubicBezTo>
                    <a:pt x="11144" y="21600"/>
                    <a:pt x="11411" y="21322"/>
                    <a:pt x="11411" y="20989"/>
                  </a:cubicBezTo>
                  <a:lnTo>
                    <a:pt x="11411" y="19489"/>
                  </a:lnTo>
                  <a:cubicBezTo>
                    <a:pt x="15711" y="19189"/>
                    <a:pt x="19144" y="15722"/>
                    <a:pt x="19422" y="11411"/>
                  </a:cubicBezTo>
                  <a:lnTo>
                    <a:pt x="20989" y="11411"/>
                  </a:lnTo>
                  <a:cubicBezTo>
                    <a:pt x="21333" y="11411"/>
                    <a:pt x="21600" y="11133"/>
                    <a:pt x="21600" y="10800"/>
                  </a:cubicBezTo>
                  <a:cubicBezTo>
                    <a:pt x="21600" y="10467"/>
                    <a:pt x="21322" y="10189"/>
                    <a:pt x="20989" y="10189"/>
                  </a:cubicBezTo>
                  <a:close/>
                  <a:moveTo>
                    <a:pt x="11411" y="18267"/>
                  </a:moveTo>
                  <a:lnTo>
                    <a:pt x="11411" y="16533"/>
                  </a:lnTo>
                  <a:cubicBezTo>
                    <a:pt x="11411" y="16189"/>
                    <a:pt x="11133" y="15922"/>
                    <a:pt x="10800" y="15922"/>
                  </a:cubicBezTo>
                  <a:cubicBezTo>
                    <a:pt x="10456" y="15922"/>
                    <a:pt x="10189" y="16200"/>
                    <a:pt x="10189" y="16533"/>
                  </a:cubicBezTo>
                  <a:lnTo>
                    <a:pt x="10189" y="18267"/>
                  </a:lnTo>
                  <a:cubicBezTo>
                    <a:pt x="6567" y="17967"/>
                    <a:pt x="3678" y="15056"/>
                    <a:pt x="3411" y="11422"/>
                  </a:cubicBezTo>
                  <a:lnTo>
                    <a:pt x="5078" y="11422"/>
                  </a:lnTo>
                  <a:cubicBezTo>
                    <a:pt x="5422" y="11422"/>
                    <a:pt x="5689" y="11145"/>
                    <a:pt x="5689" y="10811"/>
                  </a:cubicBezTo>
                  <a:cubicBezTo>
                    <a:pt x="5689" y="10467"/>
                    <a:pt x="5411" y="10200"/>
                    <a:pt x="5078" y="10200"/>
                  </a:cubicBezTo>
                  <a:lnTo>
                    <a:pt x="3422" y="10200"/>
                  </a:lnTo>
                  <a:cubicBezTo>
                    <a:pt x="3756" y="6633"/>
                    <a:pt x="6611" y="3800"/>
                    <a:pt x="10189" y="3500"/>
                  </a:cubicBezTo>
                  <a:lnTo>
                    <a:pt x="10189" y="5089"/>
                  </a:lnTo>
                  <a:cubicBezTo>
                    <a:pt x="10189" y="5433"/>
                    <a:pt x="10467" y="5700"/>
                    <a:pt x="10800" y="5700"/>
                  </a:cubicBezTo>
                  <a:cubicBezTo>
                    <a:pt x="11144" y="5700"/>
                    <a:pt x="11411" y="5422"/>
                    <a:pt x="11411" y="5089"/>
                  </a:cubicBezTo>
                  <a:lnTo>
                    <a:pt x="11411" y="3500"/>
                  </a:lnTo>
                  <a:cubicBezTo>
                    <a:pt x="14989" y="3800"/>
                    <a:pt x="17844" y="6633"/>
                    <a:pt x="18178" y="10200"/>
                  </a:cubicBezTo>
                  <a:lnTo>
                    <a:pt x="16522" y="10200"/>
                  </a:lnTo>
                  <a:cubicBezTo>
                    <a:pt x="16178" y="10200"/>
                    <a:pt x="15911" y="10478"/>
                    <a:pt x="15911" y="10811"/>
                  </a:cubicBezTo>
                  <a:cubicBezTo>
                    <a:pt x="15911" y="11156"/>
                    <a:pt x="16189" y="11422"/>
                    <a:pt x="16522" y="11422"/>
                  </a:cubicBezTo>
                  <a:lnTo>
                    <a:pt x="18189" y="11422"/>
                  </a:lnTo>
                  <a:cubicBezTo>
                    <a:pt x="17922" y="15056"/>
                    <a:pt x="15033" y="17967"/>
                    <a:pt x="11411" y="18267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rgbClr val="BF1E2E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/>
              </a:pPr>
              <a:endParaRPr sz="4050" b="1">
                <a:solidFill>
                  <a:schemeClr val="bg1"/>
                </a:solidFill>
              </a:endParaRPr>
            </a:p>
          </p:txBody>
        </p:sp>
      </p:grpSp>
      <p:sp>
        <p:nvSpPr>
          <p:cNvPr id="168" name="TextBox 167">
            <a:extLst>
              <a:ext uri="{FF2B5EF4-FFF2-40B4-BE49-F238E27FC236}">
                <a16:creationId xmlns:a16="http://schemas.microsoft.com/office/drawing/2014/main" id="{38426C1B-D90C-4EEC-8993-417AFADE4009}"/>
              </a:ext>
            </a:extLst>
          </p:cNvPr>
          <p:cNvSpPr txBox="1"/>
          <p:nvPr/>
        </p:nvSpPr>
        <p:spPr>
          <a:xfrm>
            <a:off x="4434878" y="5010536"/>
            <a:ext cx="384592" cy="715581"/>
          </a:xfrm>
          <a:prstGeom prst="rect">
            <a:avLst/>
          </a:prstGeom>
          <a:noFill/>
        </p:spPr>
        <p:txBody>
          <a:bodyPr wrap="none" lIns="41148" rIns="0" rtlCol="0" anchor="ctr">
            <a:spAutoFit/>
          </a:bodyPr>
          <a:lstStyle/>
          <a:p>
            <a:pPr algn="ctr"/>
            <a:r>
              <a:rPr lang="en-US" sz="4050" b="1" cap="all" spc="300" noProof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439819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>
            <a:extLst>
              <a:ext uri="{FF2B5EF4-FFF2-40B4-BE49-F238E27FC236}">
                <a16:creationId xmlns:a16="http://schemas.microsoft.com/office/drawing/2014/main" id="{D4AAFF28-64AF-405E-8D57-BCABF6855AA5}"/>
              </a:ext>
            </a:extLst>
          </p:cNvPr>
          <p:cNvGrpSpPr/>
          <p:nvPr/>
        </p:nvGrpSpPr>
        <p:grpSpPr>
          <a:xfrm>
            <a:off x="-996822" y="1128968"/>
            <a:ext cx="5039908" cy="4389284"/>
            <a:chOff x="-1283629" y="172580"/>
            <a:chExt cx="6719877" cy="5852379"/>
          </a:xfrm>
        </p:grpSpPr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ECAB10BA-6876-40A9-91C5-7463131EC8B8}"/>
                </a:ext>
              </a:extLst>
            </p:cNvPr>
            <p:cNvSpPr/>
            <p:nvPr/>
          </p:nvSpPr>
          <p:spPr>
            <a:xfrm>
              <a:off x="-1283629" y="561401"/>
              <a:ext cx="4701152" cy="5463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2" h="21571" extrusionOk="0">
                  <a:moveTo>
                    <a:pt x="17037" y="20725"/>
                  </a:moveTo>
                  <a:cubicBezTo>
                    <a:pt x="16235" y="20824"/>
                    <a:pt x="15392" y="20839"/>
                    <a:pt x="14516" y="20767"/>
                  </a:cubicBezTo>
                  <a:cubicBezTo>
                    <a:pt x="10304" y="20414"/>
                    <a:pt x="6360" y="18065"/>
                    <a:pt x="3872" y="14812"/>
                  </a:cubicBezTo>
                  <a:cubicBezTo>
                    <a:pt x="2467" y="12974"/>
                    <a:pt x="1526" y="10847"/>
                    <a:pt x="1263" y="8628"/>
                  </a:cubicBezTo>
                  <a:cubicBezTo>
                    <a:pt x="821" y="4902"/>
                    <a:pt x="2389" y="1768"/>
                    <a:pt x="5159" y="0"/>
                  </a:cubicBezTo>
                  <a:lnTo>
                    <a:pt x="3970" y="759"/>
                  </a:lnTo>
                  <a:cubicBezTo>
                    <a:pt x="1200" y="2529"/>
                    <a:pt x="-368" y="5660"/>
                    <a:pt x="74" y="9387"/>
                  </a:cubicBezTo>
                  <a:cubicBezTo>
                    <a:pt x="337" y="11606"/>
                    <a:pt x="1278" y="13733"/>
                    <a:pt x="2683" y="15571"/>
                  </a:cubicBezTo>
                  <a:cubicBezTo>
                    <a:pt x="5171" y="18826"/>
                    <a:pt x="9115" y="21172"/>
                    <a:pt x="13327" y="21525"/>
                  </a:cubicBezTo>
                  <a:cubicBezTo>
                    <a:pt x="14203" y="21600"/>
                    <a:pt x="15046" y="21582"/>
                    <a:pt x="15848" y="21484"/>
                  </a:cubicBezTo>
                  <a:cubicBezTo>
                    <a:pt x="17426" y="21291"/>
                    <a:pt x="18846" y="20782"/>
                    <a:pt x="20043" y="20017"/>
                  </a:cubicBezTo>
                  <a:lnTo>
                    <a:pt x="21232" y="19258"/>
                  </a:lnTo>
                  <a:cubicBezTo>
                    <a:pt x="20035" y="20021"/>
                    <a:pt x="18615" y="20532"/>
                    <a:pt x="17037" y="20725"/>
                  </a:cubicBezTo>
                  <a:close/>
                </a:path>
              </a:pathLst>
            </a:custGeom>
            <a:solidFill>
              <a:srgbClr val="303030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C81EA98B-C1D4-4275-BDAB-0E84FA55FABA}"/>
                </a:ext>
              </a:extLst>
            </p:cNvPr>
            <p:cNvSpPr/>
            <p:nvPr/>
          </p:nvSpPr>
          <p:spPr>
            <a:xfrm>
              <a:off x="-1005896" y="172580"/>
              <a:ext cx="5317290" cy="5665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17" h="18919" extrusionOk="0">
                  <a:moveTo>
                    <a:pt x="3205" y="1320"/>
                  </a:moveTo>
                  <a:cubicBezTo>
                    <a:pt x="7186" y="-1340"/>
                    <a:pt x="13325" y="149"/>
                    <a:pt x="16916" y="4645"/>
                  </a:cubicBezTo>
                  <a:cubicBezTo>
                    <a:pt x="20508" y="9140"/>
                    <a:pt x="20192" y="14941"/>
                    <a:pt x="16211" y="17601"/>
                  </a:cubicBezTo>
                  <a:cubicBezTo>
                    <a:pt x="12230" y="20260"/>
                    <a:pt x="6091" y="18771"/>
                    <a:pt x="2500" y="14275"/>
                  </a:cubicBezTo>
                  <a:cubicBezTo>
                    <a:pt x="-1092" y="9780"/>
                    <a:pt x="-776" y="3979"/>
                    <a:pt x="3205" y="1320"/>
                  </a:cubicBezTo>
                  <a:close/>
                </a:path>
              </a:pathLst>
            </a:custGeom>
            <a:solidFill>
              <a:srgbClr val="FDFDFD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2EE14B84-1154-4260-B927-67ED5E0DEC0A}"/>
                </a:ext>
              </a:extLst>
            </p:cNvPr>
            <p:cNvSpPr/>
            <p:nvPr/>
          </p:nvSpPr>
          <p:spPr>
            <a:xfrm>
              <a:off x="-283793" y="672495"/>
              <a:ext cx="4177057" cy="4521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6" h="20748" extrusionOk="0">
                  <a:moveTo>
                    <a:pt x="9137" y="34"/>
                  </a:moveTo>
                  <a:cubicBezTo>
                    <a:pt x="14763" y="495"/>
                    <a:pt x="19822" y="5498"/>
                    <a:pt x="20435" y="11207"/>
                  </a:cubicBezTo>
                  <a:cubicBezTo>
                    <a:pt x="21048" y="16919"/>
                    <a:pt x="16984" y="21175"/>
                    <a:pt x="11361" y="20714"/>
                  </a:cubicBezTo>
                  <a:cubicBezTo>
                    <a:pt x="5733" y="20252"/>
                    <a:pt x="674" y="15252"/>
                    <a:pt x="61" y="9540"/>
                  </a:cubicBezTo>
                  <a:cubicBezTo>
                    <a:pt x="-552" y="3831"/>
                    <a:pt x="3512" y="-425"/>
                    <a:pt x="9137" y="34"/>
                  </a:cubicBezTo>
                  <a:close/>
                  <a:moveTo>
                    <a:pt x="11424" y="19128"/>
                  </a:moveTo>
                  <a:cubicBezTo>
                    <a:pt x="16175" y="19518"/>
                    <a:pt x="19606" y="15922"/>
                    <a:pt x="19088" y="11098"/>
                  </a:cubicBezTo>
                  <a:cubicBezTo>
                    <a:pt x="18570" y="6275"/>
                    <a:pt x="14300" y="2050"/>
                    <a:pt x="9546" y="1662"/>
                  </a:cubicBezTo>
                  <a:cubicBezTo>
                    <a:pt x="4796" y="1272"/>
                    <a:pt x="1364" y="4869"/>
                    <a:pt x="1882" y="9691"/>
                  </a:cubicBezTo>
                  <a:cubicBezTo>
                    <a:pt x="2400" y="14515"/>
                    <a:pt x="6673" y="18738"/>
                    <a:pt x="11424" y="19128"/>
                  </a:cubicBezTo>
                </a:path>
              </a:pathLst>
            </a:custGeom>
            <a:solidFill>
              <a:srgbClr val="FDFDFD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E8B8FE7D-1867-4E27-8737-5B517B452EB0}"/>
                </a:ext>
              </a:extLst>
            </p:cNvPr>
            <p:cNvSpPr/>
            <p:nvPr/>
          </p:nvSpPr>
          <p:spPr>
            <a:xfrm>
              <a:off x="882684" y="1783429"/>
              <a:ext cx="2150319" cy="2328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5" h="20747" extrusionOk="0">
                  <a:moveTo>
                    <a:pt x="9135" y="34"/>
                  </a:moveTo>
                  <a:cubicBezTo>
                    <a:pt x="14763" y="495"/>
                    <a:pt x="19819" y="5494"/>
                    <a:pt x="20433" y="11206"/>
                  </a:cubicBezTo>
                  <a:cubicBezTo>
                    <a:pt x="21047" y="16917"/>
                    <a:pt x="16986" y="21174"/>
                    <a:pt x="11359" y="20714"/>
                  </a:cubicBezTo>
                  <a:cubicBezTo>
                    <a:pt x="5736" y="20253"/>
                    <a:pt x="675" y="15249"/>
                    <a:pt x="61" y="9542"/>
                  </a:cubicBezTo>
                  <a:cubicBezTo>
                    <a:pt x="-553" y="3836"/>
                    <a:pt x="3513" y="-426"/>
                    <a:pt x="9135" y="34"/>
                  </a:cubicBezTo>
                  <a:close/>
                  <a:moveTo>
                    <a:pt x="10930" y="16709"/>
                  </a:moveTo>
                  <a:cubicBezTo>
                    <a:pt x="14382" y="16992"/>
                    <a:pt x="16875" y="14383"/>
                    <a:pt x="16499" y="10879"/>
                  </a:cubicBezTo>
                  <a:cubicBezTo>
                    <a:pt x="16123" y="7379"/>
                    <a:pt x="13021" y="4311"/>
                    <a:pt x="9569" y="4029"/>
                  </a:cubicBezTo>
                  <a:cubicBezTo>
                    <a:pt x="6118" y="3746"/>
                    <a:pt x="3629" y="6360"/>
                    <a:pt x="4005" y="9859"/>
                  </a:cubicBezTo>
                  <a:cubicBezTo>
                    <a:pt x="4381" y="13364"/>
                    <a:pt x="7478" y="16427"/>
                    <a:pt x="10930" y="16709"/>
                  </a:cubicBezTo>
                </a:path>
              </a:pathLst>
            </a:custGeom>
            <a:solidFill>
              <a:srgbClr val="BF1E2E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2D9BF2AC-7172-44C3-BEF1-8A0D73BD4903}"/>
                </a:ext>
              </a:extLst>
            </p:cNvPr>
            <p:cNvSpPr/>
            <p:nvPr/>
          </p:nvSpPr>
          <p:spPr>
            <a:xfrm>
              <a:off x="1715880" y="2616621"/>
              <a:ext cx="562310" cy="609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4" h="20758" extrusionOk="0">
                  <a:moveTo>
                    <a:pt x="9125" y="33"/>
                  </a:moveTo>
                  <a:cubicBezTo>
                    <a:pt x="14747" y="488"/>
                    <a:pt x="19783" y="5485"/>
                    <a:pt x="20410" y="11203"/>
                  </a:cubicBezTo>
                  <a:cubicBezTo>
                    <a:pt x="21037" y="16920"/>
                    <a:pt x="16972" y="21179"/>
                    <a:pt x="11349" y="20725"/>
                  </a:cubicBezTo>
                  <a:cubicBezTo>
                    <a:pt x="5727" y="20270"/>
                    <a:pt x="671" y="15254"/>
                    <a:pt x="64" y="9537"/>
                  </a:cubicBezTo>
                  <a:cubicBezTo>
                    <a:pt x="-563" y="3820"/>
                    <a:pt x="3502" y="-421"/>
                    <a:pt x="9125" y="33"/>
                  </a:cubicBezTo>
                  <a:close/>
                </a:path>
              </a:pathLst>
            </a:custGeom>
            <a:solidFill>
              <a:srgbClr val="BF1E2E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FADDCC5B-FEA4-451A-A33B-B426460E97B5}"/>
                </a:ext>
              </a:extLst>
            </p:cNvPr>
            <p:cNvSpPr/>
            <p:nvPr/>
          </p:nvSpPr>
          <p:spPr>
            <a:xfrm>
              <a:off x="493862" y="1394603"/>
              <a:ext cx="2801962" cy="3033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2" h="20746" extrusionOk="0">
                  <a:moveTo>
                    <a:pt x="9134" y="34"/>
                  </a:moveTo>
                  <a:cubicBezTo>
                    <a:pt x="14760" y="494"/>
                    <a:pt x="19818" y="5496"/>
                    <a:pt x="20432" y="11205"/>
                  </a:cubicBezTo>
                  <a:cubicBezTo>
                    <a:pt x="21045" y="16913"/>
                    <a:pt x="16983" y="21171"/>
                    <a:pt x="11360" y="20711"/>
                  </a:cubicBezTo>
                  <a:cubicBezTo>
                    <a:pt x="5734" y="20252"/>
                    <a:pt x="676" y="15250"/>
                    <a:pt x="62" y="9541"/>
                  </a:cubicBezTo>
                  <a:cubicBezTo>
                    <a:pt x="-555" y="3829"/>
                    <a:pt x="3507" y="-429"/>
                    <a:pt x="9134" y="34"/>
                  </a:cubicBezTo>
                  <a:close/>
                  <a:moveTo>
                    <a:pt x="11450" y="18334"/>
                  </a:moveTo>
                  <a:cubicBezTo>
                    <a:pt x="15768" y="18687"/>
                    <a:pt x="18884" y="15421"/>
                    <a:pt x="18413" y="11038"/>
                  </a:cubicBezTo>
                  <a:cubicBezTo>
                    <a:pt x="17941" y="6654"/>
                    <a:pt x="14062" y="2818"/>
                    <a:pt x="9743" y="2465"/>
                  </a:cubicBezTo>
                  <a:cubicBezTo>
                    <a:pt x="5429" y="2112"/>
                    <a:pt x="2309" y="5375"/>
                    <a:pt x="2780" y="9758"/>
                  </a:cubicBezTo>
                  <a:cubicBezTo>
                    <a:pt x="3252" y="14141"/>
                    <a:pt x="7135" y="17981"/>
                    <a:pt x="11450" y="18334"/>
                  </a:cubicBezTo>
                </a:path>
              </a:pathLst>
            </a:custGeom>
            <a:solidFill>
              <a:srgbClr val="FDFDFD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ABF8E34F-5843-4AF1-844F-9A375AF3CCCB}"/>
                </a:ext>
              </a:extLst>
            </p:cNvPr>
            <p:cNvSpPr/>
            <p:nvPr/>
          </p:nvSpPr>
          <p:spPr>
            <a:xfrm>
              <a:off x="1271514" y="2227800"/>
              <a:ext cx="1318774" cy="14277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6" h="20748" extrusionOk="0">
                  <a:moveTo>
                    <a:pt x="9134" y="34"/>
                  </a:moveTo>
                  <a:cubicBezTo>
                    <a:pt x="14763" y="494"/>
                    <a:pt x="19822" y="5499"/>
                    <a:pt x="20435" y="11205"/>
                  </a:cubicBezTo>
                  <a:cubicBezTo>
                    <a:pt x="21048" y="16920"/>
                    <a:pt x="16990" y="21174"/>
                    <a:pt x="11353" y="20714"/>
                  </a:cubicBezTo>
                  <a:cubicBezTo>
                    <a:pt x="5724" y="20254"/>
                    <a:pt x="674" y="15257"/>
                    <a:pt x="61" y="9543"/>
                  </a:cubicBezTo>
                  <a:cubicBezTo>
                    <a:pt x="-552" y="3836"/>
                    <a:pt x="3514" y="-426"/>
                    <a:pt x="9134" y="34"/>
                  </a:cubicBezTo>
                  <a:close/>
                  <a:moveTo>
                    <a:pt x="11474" y="14854"/>
                  </a:moveTo>
                  <a:cubicBezTo>
                    <a:pt x="13874" y="15048"/>
                    <a:pt x="15601" y="13231"/>
                    <a:pt x="15342" y="10794"/>
                  </a:cubicBezTo>
                  <a:cubicBezTo>
                    <a:pt x="15083" y="8356"/>
                    <a:pt x="12924" y="6225"/>
                    <a:pt x="10524" y="6031"/>
                  </a:cubicBezTo>
                  <a:cubicBezTo>
                    <a:pt x="8124" y="5838"/>
                    <a:pt x="6389" y="7646"/>
                    <a:pt x="6648" y="10083"/>
                  </a:cubicBezTo>
                  <a:cubicBezTo>
                    <a:pt x="6916" y="12513"/>
                    <a:pt x="9074" y="14652"/>
                    <a:pt x="11474" y="14854"/>
                  </a:cubicBezTo>
                </a:path>
              </a:pathLst>
            </a:custGeom>
            <a:solidFill>
              <a:srgbClr val="FDFDFD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FFCC1B74-7D03-4D27-8F6E-35B9B7AE0903}"/>
                </a:ext>
              </a:extLst>
            </p:cNvPr>
            <p:cNvSpPr/>
            <p:nvPr/>
          </p:nvSpPr>
          <p:spPr>
            <a:xfrm>
              <a:off x="49491" y="1005777"/>
              <a:ext cx="3527722" cy="3819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6" h="20750" extrusionOk="0">
                  <a:moveTo>
                    <a:pt x="9136" y="34"/>
                  </a:moveTo>
                  <a:cubicBezTo>
                    <a:pt x="14761" y="496"/>
                    <a:pt x="19818" y="5496"/>
                    <a:pt x="20435" y="11206"/>
                  </a:cubicBezTo>
                  <a:cubicBezTo>
                    <a:pt x="21048" y="16920"/>
                    <a:pt x="16985" y="21175"/>
                    <a:pt x="11360" y="20716"/>
                  </a:cubicBezTo>
                  <a:cubicBezTo>
                    <a:pt x="5735" y="20255"/>
                    <a:pt x="678" y="15254"/>
                    <a:pt x="61" y="9541"/>
                  </a:cubicBezTo>
                  <a:cubicBezTo>
                    <a:pt x="-552" y="3830"/>
                    <a:pt x="3511" y="-425"/>
                    <a:pt x="9136" y="34"/>
                  </a:cubicBezTo>
                  <a:close/>
                  <a:moveTo>
                    <a:pt x="11408" y="18613"/>
                  </a:moveTo>
                  <a:cubicBezTo>
                    <a:pt x="15878" y="18978"/>
                    <a:pt x="19105" y="15598"/>
                    <a:pt x="18615" y="11059"/>
                  </a:cubicBezTo>
                  <a:cubicBezTo>
                    <a:pt x="18127" y="6522"/>
                    <a:pt x="14109" y="2548"/>
                    <a:pt x="9640" y="2183"/>
                  </a:cubicBezTo>
                  <a:cubicBezTo>
                    <a:pt x="5170" y="1817"/>
                    <a:pt x="1943" y="5198"/>
                    <a:pt x="2433" y="9737"/>
                  </a:cubicBezTo>
                  <a:cubicBezTo>
                    <a:pt x="2924" y="14273"/>
                    <a:pt x="6942" y="18245"/>
                    <a:pt x="11408" y="18613"/>
                  </a:cubicBezTo>
                </a:path>
              </a:pathLst>
            </a:custGeom>
            <a:solidFill>
              <a:srgbClr val="BF1E2E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9A816774-3C21-4D74-AB30-2F98D627FEBD}"/>
                </a:ext>
              </a:extLst>
            </p:cNvPr>
            <p:cNvSpPr/>
            <p:nvPr/>
          </p:nvSpPr>
          <p:spPr>
            <a:xfrm>
              <a:off x="-672614" y="283673"/>
              <a:ext cx="4861612" cy="5263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5" h="20748" extrusionOk="0">
                  <a:moveTo>
                    <a:pt x="9136" y="34"/>
                  </a:moveTo>
                  <a:cubicBezTo>
                    <a:pt x="14763" y="494"/>
                    <a:pt x="19819" y="5495"/>
                    <a:pt x="20434" y="11206"/>
                  </a:cubicBezTo>
                  <a:cubicBezTo>
                    <a:pt x="21048" y="16917"/>
                    <a:pt x="16985" y="21174"/>
                    <a:pt x="11360" y="20714"/>
                  </a:cubicBezTo>
                  <a:cubicBezTo>
                    <a:pt x="5736" y="20254"/>
                    <a:pt x="675" y="15251"/>
                    <a:pt x="62" y="9540"/>
                  </a:cubicBezTo>
                  <a:cubicBezTo>
                    <a:pt x="-552" y="3829"/>
                    <a:pt x="3513" y="-426"/>
                    <a:pt x="9136" y="34"/>
                  </a:cubicBezTo>
                  <a:close/>
                  <a:moveTo>
                    <a:pt x="11407" y="19275"/>
                  </a:moveTo>
                  <a:cubicBezTo>
                    <a:pt x="16240" y="19672"/>
                    <a:pt x="19732" y="16015"/>
                    <a:pt x="19203" y="11108"/>
                  </a:cubicBezTo>
                  <a:cubicBezTo>
                    <a:pt x="18676" y="6202"/>
                    <a:pt x="14330" y="1902"/>
                    <a:pt x="9496" y="1508"/>
                  </a:cubicBezTo>
                  <a:cubicBezTo>
                    <a:pt x="4661" y="1111"/>
                    <a:pt x="1172" y="4770"/>
                    <a:pt x="1698" y="9675"/>
                  </a:cubicBezTo>
                  <a:cubicBezTo>
                    <a:pt x="2225" y="14583"/>
                    <a:pt x="6572" y="18879"/>
                    <a:pt x="11407" y="19275"/>
                  </a:cubicBezTo>
                </a:path>
              </a:pathLst>
            </a:custGeom>
            <a:solidFill>
              <a:srgbClr val="9D1722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73CE8A21-4696-44A1-A039-359F08651B8E}"/>
                </a:ext>
              </a:extLst>
            </p:cNvPr>
            <p:cNvSpPr/>
            <p:nvPr/>
          </p:nvSpPr>
          <p:spPr>
            <a:xfrm>
              <a:off x="3993286" y="728044"/>
              <a:ext cx="1277854" cy="1049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9" h="20679" extrusionOk="0">
                  <a:moveTo>
                    <a:pt x="0" y="20679"/>
                  </a:moveTo>
                  <a:cubicBezTo>
                    <a:pt x="0" y="20679"/>
                    <a:pt x="6874" y="9644"/>
                    <a:pt x="9717" y="5626"/>
                  </a:cubicBezTo>
                  <a:cubicBezTo>
                    <a:pt x="12560" y="1608"/>
                    <a:pt x="15192" y="-921"/>
                    <a:pt x="18291" y="316"/>
                  </a:cubicBezTo>
                  <a:cubicBezTo>
                    <a:pt x="21390" y="1553"/>
                    <a:pt x="21600" y="6502"/>
                    <a:pt x="20201" y="8976"/>
                  </a:cubicBezTo>
                  <a:lnTo>
                    <a:pt x="0" y="20679"/>
                  </a:lnTo>
                  <a:close/>
                </a:path>
              </a:pathLst>
            </a:custGeom>
            <a:solidFill>
              <a:srgbClr val="801E19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EB41F6FF-59C2-469E-BC4E-B988DEF3A4FD}"/>
                </a:ext>
              </a:extLst>
            </p:cNvPr>
            <p:cNvSpPr/>
            <p:nvPr/>
          </p:nvSpPr>
          <p:spPr>
            <a:xfrm>
              <a:off x="1993618" y="2727719"/>
              <a:ext cx="356758" cy="212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3" h="21171" extrusionOk="0">
                  <a:moveTo>
                    <a:pt x="18576" y="513"/>
                  </a:moveTo>
                  <a:lnTo>
                    <a:pt x="0" y="21171"/>
                  </a:lnTo>
                  <a:lnTo>
                    <a:pt x="20304" y="5663"/>
                  </a:lnTo>
                  <a:cubicBezTo>
                    <a:pt x="21201" y="4999"/>
                    <a:pt x="21600" y="3227"/>
                    <a:pt x="21168" y="1731"/>
                  </a:cubicBezTo>
                  <a:cubicBezTo>
                    <a:pt x="20769" y="236"/>
                    <a:pt x="19706" y="-429"/>
                    <a:pt x="18809" y="291"/>
                  </a:cubicBezTo>
                  <a:cubicBezTo>
                    <a:pt x="18742" y="346"/>
                    <a:pt x="18642" y="402"/>
                    <a:pt x="18576" y="513"/>
                  </a:cubicBezTo>
                  <a:close/>
                </a:path>
              </a:pathLst>
            </a:custGeom>
            <a:solidFill>
              <a:srgbClr val="F7C054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B01EB972-E419-4557-A98A-BCEE94E90B14}"/>
                </a:ext>
              </a:extLst>
            </p:cNvPr>
            <p:cNvSpPr/>
            <p:nvPr/>
          </p:nvSpPr>
          <p:spPr>
            <a:xfrm>
              <a:off x="2271350" y="1172417"/>
              <a:ext cx="2935251" cy="1649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489" extrusionOk="0">
                  <a:moveTo>
                    <a:pt x="376" y="18748"/>
                  </a:moveTo>
                  <a:cubicBezTo>
                    <a:pt x="474" y="18560"/>
                    <a:pt x="592" y="18364"/>
                    <a:pt x="730" y="18169"/>
                  </a:cubicBezTo>
                  <a:cubicBezTo>
                    <a:pt x="840" y="18010"/>
                    <a:pt x="962" y="17843"/>
                    <a:pt x="1096" y="17677"/>
                  </a:cubicBezTo>
                  <a:cubicBezTo>
                    <a:pt x="1210" y="17532"/>
                    <a:pt x="1332" y="17387"/>
                    <a:pt x="1463" y="17242"/>
                  </a:cubicBezTo>
                  <a:cubicBezTo>
                    <a:pt x="1581" y="17112"/>
                    <a:pt x="1703" y="16975"/>
                    <a:pt x="1829" y="16837"/>
                  </a:cubicBezTo>
                  <a:cubicBezTo>
                    <a:pt x="2517" y="16113"/>
                    <a:pt x="3387" y="15303"/>
                    <a:pt x="4425" y="14361"/>
                  </a:cubicBezTo>
                  <a:cubicBezTo>
                    <a:pt x="4539" y="14260"/>
                    <a:pt x="4657" y="14152"/>
                    <a:pt x="4775" y="14043"/>
                  </a:cubicBezTo>
                  <a:cubicBezTo>
                    <a:pt x="4889" y="13942"/>
                    <a:pt x="5007" y="13833"/>
                    <a:pt x="5125" y="13732"/>
                  </a:cubicBezTo>
                  <a:cubicBezTo>
                    <a:pt x="5239" y="13630"/>
                    <a:pt x="5357" y="13522"/>
                    <a:pt x="5475" y="13420"/>
                  </a:cubicBezTo>
                  <a:cubicBezTo>
                    <a:pt x="5589" y="13319"/>
                    <a:pt x="5707" y="13211"/>
                    <a:pt x="5825" y="13109"/>
                  </a:cubicBezTo>
                  <a:cubicBezTo>
                    <a:pt x="5963" y="12986"/>
                    <a:pt x="6106" y="12856"/>
                    <a:pt x="6252" y="12726"/>
                  </a:cubicBezTo>
                  <a:cubicBezTo>
                    <a:pt x="10692" y="8715"/>
                    <a:pt x="21504" y="0"/>
                    <a:pt x="21504" y="0"/>
                  </a:cubicBezTo>
                  <a:cubicBezTo>
                    <a:pt x="21504" y="0"/>
                    <a:pt x="12140" y="10757"/>
                    <a:pt x="8067" y="15064"/>
                  </a:cubicBezTo>
                  <a:cubicBezTo>
                    <a:pt x="7615" y="15541"/>
                    <a:pt x="7168" y="16012"/>
                    <a:pt x="6736" y="16468"/>
                  </a:cubicBezTo>
                  <a:cubicBezTo>
                    <a:pt x="6622" y="16584"/>
                    <a:pt x="6513" y="16707"/>
                    <a:pt x="6403" y="16823"/>
                  </a:cubicBezTo>
                  <a:cubicBezTo>
                    <a:pt x="6289" y="16938"/>
                    <a:pt x="6179" y="17061"/>
                    <a:pt x="6069" y="17170"/>
                  </a:cubicBezTo>
                  <a:cubicBezTo>
                    <a:pt x="5955" y="17286"/>
                    <a:pt x="5845" y="17402"/>
                    <a:pt x="5735" y="17517"/>
                  </a:cubicBezTo>
                  <a:cubicBezTo>
                    <a:pt x="5621" y="17633"/>
                    <a:pt x="5512" y="17749"/>
                    <a:pt x="5398" y="17865"/>
                  </a:cubicBezTo>
                  <a:cubicBezTo>
                    <a:pt x="4445" y="18849"/>
                    <a:pt x="3575" y="19704"/>
                    <a:pt x="2822" y="20333"/>
                  </a:cubicBezTo>
                  <a:cubicBezTo>
                    <a:pt x="2687" y="20442"/>
                    <a:pt x="2561" y="20550"/>
                    <a:pt x="2435" y="20645"/>
                  </a:cubicBezTo>
                  <a:cubicBezTo>
                    <a:pt x="2297" y="20753"/>
                    <a:pt x="2162" y="20854"/>
                    <a:pt x="2036" y="20941"/>
                  </a:cubicBezTo>
                  <a:cubicBezTo>
                    <a:pt x="1890" y="21043"/>
                    <a:pt x="1747" y="21130"/>
                    <a:pt x="1617" y="21209"/>
                  </a:cubicBezTo>
                  <a:cubicBezTo>
                    <a:pt x="1454" y="21296"/>
                    <a:pt x="1304" y="21368"/>
                    <a:pt x="1165" y="21419"/>
                  </a:cubicBezTo>
                  <a:cubicBezTo>
                    <a:pt x="624" y="21600"/>
                    <a:pt x="250" y="21441"/>
                    <a:pt x="91" y="20833"/>
                  </a:cubicBezTo>
                  <a:cubicBezTo>
                    <a:pt x="-96" y="20123"/>
                    <a:pt x="10" y="19457"/>
                    <a:pt x="376" y="18748"/>
                  </a:cubicBezTo>
                  <a:close/>
                </a:path>
              </a:pathLst>
            </a:custGeom>
            <a:solidFill>
              <a:srgbClr val="E54F40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2587638B-69DB-4637-BA90-4A9020956ED1}"/>
                </a:ext>
              </a:extLst>
            </p:cNvPr>
            <p:cNvSpPr/>
            <p:nvPr/>
          </p:nvSpPr>
          <p:spPr>
            <a:xfrm>
              <a:off x="3937744" y="1005772"/>
              <a:ext cx="1299188" cy="820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4" h="20440" extrusionOk="0">
                  <a:moveTo>
                    <a:pt x="0" y="20440"/>
                  </a:moveTo>
                  <a:cubicBezTo>
                    <a:pt x="0" y="20440"/>
                    <a:pt x="9976" y="4628"/>
                    <a:pt x="13923" y="1734"/>
                  </a:cubicBezTo>
                  <a:cubicBezTo>
                    <a:pt x="17861" y="-1160"/>
                    <a:pt x="20477" y="86"/>
                    <a:pt x="21039" y="1734"/>
                  </a:cubicBezTo>
                  <a:cubicBezTo>
                    <a:pt x="21600" y="3382"/>
                    <a:pt x="20287" y="4365"/>
                    <a:pt x="19391" y="4988"/>
                  </a:cubicBezTo>
                  <a:cubicBezTo>
                    <a:pt x="18495" y="5611"/>
                    <a:pt x="0" y="20440"/>
                    <a:pt x="0" y="20440"/>
                  </a:cubicBezTo>
                  <a:close/>
                </a:path>
              </a:pathLst>
            </a:custGeom>
            <a:solidFill>
              <a:srgbClr val="C04543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95EC84D2-0753-4C8E-96D9-6593EF91FBBE}"/>
                </a:ext>
              </a:extLst>
            </p:cNvPr>
            <p:cNvSpPr/>
            <p:nvPr/>
          </p:nvSpPr>
          <p:spPr>
            <a:xfrm>
              <a:off x="3993286" y="1172412"/>
              <a:ext cx="1442962" cy="731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3" h="21600" extrusionOk="0">
                  <a:moveTo>
                    <a:pt x="0" y="21600"/>
                  </a:moveTo>
                  <a:cubicBezTo>
                    <a:pt x="0" y="21600"/>
                    <a:pt x="13450" y="21600"/>
                    <a:pt x="17343" y="19845"/>
                  </a:cubicBezTo>
                  <a:cubicBezTo>
                    <a:pt x="21236" y="18090"/>
                    <a:pt x="21600" y="8348"/>
                    <a:pt x="20451" y="4363"/>
                  </a:cubicBezTo>
                  <a:cubicBezTo>
                    <a:pt x="19302" y="377"/>
                    <a:pt x="17343" y="0"/>
                    <a:pt x="17343" y="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9D332F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25FCDC1F-489F-407A-9ECB-7FC57610A110}"/>
                </a:ext>
              </a:extLst>
            </p:cNvPr>
            <p:cNvSpPr/>
            <p:nvPr/>
          </p:nvSpPr>
          <p:spPr>
            <a:xfrm>
              <a:off x="2889925" y="2240298"/>
              <a:ext cx="182486" cy="289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89" h="21600" extrusionOk="0">
                  <a:moveTo>
                    <a:pt x="4127" y="13490"/>
                  </a:moveTo>
                  <a:cubicBezTo>
                    <a:pt x="348" y="8814"/>
                    <a:pt x="-911" y="4179"/>
                    <a:pt x="663" y="1779"/>
                  </a:cubicBezTo>
                  <a:cubicBezTo>
                    <a:pt x="2427" y="1200"/>
                    <a:pt x="4253" y="579"/>
                    <a:pt x="6079" y="0"/>
                  </a:cubicBezTo>
                  <a:cubicBezTo>
                    <a:pt x="4631" y="2400"/>
                    <a:pt x="5890" y="6993"/>
                    <a:pt x="9669" y="11586"/>
                  </a:cubicBezTo>
                  <a:cubicBezTo>
                    <a:pt x="12880" y="15559"/>
                    <a:pt x="17099" y="18497"/>
                    <a:pt x="20689" y="19614"/>
                  </a:cubicBezTo>
                  <a:cubicBezTo>
                    <a:pt x="18926" y="20276"/>
                    <a:pt x="17225" y="20938"/>
                    <a:pt x="15525" y="21600"/>
                  </a:cubicBezTo>
                  <a:cubicBezTo>
                    <a:pt x="11747" y="20566"/>
                    <a:pt x="7402" y="17545"/>
                    <a:pt x="4127" y="13490"/>
                  </a:cubicBezTo>
                  <a:close/>
                </a:path>
              </a:pathLst>
            </a:custGeom>
            <a:solidFill>
              <a:srgbClr val="B08A4A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4844F655-9BC5-4EB7-9BD6-FE5FE33406DA}"/>
                </a:ext>
              </a:extLst>
            </p:cNvPr>
            <p:cNvSpPr/>
            <p:nvPr/>
          </p:nvSpPr>
          <p:spPr>
            <a:xfrm>
              <a:off x="2937822" y="2220117"/>
              <a:ext cx="179490" cy="287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1" h="21600" extrusionOk="0">
                  <a:moveTo>
                    <a:pt x="4239" y="13495"/>
                  </a:moveTo>
                  <a:cubicBezTo>
                    <a:pt x="457" y="8857"/>
                    <a:pt x="-889" y="4261"/>
                    <a:pt x="585" y="1796"/>
                  </a:cubicBezTo>
                  <a:cubicBezTo>
                    <a:pt x="2380" y="1212"/>
                    <a:pt x="4239" y="585"/>
                    <a:pt x="6097" y="0"/>
                  </a:cubicBezTo>
                  <a:cubicBezTo>
                    <a:pt x="4751" y="2465"/>
                    <a:pt x="6033" y="7019"/>
                    <a:pt x="9815" y="11573"/>
                  </a:cubicBezTo>
                  <a:cubicBezTo>
                    <a:pt x="13020" y="15459"/>
                    <a:pt x="17186" y="18425"/>
                    <a:pt x="20711" y="19595"/>
                  </a:cubicBezTo>
                  <a:cubicBezTo>
                    <a:pt x="18916" y="20263"/>
                    <a:pt x="17186" y="20973"/>
                    <a:pt x="15455" y="21600"/>
                  </a:cubicBezTo>
                  <a:cubicBezTo>
                    <a:pt x="11866" y="20514"/>
                    <a:pt x="7572" y="17505"/>
                    <a:pt x="4239" y="13495"/>
                  </a:cubicBezTo>
                  <a:close/>
                </a:path>
              </a:pathLst>
            </a:custGeom>
            <a:solidFill>
              <a:srgbClr val="CDA553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B43E8C04-30B8-49B6-ADE4-5B462614A096}"/>
                </a:ext>
              </a:extLst>
            </p:cNvPr>
            <p:cNvSpPr/>
            <p:nvPr/>
          </p:nvSpPr>
          <p:spPr>
            <a:xfrm>
              <a:off x="2842432" y="2264583"/>
              <a:ext cx="184296" cy="292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3" h="21600" extrusionOk="0">
                  <a:moveTo>
                    <a:pt x="4095" y="13526"/>
                  </a:moveTo>
                  <a:cubicBezTo>
                    <a:pt x="298" y="8812"/>
                    <a:pt x="-947" y="4140"/>
                    <a:pt x="734" y="1803"/>
                  </a:cubicBezTo>
                  <a:cubicBezTo>
                    <a:pt x="2477" y="1230"/>
                    <a:pt x="4282" y="615"/>
                    <a:pt x="6087" y="0"/>
                  </a:cubicBezTo>
                  <a:cubicBezTo>
                    <a:pt x="4531" y="2377"/>
                    <a:pt x="5776" y="6968"/>
                    <a:pt x="9511" y="11599"/>
                  </a:cubicBezTo>
                  <a:cubicBezTo>
                    <a:pt x="12810" y="15616"/>
                    <a:pt x="17105" y="18608"/>
                    <a:pt x="20653" y="19633"/>
                  </a:cubicBezTo>
                  <a:cubicBezTo>
                    <a:pt x="18910" y="20288"/>
                    <a:pt x="17229" y="20944"/>
                    <a:pt x="15486" y="21600"/>
                  </a:cubicBezTo>
                  <a:cubicBezTo>
                    <a:pt x="11876" y="20698"/>
                    <a:pt x="7456" y="17665"/>
                    <a:pt x="4095" y="13526"/>
                  </a:cubicBezTo>
                  <a:close/>
                </a:path>
              </a:pathLst>
            </a:custGeom>
            <a:solidFill>
              <a:srgbClr val="CDA553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3D308FF2-2A0D-4FFD-8586-3547EC926155}"/>
                </a:ext>
              </a:extLst>
            </p:cNvPr>
            <p:cNvSpPr/>
            <p:nvPr/>
          </p:nvSpPr>
          <p:spPr>
            <a:xfrm>
              <a:off x="2979081" y="2200628"/>
              <a:ext cx="177171" cy="284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1" h="21600" extrusionOk="0">
                  <a:moveTo>
                    <a:pt x="4291" y="13500"/>
                  </a:moveTo>
                  <a:cubicBezTo>
                    <a:pt x="517" y="8902"/>
                    <a:pt x="-849" y="4303"/>
                    <a:pt x="517" y="1814"/>
                  </a:cubicBezTo>
                  <a:cubicBezTo>
                    <a:pt x="2339" y="1223"/>
                    <a:pt x="4226" y="591"/>
                    <a:pt x="6112" y="0"/>
                  </a:cubicBezTo>
                  <a:cubicBezTo>
                    <a:pt x="4876" y="2531"/>
                    <a:pt x="6177" y="7045"/>
                    <a:pt x="9951" y="11559"/>
                  </a:cubicBezTo>
                  <a:cubicBezTo>
                    <a:pt x="13074" y="15398"/>
                    <a:pt x="17173" y="18309"/>
                    <a:pt x="20751" y="19533"/>
                  </a:cubicBezTo>
                  <a:cubicBezTo>
                    <a:pt x="18929" y="20208"/>
                    <a:pt x="17173" y="20925"/>
                    <a:pt x="15416" y="21600"/>
                  </a:cubicBezTo>
                  <a:cubicBezTo>
                    <a:pt x="11773" y="20419"/>
                    <a:pt x="7544" y="17423"/>
                    <a:pt x="4291" y="13500"/>
                  </a:cubicBezTo>
                  <a:close/>
                </a:path>
              </a:pathLst>
            </a:custGeom>
            <a:solidFill>
              <a:srgbClr val="B08A4A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5E04392C-1C1E-441A-8418-4B560666D671}"/>
                </a:ext>
              </a:extLst>
            </p:cNvPr>
            <p:cNvSpPr/>
            <p:nvPr/>
          </p:nvSpPr>
          <p:spPr>
            <a:xfrm>
              <a:off x="2268969" y="2615620"/>
              <a:ext cx="158277" cy="209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82" h="20760" extrusionOk="0">
                  <a:moveTo>
                    <a:pt x="6517" y="0"/>
                  </a:moveTo>
                  <a:cubicBezTo>
                    <a:pt x="6798" y="3188"/>
                    <a:pt x="8340" y="7200"/>
                    <a:pt x="11075" y="11267"/>
                  </a:cubicBezTo>
                  <a:cubicBezTo>
                    <a:pt x="13670" y="15115"/>
                    <a:pt x="16896" y="18247"/>
                    <a:pt x="19982" y="20226"/>
                  </a:cubicBezTo>
                  <a:cubicBezTo>
                    <a:pt x="10655" y="21600"/>
                    <a:pt x="4203" y="20391"/>
                    <a:pt x="1468" y="15774"/>
                  </a:cubicBezTo>
                  <a:cubicBezTo>
                    <a:pt x="-1618" y="10443"/>
                    <a:pt x="205" y="5386"/>
                    <a:pt x="6517" y="0"/>
                  </a:cubicBezTo>
                  <a:close/>
                </a:path>
              </a:pathLst>
            </a:custGeom>
            <a:solidFill>
              <a:srgbClr val="B08A4A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0389CD7B-520C-471C-8C9D-B7FF09578D3C}"/>
                </a:ext>
              </a:extLst>
            </p:cNvPr>
            <p:cNvSpPr/>
            <p:nvPr/>
          </p:nvSpPr>
          <p:spPr>
            <a:xfrm>
              <a:off x="2318901" y="2572833"/>
              <a:ext cx="168305" cy="249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634" y="13710"/>
                  </a:moveTo>
                  <a:cubicBezTo>
                    <a:pt x="1853" y="10151"/>
                    <a:pt x="285" y="6639"/>
                    <a:pt x="0" y="3849"/>
                  </a:cubicBezTo>
                  <a:cubicBezTo>
                    <a:pt x="1711" y="2598"/>
                    <a:pt x="3778" y="1299"/>
                    <a:pt x="6202" y="0"/>
                  </a:cubicBezTo>
                  <a:cubicBezTo>
                    <a:pt x="5846" y="2983"/>
                    <a:pt x="7485" y="7216"/>
                    <a:pt x="10836" y="11498"/>
                  </a:cubicBezTo>
                  <a:cubicBezTo>
                    <a:pt x="13972" y="15491"/>
                    <a:pt x="17964" y="18569"/>
                    <a:pt x="21600" y="20205"/>
                  </a:cubicBezTo>
                  <a:cubicBezTo>
                    <a:pt x="18749" y="20782"/>
                    <a:pt x="16111" y="21263"/>
                    <a:pt x="13687" y="21600"/>
                  </a:cubicBezTo>
                  <a:cubicBezTo>
                    <a:pt x="10551" y="19820"/>
                    <a:pt x="7343" y="17078"/>
                    <a:pt x="4634" y="13710"/>
                  </a:cubicBezTo>
                  <a:close/>
                </a:path>
              </a:pathLst>
            </a:custGeom>
            <a:solidFill>
              <a:srgbClr val="CDA553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039FF1A4-3A2E-4550-896D-D45B3883958B}"/>
                </a:ext>
              </a:extLst>
            </p:cNvPr>
            <p:cNvSpPr/>
            <p:nvPr/>
          </p:nvSpPr>
          <p:spPr>
            <a:xfrm>
              <a:off x="2365685" y="2534847"/>
              <a:ext cx="178125" cy="270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2" h="21600" extrusionOk="0">
                  <a:moveTo>
                    <a:pt x="4364" y="13616"/>
                  </a:moveTo>
                  <a:cubicBezTo>
                    <a:pt x="1241" y="9669"/>
                    <a:pt x="-288" y="5766"/>
                    <a:pt x="44" y="3016"/>
                  </a:cubicBezTo>
                  <a:cubicBezTo>
                    <a:pt x="1839" y="2040"/>
                    <a:pt x="3833" y="1020"/>
                    <a:pt x="6026" y="0"/>
                  </a:cubicBezTo>
                  <a:cubicBezTo>
                    <a:pt x="5162" y="2705"/>
                    <a:pt x="6624" y="7141"/>
                    <a:pt x="10146" y="11532"/>
                  </a:cubicBezTo>
                  <a:cubicBezTo>
                    <a:pt x="13403" y="15612"/>
                    <a:pt x="17657" y="18673"/>
                    <a:pt x="21312" y="19959"/>
                  </a:cubicBezTo>
                  <a:cubicBezTo>
                    <a:pt x="18919" y="20580"/>
                    <a:pt x="16593" y="21112"/>
                    <a:pt x="14466" y="21600"/>
                  </a:cubicBezTo>
                  <a:cubicBezTo>
                    <a:pt x="11010" y="20137"/>
                    <a:pt x="7289" y="17298"/>
                    <a:pt x="4364" y="13616"/>
                  </a:cubicBezTo>
                  <a:close/>
                </a:path>
              </a:pathLst>
            </a:custGeom>
            <a:solidFill>
              <a:srgbClr val="B08A4A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9C55F1F9-C938-4128-B9A4-3CC29CC319E5}"/>
                </a:ext>
              </a:extLst>
            </p:cNvPr>
            <p:cNvSpPr/>
            <p:nvPr/>
          </p:nvSpPr>
          <p:spPr>
            <a:xfrm>
              <a:off x="2450338" y="2476026"/>
              <a:ext cx="188211" cy="291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1" h="21600" extrusionOk="0">
                  <a:moveTo>
                    <a:pt x="4051" y="13577"/>
                  </a:moveTo>
                  <a:cubicBezTo>
                    <a:pt x="543" y="9134"/>
                    <a:pt x="-749" y="4731"/>
                    <a:pt x="420" y="2304"/>
                  </a:cubicBezTo>
                  <a:cubicBezTo>
                    <a:pt x="2205" y="1563"/>
                    <a:pt x="4051" y="782"/>
                    <a:pt x="5959" y="0"/>
                  </a:cubicBezTo>
                  <a:cubicBezTo>
                    <a:pt x="4420" y="2345"/>
                    <a:pt x="5651" y="6994"/>
                    <a:pt x="9343" y="11643"/>
                  </a:cubicBezTo>
                  <a:cubicBezTo>
                    <a:pt x="12728" y="15881"/>
                    <a:pt x="17220" y="18967"/>
                    <a:pt x="20851" y="19831"/>
                  </a:cubicBezTo>
                  <a:cubicBezTo>
                    <a:pt x="18820" y="20448"/>
                    <a:pt x="16913" y="21065"/>
                    <a:pt x="15005" y="21600"/>
                  </a:cubicBezTo>
                  <a:cubicBezTo>
                    <a:pt x="11559" y="20613"/>
                    <a:pt x="7251" y="17650"/>
                    <a:pt x="4051" y="13577"/>
                  </a:cubicBezTo>
                  <a:close/>
                </a:path>
              </a:pathLst>
            </a:custGeom>
            <a:solidFill>
              <a:srgbClr val="B08A4A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BFEAE63C-0567-4295-8121-A1A6862549EC}"/>
                </a:ext>
              </a:extLst>
            </p:cNvPr>
            <p:cNvSpPr/>
            <p:nvPr/>
          </p:nvSpPr>
          <p:spPr>
            <a:xfrm>
              <a:off x="2494089" y="2286524"/>
              <a:ext cx="492434" cy="458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1600" extrusionOk="0">
                  <a:moveTo>
                    <a:pt x="1571" y="16364"/>
                  </a:moveTo>
                  <a:cubicBezTo>
                    <a:pt x="132" y="13405"/>
                    <a:pt x="-347" y="10447"/>
                    <a:pt x="252" y="8954"/>
                  </a:cubicBezTo>
                  <a:cubicBezTo>
                    <a:pt x="4304" y="6336"/>
                    <a:pt x="9434" y="3404"/>
                    <a:pt x="15547" y="0"/>
                  </a:cubicBezTo>
                  <a:cubicBezTo>
                    <a:pt x="14900" y="1492"/>
                    <a:pt x="15380" y="4477"/>
                    <a:pt x="16842" y="7488"/>
                  </a:cubicBezTo>
                  <a:cubicBezTo>
                    <a:pt x="18136" y="10132"/>
                    <a:pt x="19839" y="12070"/>
                    <a:pt x="21253" y="12672"/>
                  </a:cubicBezTo>
                  <a:cubicBezTo>
                    <a:pt x="15643" y="16233"/>
                    <a:pt x="10513" y="19322"/>
                    <a:pt x="6078" y="21600"/>
                  </a:cubicBezTo>
                  <a:cubicBezTo>
                    <a:pt x="4639" y="21024"/>
                    <a:pt x="2889" y="19061"/>
                    <a:pt x="1571" y="16364"/>
                  </a:cubicBezTo>
                  <a:close/>
                </a:path>
              </a:pathLst>
            </a:custGeom>
            <a:solidFill>
              <a:srgbClr val="F7C054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FBB5E5F4-2CDE-4F76-8890-A578C9B57B8E}"/>
                </a:ext>
              </a:extLst>
            </p:cNvPr>
            <p:cNvSpPr/>
            <p:nvPr/>
          </p:nvSpPr>
          <p:spPr>
            <a:xfrm>
              <a:off x="2409368" y="2505462"/>
              <a:ext cx="184778" cy="283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9" h="21600" extrusionOk="0">
                  <a:moveTo>
                    <a:pt x="4146" y="13526"/>
                  </a:moveTo>
                  <a:cubicBezTo>
                    <a:pt x="798" y="9299"/>
                    <a:pt x="-591" y="5115"/>
                    <a:pt x="230" y="2536"/>
                  </a:cubicBezTo>
                  <a:cubicBezTo>
                    <a:pt x="1998" y="1691"/>
                    <a:pt x="3893" y="845"/>
                    <a:pt x="5914" y="0"/>
                  </a:cubicBezTo>
                  <a:cubicBezTo>
                    <a:pt x="4651" y="2536"/>
                    <a:pt x="5977" y="7059"/>
                    <a:pt x="9641" y="11582"/>
                  </a:cubicBezTo>
                  <a:cubicBezTo>
                    <a:pt x="12988" y="15724"/>
                    <a:pt x="17346" y="18810"/>
                    <a:pt x="21009" y="19867"/>
                  </a:cubicBezTo>
                  <a:cubicBezTo>
                    <a:pt x="18862" y="20501"/>
                    <a:pt x="16777" y="21093"/>
                    <a:pt x="14820" y="21600"/>
                  </a:cubicBezTo>
                  <a:cubicBezTo>
                    <a:pt x="11283" y="20374"/>
                    <a:pt x="7241" y="17415"/>
                    <a:pt x="4146" y="13526"/>
                  </a:cubicBezTo>
                  <a:close/>
                </a:path>
              </a:pathLst>
            </a:custGeom>
            <a:solidFill>
              <a:srgbClr val="CDA553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09A72A82-2DB7-403F-9D7F-3F914259320C}"/>
                </a:ext>
              </a:extLst>
            </p:cNvPr>
            <p:cNvSpPr/>
            <p:nvPr/>
          </p:nvSpPr>
          <p:spPr>
            <a:xfrm>
              <a:off x="2049160" y="2894354"/>
              <a:ext cx="2215754" cy="1263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45" y="15932"/>
                  </a:moveTo>
                  <a:cubicBezTo>
                    <a:pt x="20999" y="15609"/>
                    <a:pt x="20663" y="15296"/>
                    <a:pt x="20327" y="14982"/>
                  </a:cubicBezTo>
                  <a:cubicBezTo>
                    <a:pt x="20046" y="14717"/>
                    <a:pt x="19770" y="14460"/>
                    <a:pt x="19499" y="14204"/>
                  </a:cubicBezTo>
                  <a:cubicBezTo>
                    <a:pt x="19217" y="13938"/>
                    <a:pt x="18941" y="13682"/>
                    <a:pt x="18671" y="13425"/>
                  </a:cubicBezTo>
                  <a:cubicBezTo>
                    <a:pt x="18389" y="13159"/>
                    <a:pt x="18113" y="12903"/>
                    <a:pt x="17842" y="12656"/>
                  </a:cubicBezTo>
                  <a:cubicBezTo>
                    <a:pt x="17560" y="12390"/>
                    <a:pt x="17284" y="12134"/>
                    <a:pt x="17014" y="11887"/>
                  </a:cubicBezTo>
                  <a:cubicBezTo>
                    <a:pt x="14544" y="9589"/>
                    <a:pt x="12465" y="7681"/>
                    <a:pt x="10781" y="6266"/>
                  </a:cubicBezTo>
                  <a:cubicBezTo>
                    <a:pt x="10462" y="6001"/>
                    <a:pt x="10164" y="5754"/>
                    <a:pt x="9871" y="5516"/>
                  </a:cubicBezTo>
                  <a:cubicBezTo>
                    <a:pt x="9546" y="5250"/>
                    <a:pt x="9238" y="5013"/>
                    <a:pt x="8945" y="4804"/>
                  </a:cubicBezTo>
                  <a:cubicBezTo>
                    <a:pt x="8604" y="4548"/>
                    <a:pt x="8290" y="4339"/>
                    <a:pt x="7998" y="4149"/>
                  </a:cubicBezTo>
                  <a:cubicBezTo>
                    <a:pt x="7635" y="3921"/>
                    <a:pt x="7310" y="3741"/>
                    <a:pt x="7029" y="3617"/>
                  </a:cubicBezTo>
                  <a:cubicBezTo>
                    <a:pt x="6124" y="3238"/>
                    <a:pt x="5604" y="3409"/>
                    <a:pt x="5464" y="4216"/>
                  </a:cubicBezTo>
                  <a:lnTo>
                    <a:pt x="0" y="0"/>
                  </a:lnTo>
                  <a:lnTo>
                    <a:pt x="5507" y="5431"/>
                  </a:lnTo>
                  <a:cubicBezTo>
                    <a:pt x="5713" y="6361"/>
                    <a:pt x="6292" y="7415"/>
                    <a:pt x="7186" y="8602"/>
                  </a:cubicBezTo>
                  <a:cubicBezTo>
                    <a:pt x="7478" y="8991"/>
                    <a:pt x="7803" y="9390"/>
                    <a:pt x="8155" y="9798"/>
                  </a:cubicBezTo>
                  <a:cubicBezTo>
                    <a:pt x="8447" y="10140"/>
                    <a:pt x="8761" y="10482"/>
                    <a:pt x="9097" y="10843"/>
                  </a:cubicBezTo>
                  <a:cubicBezTo>
                    <a:pt x="9389" y="11156"/>
                    <a:pt x="9693" y="11469"/>
                    <a:pt x="10018" y="11792"/>
                  </a:cubicBezTo>
                  <a:cubicBezTo>
                    <a:pt x="10305" y="12087"/>
                    <a:pt x="10608" y="12381"/>
                    <a:pt x="10916" y="12685"/>
                  </a:cubicBezTo>
                  <a:cubicBezTo>
                    <a:pt x="12682" y="14394"/>
                    <a:pt x="14783" y="16255"/>
                    <a:pt x="17111" y="18249"/>
                  </a:cubicBezTo>
                  <a:cubicBezTo>
                    <a:pt x="17382" y="18476"/>
                    <a:pt x="17658" y="18714"/>
                    <a:pt x="17934" y="18951"/>
                  </a:cubicBezTo>
                  <a:cubicBezTo>
                    <a:pt x="18205" y="19179"/>
                    <a:pt x="18476" y="19416"/>
                    <a:pt x="18752" y="19644"/>
                  </a:cubicBezTo>
                  <a:cubicBezTo>
                    <a:pt x="19023" y="19872"/>
                    <a:pt x="19293" y="20109"/>
                    <a:pt x="19569" y="20337"/>
                  </a:cubicBezTo>
                  <a:cubicBezTo>
                    <a:pt x="19840" y="20565"/>
                    <a:pt x="20116" y="20793"/>
                    <a:pt x="20392" y="21030"/>
                  </a:cubicBezTo>
                  <a:cubicBezTo>
                    <a:pt x="20614" y="21220"/>
                    <a:pt x="20847" y="21410"/>
                    <a:pt x="21075" y="21600"/>
                  </a:cubicBezTo>
                  <a:cubicBezTo>
                    <a:pt x="21313" y="19844"/>
                    <a:pt x="21486" y="18021"/>
                    <a:pt x="21600" y="16141"/>
                  </a:cubicBezTo>
                  <a:cubicBezTo>
                    <a:pt x="21513" y="16084"/>
                    <a:pt x="21427" y="16008"/>
                    <a:pt x="21345" y="15932"/>
                  </a:cubicBezTo>
                  <a:close/>
                </a:path>
              </a:pathLst>
            </a:custGeom>
            <a:solidFill>
              <a:schemeClr val="tx1">
                <a:alpha val="26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sz="1350"/>
            </a:p>
          </p:txBody>
        </p:sp>
      </p:grpSp>
      <p:sp>
        <p:nvSpPr>
          <p:cNvPr id="97" name="TextBox 96">
            <a:extLst>
              <a:ext uri="{FF2B5EF4-FFF2-40B4-BE49-F238E27FC236}">
                <a16:creationId xmlns:a16="http://schemas.microsoft.com/office/drawing/2014/main" id="{6D6705AA-D775-40A1-AE41-1378489BD756}"/>
              </a:ext>
            </a:extLst>
          </p:cNvPr>
          <p:cNvSpPr txBox="1"/>
          <p:nvPr/>
        </p:nvSpPr>
        <p:spPr>
          <a:xfrm>
            <a:off x="5080434" y="609080"/>
            <a:ext cx="2626040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050" b="1" cap="all" spc="300" noProof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Specific</a:t>
            </a:r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14970A56-5DBD-4D13-9F35-44F5448B098F}"/>
              </a:ext>
            </a:extLst>
          </p:cNvPr>
          <p:cNvGrpSpPr/>
          <p:nvPr/>
        </p:nvGrpSpPr>
        <p:grpSpPr>
          <a:xfrm>
            <a:off x="4175357" y="532200"/>
            <a:ext cx="903636" cy="903633"/>
            <a:chOff x="8993051" y="1871661"/>
            <a:chExt cx="835847" cy="835844"/>
          </a:xfrm>
        </p:grpSpPr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9B95E214-5CE6-46C2-A884-480F2A674ECB}"/>
                </a:ext>
              </a:extLst>
            </p:cNvPr>
            <p:cNvSpPr/>
            <p:nvPr/>
          </p:nvSpPr>
          <p:spPr>
            <a:xfrm>
              <a:off x="8993051" y="1871661"/>
              <a:ext cx="835847" cy="835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9712" y="21600"/>
                    <a:pt x="8827" y="20714"/>
                    <a:pt x="8827" y="19627"/>
                  </a:cubicBezTo>
                  <a:lnTo>
                    <a:pt x="8827" y="19569"/>
                  </a:lnTo>
                  <a:cubicBezTo>
                    <a:pt x="5467" y="18809"/>
                    <a:pt x="2820" y="16142"/>
                    <a:pt x="2079" y="12773"/>
                  </a:cubicBezTo>
                  <a:lnTo>
                    <a:pt x="1973" y="12773"/>
                  </a:lnTo>
                  <a:cubicBezTo>
                    <a:pt x="886" y="12773"/>
                    <a:pt x="0" y="11888"/>
                    <a:pt x="0" y="10800"/>
                  </a:cubicBezTo>
                  <a:cubicBezTo>
                    <a:pt x="0" y="9712"/>
                    <a:pt x="886" y="8827"/>
                    <a:pt x="1973" y="8827"/>
                  </a:cubicBezTo>
                  <a:lnTo>
                    <a:pt x="2108" y="8827"/>
                  </a:lnTo>
                  <a:cubicBezTo>
                    <a:pt x="2888" y="5535"/>
                    <a:pt x="5525" y="2917"/>
                    <a:pt x="8827" y="2166"/>
                  </a:cubicBezTo>
                  <a:lnTo>
                    <a:pt x="8827" y="1973"/>
                  </a:lnTo>
                  <a:cubicBezTo>
                    <a:pt x="8827" y="886"/>
                    <a:pt x="9712" y="0"/>
                    <a:pt x="10800" y="0"/>
                  </a:cubicBezTo>
                  <a:cubicBezTo>
                    <a:pt x="11888" y="0"/>
                    <a:pt x="12773" y="886"/>
                    <a:pt x="12773" y="1973"/>
                  </a:cubicBezTo>
                  <a:lnTo>
                    <a:pt x="12773" y="2166"/>
                  </a:lnTo>
                  <a:cubicBezTo>
                    <a:pt x="16075" y="2926"/>
                    <a:pt x="18703" y="5535"/>
                    <a:pt x="19492" y="8827"/>
                  </a:cubicBezTo>
                  <a:lnTo>
                    <a:pt x="19627" y="8827"/>
                  </a:lnTo>
                  <a:cubicBezTo>
                    <a:pt x="20714" y="8827"/>
                    <a:pt x="21600" y="9712"/>
                    <a:pt x="21600" y="10800"/>
                  </a:cubicBezTo>
                  <a:cubicBezTo>
                    <a:pt x="21600" y="11888"/>
                    <a:pt x="20714" y="12773"/>
                    <a:pt x="19627" y="12773"/>
                  </a:cubicBezTo>
                  <a:lnTo>
                    <a:pt x="19521" y="12773"/>
                  </a:lnTo>
                  <a:cubicBezTo>
                    <a:pt x="18780" y="16133"/>
                    <a:pt x="16133" y="18809"/>
                    <a:pt x="12783" y="19569"/>
                  </a:cubicBezTo>
                  <a:lnTo>
                    <a:pt x="12783" y="19627"/>
                  </a:lnTo>
                  <a:cubicBezTo>
                    <a:pt x="12783" y="20714"/>
                    <a:pt x="11897" y="21600"/>
                    <a:pt x="10800" y="21600"/>
                  </a:cubicBezTo>
                  <a:close/>
                </a:path>
              </a:pathLst>
            </a:custGeom>
            <a:solidFill>
              <a:srgbClr val="BF1E2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/>
              </a:pPr>
              <a:endParaRPr sz="4050" b="1" dirty="0">
                <a:solidFill>
                  <a:schemeClr val="bg1"/>
                </a:solidFill>
              </a:endParaRPr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7486D937-E39C-42DD-80BE-469BCAA8D273}"/>
                </a:ext>
              </a:extLst>
            </p:cNvPr>
            <p:cNvSpPr/>
            <p:nvPr/>
          </p:nvSpPr>
          <p:spPr>
            <a:xfrm>
              <a:off x="9048917" y="1927532"/>
              <a:ext cx="724106" cy="724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9" y="10189"/>
                  </a:moveTo>
                  <a:lnTo>
                    <a:pt x="19411" y="10189"/>
                  </a:lnTo>
                  <a:cubicBezTo>
                    <a:pt x="19078" y="5944"/>
                    <a:pt x="15667" y="2567"/>
                    <a:pt x="11411" y="2256"/>
                  </a:cubicBezTo>
                  <a:lnTo>
                    <a:pt x="11411" y="611"/>
                  </a:lnTo>
                  <a:cubicBezTo>
                    <a:pt x="11411" y="267"/>
                    <a:pt x="11133" y="0"/>
                    <a:pt x="10800" y="0"/>
                  </a:cubicBezTo>
                  <a:cubicBezTo>
                    <a:pt x="10456" y="0"/>
                    <a:pt x="10189" y="278"/>
                    <a:pt x="10189" y="611"/>
                  </a:cubicBezTo>
                  <a:lnTo>
                    <a:pt x="10189" y="2256"/>
                  </a:lnTo>
                  <a:cubicBezTo>
                    <a:pt x="5933" y="2556"/>
                    <a:pt x="2522" y="5944"/>
                    <a:pt x="2189" y="10189"/>
                  </a:cubicBezTo>
                  <a:lnTo>
                    <a:pt x="611" y="10189"/>
                  </a:lnTo>
                  <a:cubicBezTo>
                    <a:pt x="267" y="10189"/>
                    <a:pt x="0" y="10467"/>
                    <a:pt x="0" y="10800"/>
                  </a:cubicBezTo>
                  <a:cubicBezTo>
                    <a:pt x="0" y="11144"/>
                    <a:pt x="278" y="11411"/>
                    <a:pt x="611" y="11411"/>
                  </a:cubicBezTo>
                  <a:lnTo>
                    <a:pt x="2178" y="11411"/>
                  </a:lnTo>
                  <a:cubicBezTo>
                    <a:pt x="2444" y="15722"/>
                    <a:pt x="5878" y="19189"/>
                    <a:pt x="10189" y="19489"/>
                  </a:cubicBezTo>
                  <a:lnTo>
                    <a:pt x="10189" y="20989"/>
                  </a:lnTo>
                  <a:cubicBezTo>
                    <a:pt x="10189" y="21333"/>
                    <a:pt x="10467" y="21600"/>
                    <a:pt x="10800" y="21600"/>
                  </a:cubicBezTo>
                  <a:cubicBezTo>
                    <a:pt x="11144" y="21600"/>
                    <a:pt x="11411" y="21322"/>
                    <a:pt x="11411" y="20989"/>
                  </a:cubicBezTo>
                  <a:lnTo>
                    <a:pt x="11411" y="19489"/>
                  </a:lnTo>
                  <a:cubicBezTo>
                    <a:pt x="15711" y="19189"/>
                    <a:pt x="19144" y="15722"/>
                    <a:pt x="19422" y="11411"/>
                  </a:cubicBezTo>
                  <a:lnTo>
                    <a:pt x="20989" y="11411"/>
                  </a:lnTo>
                  <a:cubicBezTo>
                    <a:pt x="21333" y="11411"/>
                    <a:pt x="21600" y="11133"/>
                    <a:pt x="21600" y="10800"/>
                  </a:cubicBezTo>
                  <a:cubicBezTo>
                    <a:pt x="21600" y="10467"/>
                    <a:pt x="21322" y="10189"/>
                    <a:pt x="20989" y="10189"/>
                  </a:cubicBezTo>
                  <a:close/>
                  <a:moveTo>
                    <a:pt x="11411" y="18267"/>
                  </a:moveTo>
                  <a:lnTo>
                    <a:pt x="11411" y="16533"/>
                  </a:lnTo>
                  <a:cubicBezTo>
                    <a:pt x="11411" y="16189"/>
                    <a:pt x="11133" y="15922"/>
                    <a:pt x="10800" y="15922"/>
                  </a:cubicBezTo>
                  <a:cubicBezTo>
                    <a:pt x="10456" y="15922"/>
                    <a:pt x="10189" y="16200"/>
                    <a:pt x="10189" y="16533"/>
                  </a:cubicBezTo>
                  <a:lnTo>
                    <a:pt x="10189" y="18267"/>
                  </a:lnTo>
                  <a:cubicBezTo>
                    <a:pt x="6567" y="17967"/>
                    <a:pt x="3678" y="15056"/>
                    <a:pt x="3411" y="11422"/>
                  </a:cubicBezTo>
                  <a:lnTo>
                    <a:pt x="5078" y="11422"/>
                  </a:lnTo>
                  <a:cubicBezTo>
                    <a:pt x="5422" y="11422"/>
                    <a:pt x="5689" y="11145"/>
                    <a:pt x="5689" y="10811"/>
                  </a:cubicBezTo>
                  <a:cubicBezTo>
                    <a:pt x="5689" y="10467"/>
                    <a:pt x="5411" y="10200"/>
                    <a:pt x="5078" y="10200"/>
                  </a:cubicBezTo>
                  <a:lnTo>
                    <a:pt x="3422" y="10200"/>
                  </a:lnTo>
                  <a:cubicBezTo>
                    <a:pt x="3756" y="6633"/>
                    <a:pt x="6611" y="3800"/>
                    <a:pt x="10189" y="3500"/>
                  </a:cubicBezTo>
                  <a:lnTo>
                    <a:pt x="10189" y="5089"/>
                  </a:lnTo>
                  <a:cubicBezTo>
                    <a:pt x="10189" y="5433"/>
                    <a:pt x="10467" y="5700"/>
                    <a:pt x="10800" y="5700"/>
                  </a:cubicBezTo>
                  <a:cubicBezTo>
                    <a:pt x="11144" y="5700"/>
                    <a:pt x="11411" y="5422"/>
                    <a:pt x="11411" y="5089"/>
                  </a:cubicBezTo>
                  <a:lnTo>
                    <a:pt x="11411" y="3500"/>
                  </a:lnTo>
                  <a:cubicBezTo>
                    <a:pt x="14989" y="3800"/>
                    <a:pt x="17844" y="6633"/>
                    <a:pt x="18178" y="10200"/>
                  </a:cubicBezTo>
                  <a:lnTo>
                    <a:pt x="16522" y="10200"/>
                  </a:lnTo>
                  <a:cubicBezTo>
                    <a:pt x="16178" y="10200"/>
                    <a:pt x="15911" y="10478"/>
                    <a:pt x="15911" y="10811"/>
                  </a:cubicBezTo>
                  <a:cubicBezTo>
                    <a:pt x="15911" y="11156"/>
                    <a:pt x="16189" y="11422"/>
                    <a:pt x="16522" y="11422"/>
                  </a:cubicBezTo>
                  <a:lnTo>
                    <a:pt x="18189" y="11422"/>
                  </a:lnTo>
                  <a:cubicBezTo>
                    <a:pt x="17922" y="15056"/>
                    <a:pt x="15033" y="17967"/>
                    <a:pt x="11411" y="18267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rgbClr val="BF1E2E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/>
              </a:pPr>
              <a:endParaRPr sz="4050" b="1">
                <a:solidFill>
                  <a:schemeClr val="bg1"/>
                </a:solidFill>
              </a:endParaRPr>
            </a:p>
          </p:txBody>
        </p:sp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id="{4AB0FA09-E5CD-4DDC-8116-6F462E830625}"/>
              </a:ext>
            </a:extLst>
          </p:cNvPr>
          <p:cNvSpPr txBox="1"/>
          <p:nvPr/>
        </p:nvSpPr>
        <p:spPr>
          <a:xfrm>
            <a:off x="4441290" y="609080"/>
            <a:ext cx="371769" cy="715581"/>
          </a:xfrm>
          <a:prstGeom prst="rect">
            <a:avLst/>
          </a:prstGeom>
          <a:noFill/>
        </p:spPr>
        <p:txBody>
          <a:bodyPr wrap="none" lIns="41148" rIns="0" rtlCol="0" anchor="ctr">
            <a:spAutoFit/>
          </a:bodyPr>
          <a:lstStyle/>
          <a:p>
            <a:pPr algn="ctr"/>
            <a:r>
              <a:rPr lang="en-US" sz="4050" b="1" cap="all" spc="300" noProof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83090EE1-BECF-428E-9AEA-E1F194E23E5A}"/>
              </a:ext>
            </a:extLst>
          </p:cNvPr>
          <p:cNvSpPr txBox="1"/>
          <p:nvPr/>
        </p:nvSpPr>
        <p:spPr>
          <a:xfrm>
            <a:off x="5080433" y="1705158"/>
            <a:ext cx="3962303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050" b="1" cap="all" spc="300" noProof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Measurable</a:t>
            </a:r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8662DF70-9788-4991-AE71-E93F1C53BB67}"/>
              </a:ext>
            </a:extLst>
          </p:cNvPr>
          <p:cNvGrpSpPr/>
          <p:nvPr/>
        </p:nvGrpSpPr>
        <p:grpSpPr>
          <a:xfrm>
            <a:off x="4175357" y="1631650"/>
            <a:ext cx="903636" cy="903633"/>
            <a:chOff x="8993051" y="1871661"/>
            <a:chExt cx="835847" cy="835844"/>
          </a:xfrm>
        </p:grpSpPr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9AA1FF04-8FDA-4558-B882-44E3D884BB65}"/>
                </a:ext>
              </a:extLst>
            </p:cNvPr>
            <p:cNvSpPr/>
            <p:nvPr/>
          </p:nvSpPr>
          <p:spPr>
            <a:xfrm>
              <a:off x="8993051" y="1871661"/>
              <a:ext cx="835847" cy="835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9712" y="21600"/>
                    <a:pt x="8827" y="20714"/>
                    <a:pt x="8827" y="19627"/>
                  </a:cubicBezTo>
                  <a:lnTo>
                    <a:pt x="8827" y="19569"/>
                  </a:lnTo>
                  <a:cubicBezTo>
                    <a:pt x="5467" y="18809"/>
                    <a:pt x="2820" y="16142"/>
                    <a:pt x="2079" y="12773"/>
                  </a:cubicBezTo>
                  <a:lnTo>
                    <a:pt x="1973" y="12773"/>
                  </a:lnTo>
                  <a:cubicBezTo>
                    <a:pt x="886" y="12773"/>
                    <a:pt x="0" y="11888"/>
                    <a:pt x="0" y="10800"/>
                  </a:cubicBezTo>
                  <a:cubicBezTo>
                    <a:pt x="0" y="9712"/>
                    <a:pt x="886" y="8827"/>
                    <a:pt x="1973" y="8827"/>
                  </a:cubicBezTo>
                  <a:lnTo>
                    <a:pt x="2108" y="8827"/>
                  </a:lnTo>
                  <a:cubicBezTo>
                    <a:pt x="2888" y="5535"/>
                    <a:pt x="5525" y="2917"/>
                    <a:pt x="8827" y="2166"/>
                  </a:cubicBezTo>
                  <a:lnTo>
                    <a:pt x="8827" y="1973"/>
                  </a:lnTo>
                  <a:cubicBezTo>
                    <a:pt x="8827" y="886"/>
                    <a:pt x="9712" y="0"/>
                    <a:pt x="10800" y="0"/>
                  </a:cubicBezTo>
                  <a:cubicBezTo>
                    <a:pt x="11888" y="0"/>
                    <a:pt x="12773" y="886"/>
                    <a:pt x="12773" y="1973"/>
                  </a:cubicBezTo>
                  <a:lnTo>
                    <a:pt x="12773" y="2166"/>
                  </a:lnTo>
                  <a:cubicBezTo>
                    <a:pt x="16075" y="2926"/>
                    <a:pt x="18703" y="5535"/>
                    <a:pt x="19492" y="8827"/>
                  </a:cubicBezTo>
                  <a:lnTo>
                    <a:pt x="19627" y="8827"/>
                  </a:lnTo>
                  <a:cubicBezTo>
                    <a:pt x="20714" y="8827"/>
                    <a:pt x="21600" y="9712"/>
                    <a:pt x="21600" y="10800"/>
                  </a:cubicBezTo>
                  <a:cubicBezTo>
                    <a:pt x="21600" y="11888"/>
                    <a:pt x="20714" y="12773"/>
                    <a:pt x="19627" y="12773"/>
                  </a:cubicBezTo>
                  <a:lnTo>
                    <a:pt x="19521" y="12773"/>
                  </a:lnTo>
                  <a:cubicBezTo>
                    <a:pt x="18780" y="16133"/>
                    <a:pt x="16133" y="18809"/>
                    <a:pt x="12783" y="19569"/>
                  </a:cubicBezTo>
                  <a:lnTo>
                    <a:pt x="12783" y="19627"/>
                  </a:lnTo>
                  <a:cubicBezTo>
                    <a:pt x="12783" y="20714"/>
                    <a:pt x="11897" y="21600"/>
                    <a:pt x="10800" y="21600"/>
                  </a:cubicBezTo>
                  <a:close/>
                </a:path>
              </a:pathLst>
            </a:custGeom>
            <a:solidFill>
              <a:srgbClr val="BF1E2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/>
              </a:pPr>
              <a:endParaRPr sz="4050" b="1" dirty="0">
                <a:solidFill>
                  <a:schemeClr val="bg1"/>
                </a:solidFill>
              </a:endParaRPr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94C9E013-C876-40E2-8CE0-8186929E25B2}"/>
                </a:ext>
              </a:extLst>
            </p:cNvPr>
            <p:cNvSpPr/>
            <p:nvPr/>
          </p:nvSpPr>
          <p:spPr>
            <a:xfrm>
              <a:off x="9048917" y="1927532"/>
              <a:ext cx="724106" cy="724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9" y="10189"/>
                  </a:moveTo>
                  <a:lnTo>
                    <a:pt x="19411" y="10189"/>
                  </a:lnTo>
                  <a:cubicBezTo>
                    <a:pt x="19078" y="5944"/>
                    <a:pt x="15667" y="2567"/>
                    <a:pt x="11411" y="2256"/>
                  </a:cubicBezTo>
                  <a:lnTo>
                    <a:pt x="11411" y="611"/>
                  </a:lnTo>
                  <a:cubicBezTo>
                    <a:pt x="11411" y="267"/>
                    <a:pt x="11133" y="0"/>
                    <a:pt x="10800" y="0"/>
                  </a:cubicBezTo>
                  <a:cubicBezTo>
                    <a:pt x="10456" y="0"/>
                    <a:pt x="10189" y="278"/>
                    <a:pt x="10189" y="611"/>
                  </a:cubicBezTo>
                  <a:lnTo>
                    <a:pt x="10189" y="2256"/>
                  </a:lnTo>
                  <a:cubicBezTo>
                    <a:pt x="5933" y="2556"/>
                    <a:pt x="2522" y="5944"/>
                    <a:pt x="2189" y="10189"/>
                  </a:cubicBezTo>
                  <a:lnTo>
                    <a:pt x="611" y="10189"/>
                  </a:lnTo>
                  <a:cubicBezTo>
                    <a:pt x="267" y="10189"/>
                    <a:pt x="0" y="10467"/>
                    <a:pt x="0" y="10800"/>
                  </a:cubicBezTo>
                  <a:cubicBezTo>
                    <a:pt x="0" y="11144"/>
                    <a:pt x="278" y="11411"/>
                    <a:pt x="611" y="11411"/>
                  </a:cubicBezTo>
                  <a:lnTo>
                    <a:pt x="2178" y="11411"/>
                  </a:lnTo>
                  <a:cubicBezTo>
                    <a:pt x="2444" y="15722"/>
                    <a:pt x="5878" y="19189"/>
                    <a:pt x="10189" y="19489"/>
                  </a:cubicBezTo>
                  <a:lnTo>
                    <a:pt x="10189" y="20989"/>
                  </a:lnTo>
                  <a:cubicBezTo>
                    <a:pt x="10189" y="21333"/>
                    <a:pt x="10467" y="21600"/>
                    <a:pt x="10800" y="21600"/>
                  </a:cubicBezTo>
                  <a:cubicBezTo>
                    <a:pt x="11144" y="21600"/>
                    <a:pt x="11411" y="21322"/>
                    <a:pt x="11411" y="20989"/>
                  </a:cubicBezTo>
                  <a:lnTo>
                    <a:pt x="11411" y="19489"/>
                  </a:lnTo>
                  <a:cubicBezTo>
                    <a:pt x="15711" y="19189"/>
                    <a:pt x="19144" y="15722"/>
                    <a:pt x="19422" y="11411"/>
                  </a:cubicBezTo>
                  <a:lnTo>
                    <a:pt x="20989" y="11411"/>
                  </a:lnTo>
                  <a:cubicBezTo>
                    <a:pt x="21333" y="11411"/>
                    <a:pt x="21600" y="11133"/>
                    <a:pt x="21600" y="10800"/>
                  </a:cubicBezTo>
                  <a:cubicBezTo>
                    <a:pt x="21600" y="10467"/>
                    <a:pt x="21322" y="10189"/>
                    <a:pt x="20989" y="10189"/>
                  </a:cubicBezTo>
                  <a:close/>
                  <a:moveTo>
                    <a:pt x="11411" y="18267"/>
                  </a:moveTo>
                  <a:lnTo>
                    <a:pt x="11411" y="16533"/>
                  </a:lnTo>
                  <a:cubicBezTo>
                    <a:pt x="11411" y="16189"/>
                    <a:pt x="11133" y="15922"/>
                    <a:pt x="10800" y="15922"/>
                  </a:cubicBezTo>
                  <a:cubicBezTo>
                    <a:pt x="10456" y="15922"/>
                    <a:pt x="10189" y="16200"/>
                    <a:pt x="10189" y="16533"/>
                  </a:cubicBezTo>
                  <a:lnTo>
                    <a:pt x="10189" y="18267"/>
                  </a:lnTo>
                  <a:cubicBezTo>
                    <a:pt x="6567" y="17967"/>
                    <a:pt x="3678" y="15056"/>
                    <a:pt x="3411" y="11422"/>
                  </a:cubicBezTo>
                  <a:lnTo>
                    <a:pt x="5078" y="11422"/>
                  </a:lnTo>
                  <a:cubicBezTo>
                    <a:pt x="5422" y="11422"/>
                    <a:pt x="5689" y="11145"/>
                    <a:pt x="5689" y="10811"/>
                  </a:cubicBezTo>
                  <a:cubicBezTo>
                    <a:pt x="5689" y="10467"/>
                    <a:pt x="5411" y="10200"/>
                    <a:pt x="5078" y="10200"/>
                  </a:cubicBezTo>
                  <a:lnTo>
                    <a:pt x="3422" y="10200"/>
                  </a:lnTo>
                  <a:cubicBezTo>
                    <a:pt x="3756" y="6633"/>
                    <a:pt x="6611" y="3800"/>
                    <a:pt x="10189" y="3500"/>
                  </a:cubicBezTo>
                  <a:lnTo>
                    <a:pt x="10189" y="5089"/>
                  </a:lnTo>
                  <a:cubicBezTo>
                    <a:pt x="10189" y="5433"/>
                    <a:pt x="10467" y="5700"/>
                    <a:pt x="10800" y="5700"/>
                  </a:cubicBezTo>
                  <a:cubicBezTo>
                    <a:pt x="11144" y="5700"/>
                    <a:pt x="11411" y="5422"/>
                    <a:pt x="11411" y="5089"/>
                  </a:cubicBezTo>
                  <a:lnTo>
                    <a:pt x="11411" y="3500"/>
                  </a:lnTo>
                  <a:cubicBezTo>
                    <a:pt x="14989" y="3800"/>
                    <a:pt x="17844" y="6633"/>
                    <a:pt x="18178" y="10200"/>
                  </a:cubicBezTo>
                  <a:lnTo>
                    <a:pt x="16522" y="10200"/>
                  </a:lnTo>
                  <a:cubicBezTo>
                    <a:pt x="16178" y="10200"/>
                    <a:pt x="15911" y="10478"/>
                    <a:pt x="15911" y="10811"/>
                  </a:cubicBezTo>
                  <a:cubicBezTo>
                    <a:pt x="15911" y="11156"/>
                    <a:pt x="16189" y="11422"/>
                    <a:pt x="16522" y="11422"/>
                  </a:cubicBezTo>
                  <a:lnTo>
                    <a:pt x="18189" y="11422"/>
                  </a:lnTo>
                  <a:cubicBezTo>
                    <a:pt x="17922" y="15056"/>
                    <a:pt x="15033" y="17967"/>
                    <a:pt x="11411" y="18267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rgbClr val="BF1E2E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/>
              </a:pPr>
              <a:endParaRPr sz="4050" b="1">
                <a:solidFill>
                  <a:schemeClr val="bg1"/>
                </a:solidFill>
              </a:endParaRPr>
            </a:p>
          </p:txBody>
        </p:sp>
      </p:grpSp>
      <p:sp>
        <p:nvSpPr>
          <p:cNvPr id="106" name="TextBox 105">
            <a:extLst>
              <a:ext uri="{FF2B5EF4-FFF2-40B4-BE49-F238E27FC236}">
                <a16:creationId xmlns:a16="http://schemas.microsoft.com/office/drawing/2014/main" id="{A8740FC1-5E3C-4F46-8CBA-190AB9E1FAB3}"/>
              </a:ext>
            </a:extLst>
          </p:cNvPr>
          <p:cNvSpPr txBox="1"/>
          <p:nvPr/>
        </p:nvSpPr>
        <p:spPr>
          <a:xfrm>
            <a:off x="4338699" y="1709444"/>
            <a:ext cx="576953" cy="715581"/>
          </a:xfrm>
          <a:prstGeom prst="rect">
            <a:avLst/>
          </a:prstGeom>
          <a:noFill/>
        </p:spPr>
        <p:txBody>
          <a:bodyPr wrap="none" lIns="41148" rIns="0" rtlCol="0" anchor="ctr">
            <a:spAutoFit/>
          </a:bodyPr>
          <a:lstStyle/>
          <a:p>
            <a:pPr algn="ctr"/>
            <a:r>
              <a:rPr lang="en-US" sz="4050" b="1" cap="all" spc="300" noProof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EBCD3C69-A251-444E-AEF7-C041BB8EF46A}"/>
              </a:ext>
            </a:extLst>
          </p:cNvPr>
          <p:cNvSpPr txBox="1"/>
          <p:nvPr/>
        </p:nvSpPr>
        <p:spPr>
          <a:xfrm>
            <a:off x="5080434" y="2801236"/>
            <a:ext cx="3651834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050" b="1" cap="all" spc="300" noProof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ACHIEVABLE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B44B30AE-6613-4E5F-8F0F-B438F8087832}"/>
              </a:ext>
            </a:extLst>
          </p:cNvPr>
          <p:cNvGrpSpPr/>
          <p:nvPr/>
        </p:nvGrpSpPr>
        <p:grpSpPr>
          <a:xfrm>
            <a:off x="4175357" y="2731100"/>
            <a:ext cx="903636" cy="903633"/>
            <a:chOff x="8993051" y="1871661"/>
            <a:chExt cx="835847" cy="835844"/>
          </a:xfrm>
        </p:grpSpPr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74C7A323-5186-4812-8295-EF32AB4DEA12}"/>
                </a:ext>
              </a:extLst>
            </p:cNvPr>
            <p:cNvSpPr/>
            <p:nvPr/>
          </p:nvSpPr>
          <p:spPr>
            <a:xfrm>
              <a:off x="8993051" y="1871661"/>
              <a:ext cx="835847" cy="835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9712" y="21600"/>
                    <a:pt x="8827" y="20714"/>
                    <a:pt x="8827" y="19627"/>
                  </a:cubicBezTo>
                  <a:lnTo>
                    <a:pt x="8827" y="19569"/>
                  </a:lnTo>
                  <a:cubicBezTo>
                    <a:pt x="5467" y="18809"/>
                    <a:pt x="2820" y="16142"/>
                    <a:pt x="2079" y="12773"/>
                  </a:cubicBezTo>
                  <a:lnTo>
                    <a:pt x="1973" y="12773"/>
                  </a:lnTo>
                  <a:cubicBezTo>
                    <a:pt x="886" y="12773"/>
                    <a:pt x="0" y="11888"/>
                    <a:pt x="0" y="10800"/>
                  </a:cubicBezTo>
                  <a:cubicBezTo>
                    <a:pt x="0" y="9712"/>
                    <a:pt x="886" y="8827"/>
                    <a:pt x="1973" y="8827"/>
                  </a:cubicBezTo>
                  <a:lnTo>
                    <a:pt x="2108" y="8827"/>
                  </a:lnTo>
                  <a:cubicBezTo>
                    <a:pt x="2888" y="5535"/>
                    <a:pt x="5525" y="2917"/>
                    <a:pt x="8827" y="2166"/>
                  </a:cubicBezTo>
                  <a:lnTo>
                    <a:pt x="8827" y="1973"/>
                  </a:lnTo>
                  <a:cubicBezTo>
                    <a:pt x="8827" y="886"/>
                    <a:pt x="9712" y="0"/>
                    <a:pt x="10800" y="0"/>
                  </a:cubicBezTo>
                  <a:cubicBezTo>
                    <a:pt x="11888" y="0"/>
                    <a:pt x="12773" y="886"/>
                    <a:pt x="12773" y="1973"/>
                  </a:cubicBezTo>
                  <a:lnTo>
                    <a:pt x="12773" y="2166"/>
                  </a:lnTo>
                  <a:cubicBezTo>
                    <a:pt x="16075" y="2926"/>
                    <a:pt x="18703" y="5535"/>
                    <a:pt x="19492" y="8827"/>
                  </a:cubicBezTo>
                  <a:lnTo>
                    <a:pt x="19627" y="8827"/>
                  </a:lnTo>
                  <a:cubicBezTo>
                    <a:pt x="20714" y="8827"/>
                    <a:pt x="21600" y="9712"/>
                    <a:pt x="21600" y="10800"/>
                  </a:cubicBezTo>
                  <a:cubicBezTo>
                    <a:pt x="21600" y="11888"/>
                    <a:pt x="20714" y="12773"/>
                    <a:pt x="19627" y="12773"/>
                  </a:cubicBezTo>
                  <a:lnTo>
                    <a:pt x="19521" y="12773"/>
                  </a:lnTo>
                  <a:cubicBezTo>
                    <a:pt x="18780" y="16133"/>
                    <a:pt x="16133" y="18809"/>
                    <a:pt x="12783" y="19569"/>
                  </a:cubicBezTo>
                  <a:lnTo>
                    <a:pt x="12783" y="19627"/>
                  </a:lnTo>
                  <a:cubicBezTo>
                    <a:pt x="12783" y="20714"/>
                    <a:pt x="11897" y="21600"/>
                    <a:pt x="10800" y="21600"/>
                  </a:cubicBezTo>
                  <a:close/>
                </a:path>
              </a:pathLst>
            </a:custGeom>
            <a:solidFill>
              <a:srgbClr val="BF1E2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/>
              </a:pPr>
              <a:endParaRPr sz="4050" b="1" dirty="0">
                <a:solidFill>
                  <a:schemeClr val="bg1"/>
                </a:solidFill>
              </a:endParaRPr>
            </a:p>
          </p:txBody>
        </p:sp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C4988913-B529-4A8D-BD1E-95FF9E9CE8B0}"/>
                </a:ext>
              </a:extLst>
            </p:cNvPr>
            <p:cNvSpPr/>
            <p:nvPr/>
          </p:nvSpPr>
          <p:spPr>
            <a:xfrm>
              <a:off x="9048917" y="1927532"/>
              <a:ext cx="724106" cy="724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9" y="10189"/>
                  </a:moveTo>
                  <a:lnTo>
                    <a:pt x="19411" y="10189"/>
                  </a:lnTo>
                  <a:cubicBezTo>
                    <a:pt x="19078" y="5944"/>
                    <a:pt x="15667" y="2567"/>
                    <a:pt x="11411" y="2256"/>
                  </a:cubicBezTo>
                  <a:lnTo>
                    <a:pt x="11411" y="611"/>
                  </a:lnTo>
                  <a:cubicBezTo>
                    <a:pt x="11411" y="267"/>
                    <a:pt x="11133" y="0"/>
                    <a:pt x="10800" y="0"/>
                  </a:cubicBezTo>
                  <a:cubicBezTo>
                    <a:pt x="10456" y="0"/>
                    <a:pt x="10189" y="278"/>
                    <a:pt x="10189" y="611"/>
                  </a:cubicBezTo>
                  <a:lnTo>
                    <a:pt x="10189" y="2256"/>
                  </a:lnTo>
                  <a:cubicBezTo>
                    <a:pt x="5933" y="2556"/>
                    <a:pt x="2522" y="5944"/>
                    <a:pt x="2189" y="10189"/>
                  </a:cubicBezTo>
                  <a:lnTo>
                    <a:pt x="611" y="10189"/>
                  </a:lnTo>
                  <a:cubicBezTo>
                    <a:pt x="267" y="10189"/>
                    <a:pt x="0" y="10467"/>
                    <a:pt x="0" y="10800"/>
                  </a:cubicBezTo>
                  <a:cubicBezTo>
                    <a:pt x="0" y="11144"/>
                    <a:pt x="278" y="11411"/>
                    <a:pt x="611" y="11411"/>
                  </a:cubicBezTo>
                  <a:lnTo>
                    <a:pt x="2178" y="11411"/>
                  </a:lnTo>
                  <a:cubicBezTo>
                    <a:pt x="2444" y="15722"/>
                    <a:pt x="5878" y="19189"/>
                    <a:pt x="10189" y="19489"/>
                  </a:cubicBezTo>
                  <a:lnTo>
                    <a:pt x="10189" y="20989"/>
                  </a:lnTo>
                  <a:cubicBezTo>
                    <a:pt x="10189" y="21333"/>
                    <a:pt x="10467" y="21600"/>
                    <a:pt x="10800" y="21600"/>
                  </a:cubicBezTo>
                  <a:cubicBezTo>
                    <a:pt x="11144" y="21600"/>
                    <a:pt x="11411" y="21322"/>
                    <a:pt x="11411" y="20989"/>
                  </a:cubicBezTo>
                  <a:lnTo>
                    <a:pt x="11411" y="19489"/>
                  </a:lnTo>
                  <a:cubicBezTo>
                    <a:pt x="15711" y="19189"/>
                    <a:pt x="19144" y="15722"/>
                    <a:pt x="19422" y="11411"/>
                  </a:cubicBezTo>
                  <a:lnTo>
                    <a:pt x="20989" y="11411"/>
                  </a:lnTo>
                  <a:cubicBezTo>
                    <a:pt x="21333" y="11411"/>
                    <a:pt x="21600" y="11133"/>
                    <a:pt x="21600" y="10800"/>
                  </a:cubicBezTo>
                  <a:cubicBezTo>
                    <a:pt x="21600" y="10467"/>
                    <a:pt x="21322" y="10189"/>
                    <a:pt x="20989" y="10189"/>
                  </a:cubicBezTo>
                  <a:close/>
                  <a:moveTo>
                    <a:pt x="11411" y="18267"/>
                  </a:moveTo>
                  <a:lnTo>
                    <a:pt x="11411" y="16533"/>
                  </a:lnTo>
                  <a:cubicBezTo>
                    <a:pt x="11411" y="16189"/>
                    <a:pt x="11133" y="15922"/>
                    <a:pt x="10800" y="15922"/>
                  </a:cubicBezTo>
                  <a:cubicBezTo>
                    <a:pt x="10456" y="15922"/>
                    <a:pt x="10189" y="16200"/>
                    <a:pt x="10189" y="16533"/>
                  </a:cubicBezTo>
                  <a:lnTo>
                    <a:pt x="10189" y="18267"/>
                  </a:lnTo>
                  <a:cubicBezTo>
                    <a:pt x="6567" y="17967"/>
                    <a:pt x="3678" y="15056"/>
                    <a:pt x="3411" y="11422"/>
                  </a:cubicBezTo>
                  <a:lnTo>
                    <a:pt x="5078" y="11422"/>
                  </a:lnTo>
                  <a:cubicBezTo>
                    <a:pt x="5422" y="11422"/>
                    <a:pt x="5689" y="11145"/>
                    <a:pt x="5689" y="10811"/>
                  </a:cubicBezTo>
                  <a:cubicBezTo>
                    <a:pt x="5689" y="10467"/>
                    <a:pt x="5411" y="10200"/>
                    <a:pt x="5078" y="10200"/>
                  </a:cubicBezTo>
                  <a:lnTo>
                    <a:pt x="3422" y="10200"/>
                  </a:lnTo>
                  <a:cubicBezTo>
                    <a:pt x="3756" y="6633"/>
                    <a:pt x="6611" y="3800"/>
                    <a:pt x="10189" y="3500"/>
                  </a:cubicBezTo>
                  <a:lnTo>
                    <a:pt x="10189" y="5089"/>
                  </a:lnTo>
                  <a:cubicBezTo>
                    <a:pt x="10189" y="5433"/>
                    <a:pt x="10467" y="5700"/>
                    <a:pt x="10800" y="5700"/>
                  </a:cubicBezTo>
                  <a:cubicBezTo>
                    <a:pt x="11144" y="5700"/>
                    <a:pt x="11411" y="5422"/>
                    <a:pt x="11411" y="5089"/>
                  </a:cubicBezTo>
                  <a:lnTo>
                    <a:pt x="11411" y="3500"/>
                  </a:lnTo>
                  <a:cubicBezTo>
                    <a:pt x="14989" y="3800"/>
                    <a:pt x="17844" y="6633"/>
                    <a:pt x="18178" y="10200"/>
                  </a:cubicBezTo>
                  <a:lnTo>
                    <a:pt x="16522" y="10200"/>
                  </a:lnTo>
                  <a:cubicBezTo>
                    <a:pt x="16178" y="10200"/>
                    <a:pt x="15911" y="10478"/>
                    <a:pt x="15911" y="10811"/>
                  </a:cubicBezTo>
                  <a:cubicBezTo>
                    <a:pt x="15911" y="11156"/>
                    <a:pt x="16189" y="11422"/>
                    <a:pt x="16522" y="11422"/>
                  </a:cubicBezTo>
                  <a:lnTo>
                    <a:pt x="18189" y="11422"/>
                  </a:lnTo>
                  <a:cubicBezTo>
                    <a:pt x="17922" y="15056"/>
                    <a:pt x="15033" y="17967"/>
                    <a:pt x="11411" y="18267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rgbClr val="BF1E2E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/>
              </a:pPr>
              <a:endParaRPr sz="405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880516B2-46B2-45BA-B681-F8FB611C180D}"/>
              </a:ext>
            </a:extLst>
          </p:cNvPr>
          <p:cNvSpPr txBox="1"/>
          <p:nvPr/>
        </p:nvSpPr>
        <p:spPr>
          <a:xfrm>
            <a:off x="4404422" y="2809808"/>
            <a:ext cx="445507" cy="715581"/>
          </a:xfrm>
          <a:prstGeom prst="rect">
            <a:avLst/>
          </a:prstGeom>
          <a:noFill/>
        </p:spPr>
        <p:txBody>
          <a:bodyPr wrap="none" lIns="41148" rIns="0" rtlCol="0" anchor="ctr">
            <a:spAutoFit/>
          </a:bodyPr>
          <a:lstStyle/>
          <a:p>
            <a:pPr algn="ctr"/>
            <a:r>
              <a:rPr lang="en-US" sz="4050" b="1" cap="all" spc="300" noProof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5687919-C36D-4FEC-9A08-2A1FD9A4B215}"/>
              </a:ext>
            </a:extLst>
          </p:cNvPr>
          <p:cNvSpPr txBox="1"/>
          <p:nvPr/>
        </p:nvSpPr>
        <p:spPr>
          <a:xfrm>
            <a:off x="5080433" y="3897314"/>
            <a:ext cx="3052182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050" b="1" cap="all" spc="300" noProof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Relevant</a:t>
            </a:r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3C73DE2F-F2DD-4A94-966C-DF12DE62BE74}"/>
              </a:ext>
            </a:extLst>
          </p:cNvPr>
          <p:cNvGrpSpPr/>
          <p:nvPr/>
        </p:nvGrpSpPr>
        <p:grpSpPr>
          <a:xfrm>
            <a:off x="4175357" y="3830550"/>
            <a:ext cx="903636" cy="903633"/>
            <a:chOff x="8993051" y="1871661"/>
            <a:chExt cx="835847" cy="835844"/>
          </a:xfrm>
        </p:grpSpPr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64BE60EC-0336-442F-A70B-6B5919EB507A}"/>
                </a:ext>
              </a:extLst>
            </p:cNvPr>
            <p:cNvSpPr/>
            <p:nvPr/>
          </p:nvSpPr>
          <p:spPr>
            <a:xfrm>
              <a:off x="8993051" y="1871661"/>
              <a:ext cx="835847" cy="835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9712" y="21600"/>
                    <a:pt x="8827" y="20714"/>
                    <a:pt x="8827" y="19627"/>
                  </a:cubicBezTo>
                  <a:lnTo>
                    <a:pt x="8827" y="19569"/>
                  </a:lnTo>
                  <a:cubicBezTo>
                    <a:pt x="5467" y="18809"/>
                    <a:pt x="2820" y="16142"/>
                    <a:pt x="2079" y="12773"/>
                  </a:cubicBezTo>
                  <a:lnTo>
                    <a:pt x="1973" y="12773"/>
                  </a:lnTo>
                  <a:cubicBezTo>
                    <a:pt x="886" y="12773"/>
                    <a:pt x="0" y="11888"/>
                    <a:pt x="0" y="10800"/>
                  </a:cubicBezTo>
                  <a:cubicBezTo>
                    <a:pt x="0" y="9712"/>
                    <a:pt x="886" y="8827"/>
                    <a:pt x="1973" y="8827"/>
                  </a:cubicBezTo>
                  <a:lnTo>
                    <a:pt x="2108" y="8827"/>
                  </a:lnTo>
                  <a:cubicBezTo>
                    <a:pt x="2888" y="5535"/>
                    <a:pt x="5525" y="2917"/>
                    <a:pt x="8827" y="2166"/>
                  </a:cubicBezTo>
                  <a:lnTo>
                    <a:pt x="8827" y="1973"/>
                  </a:lnTo>
                  <a:cubicBezTo>
                    <a:pt x="8827" y="886"/>
                    <a:pt x="9712" y="0"/>
                    <a:pt x="10800" y="0"/>
                  </a:cubicBezTo>
                  <a:cubicBezTo>
                    <a:pt x="11888" y="0"/>
                    <a:pt x="12773" y="886"/>
                    <a:pt x="12773" y="1973"/>
                  </a:cubicBezTo>
                  <a:lnTo>
                    <a:pt x="12773" y="2166"/>
                  </a:lnTo>
                  <a:cubicBezTo>
                    <a:pt x="16075" y="2926"/>
                    <a:pt x="18703" y="5535"/>
                    <a:pt x="19492" y="8827"/>
                  </a:cubicBezTo>
                  <a:lnTo>
                    <a:pt x="19627" y="8827"/>
                  </a:lnTo>
                  <a:cubicBezTo>
                    <a:pt x="20714" y="8827"/>
                    <a:pt x="21600" y="9712"/>
                    <a:pt x="21600" y="10800"/>
                  </a:cubicBezTo>
                  <a:cubicBezTo>
                    <a:pt x="21600" y="11888"/>
                    <a:pt x="20714" y="12773"/>
                    <a:pt x="19627" y="12773"/>
                  </a:cubicBezTo>
                  <a:lnTo>
                    <a:pt x="19521" y="12773"/>
                  </a:lnTo>
                  <a:cubicBezTo>
                    <a:pt x="18780" y="16133"/>
                    <a:pt x="16133" y="18809"/>
                    <a:pt x="12783" y="19569"/>
                  </a:cubicBezTo>
                  <a:lnTo>
                    <a:pt x="12783" y="19627"/>
                  </a:lnTo>
                  <a:cubicBezTo>
                    <a:pt x="12783" y="20714"/>
                    <a:pt x="11897" y="21600"/>
                    <a:pt x="10800" y="21600"/>
                  </a:cubicBezTo>
                  <a:close/>
                </a:path>
              </a:pathLst>
            </a:custGeom>
            <a:solidFill>
              <a:srgbClr val="BF1E2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/>
              </a:pPr>
              <a:endParaRPr sz="4050" b="1" dirty="0">
                <a:solidFill>
                  <a:schemeClr val="bg1"/>
                </a:solidFill>
              </a:endParaRPr>
            </a:p>
          </p:txBody>
        </p:sp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C53DEF06-4890-40C6-A5AE-E124D8BD80FA}"/>
                </a:ext>
              </a:extLst>
            </p:cNvPr>
            <p:cNvSpPr/>
            <p:nvPr/>
          </p:nvSpPr>
          <p:spPr>
            <a:xfrm>
              <a:off x="9048917" y="1927532"/>
              <a:ext cx="724106" cy="724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9" y="10189"/>
                  </a:moveTo>
                  <a:lnTo>
                    <a:pt x="19411" y="10189"/>
                  </a:lnTo>
                  <a:cubicBezTo>
                    <a:pt x="19078" y="5944"/>
                    <a:pt x="15667" y="2567"/>
                    <a:pt x="11411" y="2256"/>
                  </a:cubicBezTo>
                  <a:lnTo>
                    <a:pt x="11411" y="611"/>
                  </a:lnTo>
                  <a:cubicBezTo>
                    <a:pt x="11411" y="267"/>
                    <a:pt x="11133" y="0"/>
                    <a:pt x="10800" y="0"/>
                  </a:cubicBezTo>
                  <a:cubicBezTo>
                    <a:pt x="10456" y="0"/>
                    <a:pt x="10189" y="278"/>
                    <a:pt x="10189" y="611"/>
                  </a:cubicBezTo>
                  <a:lnTo>
                    <a:pt x="10189" y="2256"/>
                  </a:lnTo>
                  <a:cubicBezTo>
                    <a:pt x="5933" y="2556"/>
                    <a:pt x="2522" y="5944"/>
                    <a:pt x="2189" y="10189"/>
                  </a:cubicBezTo>
                  <a:lnTo>
                    <a:pt x="611" y="10189"/>
                  </a:lnTo>
                  <a:cubicBezTo>
                    <a:pt x="267" y="10189"/>
                    <a:pt x="0" y="10467"/>
                    <a:pt x="0" y="10800"/>
                  </a:cubicBezTo>
                  <a:cubicBezTo>
                    <a:pt x="0" y="11144"/>
                    <a:pt x="278" y="11411"/>
                    <a:pt x="611" y="11411"/>
                  </a:cubicBezTo>
                  <a:lnTo>
                    <a:pt x="2178" y="11411"/>
                  </a:lnTo>
                  <a:cubicBezTo>
                    <a:pt x="2444" y="15722"/>
                    <a:pt x="5878" y="19189"/>
                    <a:pt x="10189" y="19489"/>
                  </a:cubicBezTo>
                  <a:lnTo>
                    <a:pt x="10189" y="20989"/>
                  </a:lnTo>
                  <a:cubicBezTo>
                    <a:pt x="10189" y="21333"/>
                    <a:pt x="10467" y="21600"/>
                    <a:pt x="10800" y="21600"/>
                  </a:cubicBezTo>
                  <a:cubicBezTo>
                    <a:pt x="11144" y="21600"/>
                    <a:pt x="11411" y="21322"/>
                    <a:pt x="11411" y="20989"/>
                  </a:cubicBezTo>
                  <a:lnTo>
                    <a:pt x="11411" y="19489"/>
                  </a:lnTo>
                  <a:cubicBezTo>
                    <a:pt x="15711" y="19189"/>
                    <a:pt x="19144" y="15722"/>
                    <a:pt x="19422" y="11411"/>
                  </a:cubicBezTo>
                  <a:lnTo>
                    <a:pt x="20989" y="11411"/>
                  </a:lnTo>
                  <a:cubicBezTo>
                    <a:pt x="21333" y="11411"/>
                    <a:pt x="21600" y="11133"/>
                    <a:pt x="21600" y="10800"/>
                  </a:cubicBezTo>
                  <a:cubicBezTo>
                    <a:pt x="21600" y="10467"/>
                    <a:pt x="21322" y="10189"/>
                    <a:pt x="20989" y="10189"/>
                  </a:cubicBezTo>
                  <a:close/>
                  <a:moveTo>
                    <a:pt x="11411" y="18267"/>
                  </a:moveTo>
                  <a:lnTo>
                    <a:pt x="11411" y="16533"/>
                  </a:lnTo>
                  <a:cubicBezTo>
                    <a:pt x="11411" y="16189"/>
                    <a:pt x="11133" y="15922"/>
                    <a:pt x="10800" y="15922"/>
                  </a:cubicBezTo>
                  <a:cubicBezTo>
                    <a:pt x="10456" y="15922"/>
                    <a:pt x="10189" y="16200"/>
                    <a:pt x="10189" y="16533"/>
                  </a:cubicBezTo>
                  <a:lnTo>
                    <a:pt x="10189" y="18267"/>
                  </a:lnTo>
                  <a:cubicBezTo>
                    <a:pt x="6567" y="17967"/>
                    <a:pt x="3678" y="15056"/>
                    <a:pt x="3411" y="11422"/>
                  </a:cubicBezTo>
                  <a:lnTo>
                    <a:pt x="5078" y="11422"/>
                  </a:lnTo>
                  <a:cubicBezTo>
                    <a:pt x="5422" y="11422"/>
                    <a:pt x="5689" y="11145"/>
                    <a:pt x="5689" y="10811"/>
                  </a:cubicBezTo>
                  <a:cubicBezTo>
                    <a:pt x="5689" y="10467"/>
                    <a:pt x="5411" y="10200"/>
                    <a:pt x="5078" y="10200"/>
                  </a:cubicBezTo>
                  <a:lnTo>
                    <a:pt x="3422" y="10200"/>
                  </a:lnTo>
                  <a:cubicBezTo>
                    <a:pt x="3756" y="6633"/>
                    <a:pt x="6611" y="3800"/>
                    <a:pt x="10189" y="3500"/>
                  </a:cubicBezTo>
                  <a:lnTo>
                    <a:pt x="10189" y="5089"/>
                  </a:lnTo>
                  <a:cubicBezTo>
                    <a:pt x="10189" y="5433"/>
                    <a:pt x="10467" y="5700"/>
                    <a:pt x="10800" y="5700"/>
                  </a:cubicBezTo>
                  <a:cubicBezTo>
                    <a:pt x="11144" y="5700"/>
                    <a:pt x="11411" y="5422"/>
                    <a:pt x="11411" y="5089"/>
                  </a:cubicBezTo>
                  <a:lnTo>
                    <a:pt x="11411" y="3500"/>
                  </a:lnTo>
                  <a:cubicBezTo>
                    <a:pt x="14989" y="3800"/>
                    <a:pt x="17844" y="6633"/>
                    <a:pt x="18178" y="10200"/>
                  </a:cubicBezTo>
                  <a:lnTo>
                    <a:pt x="16522" y="10200"/>
                  </a:lnTo>
                  <a:cubicBezTo>
                    <a:pt x="16178" y="10200"/>
                    <a:pt x="15911" y="10478"/>
                    <a:pt x="15911" y="10811"/>
                  </a:cubicBezTo>
                  <a:cubicBezTo>
                    <a:pt x="15911" y="11156"/>
                    <a:pt x="16189" y="11422"/>
                    <a:pt x="16522" y="11422"/>
                  </a:cubicBezTo>
                  <a:lnTo>
                    <a:pt x="18189" y="11422"/>
                  </a:lnTo>
                  <a:cubicBezTo>
                    <a:pt x="17922" y="15056"/>
                    <a:pt x="15033" y="17967"/>
                    <a:pt x="11411" y="18267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rgbClr val="BF1E2E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/>
              </a:pPr>
              <a:endParaRPr sz="4050" b="1">
                <a:solidFill>
                  <a:schemeClr val="bg1"/>
                </a:solidFill>
              </a:endParaRPr>
            </a:p>
          </p:txBody>
        </p:sp>
      </p:grpSp>
      <p:sp>
        <p:nvSpPr>
          <p:cNvPr id="116" name="TextBox 115">
            <a:extLst>
              <a:ext uri="{FF2B5EF4-FFF2-40B4-BE49-F238E27FC236}">
                <a16:creationId xmlns:a16="http://schemas.microsoft.com/office/drawing/2014/main" id="{3CDC8590-F19E-4AA5-8AD0-EAED9235D44D}"/>
              </a:ext>
            </a:extLst>
          </p:cNvPr>
          <p:cNvSpPr txBox="1"/>
          <p:nvPr/>
        </p:nvSpPr>
        <p:spPr>
          <a:xfrm>
            <a:off x="4417244" y="3910173"/>
            <a:ext cx="419860" cy="715581"/>
          </a:xfrm>
          <a:prstGeom prst="rect">
            <a:avLst/>
          </a:prstGeom>
          <a:noFill/>
        </p:spPr>
        <p:txBody>
          <a:bodyPr wrap="none" lIns="41148" rIns="0" rtlCol="0" anchor="ctr">
            <a:spAutoFit/>
          </a:bodyPr>
          <a:lstStyle/>
          <a:p>
            <a:pPr algn="ctr"/>
            <a:r>
              <a:rPr lang="en-US" sz="4050" b="1" cap="all" spc="300" noProof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D42B1B99-9EFA-453B-B771-8839DAEB7C93}"/>
              </a:ext>
            </a:extLst>
          </p:cNvPr>
          <p:cNvSpPr txBox="1"/>
          <p:nvPr/>
        </p:nvSpPr>
        <p:spPr>
          <a:xfrm>
            <a:off x="5080433" y="4993391"/>
            <a:ext cx="3918060" cy="7155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4050" b="1" cap="all" spc="300" noProof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TIme-BOUND</a:t>
            </a: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EEB80AE4-AD15-4F3F-A66B-3EB1E1B5DEDE}"/>
              </a:ext>
            </a:extLst>
          </p:cNvPr>
          <p:cNvGrpSpPr/>
          <p:nvPr/>
        </p:nvGrpSpPr>
        <p:grpSpPr>
          <a:xfrm>
            <a:off x="4175357" y="4929999"/>
            <a:ext cx="903636" cy="903633"/>
            <a:chOff x="8993051" y="1871661"/>
            <a:chExt cx="835847" cy="835844"/>
          </a:xfrm>
        </p:grpSpPr>
        <p:sp>
          <p:nvSpPr>
            <p:cNvPr id="119" name="Shape">
              <a:extLst>
                <a:ext uri="{FF2B5EF4-FFF2-40B4-BE49-F238E27FC236}">
                  <a16:creationId xmlns:a16="http://schemas.microsoft.com/office/drawing/2014/main" id="{3A0AE75F-2974-49A9-854D-07C368FC1232}"/>
                </a:ext>
              </a:extLst>
            </p:cNvPr>
            <p:cNvSpPr/>
            <p:nvPr/>
          </p:nvSpPr>
          <p:spPr>
            <a:xfrm>
              <a:off x="8993051" y="1871661"/>
              <a:ext cx="835847" cy="835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9712" y="21600"/>
                    <a:pt x="8827" y="20714"/>
                    <a:pt x="8827" y="19627"/>
                  </a:cubicBezTo>
                  <a:lnTo>
                    <a:pt x="8827" y="19569"/>
                  </a:lnTo>
                  <a:cubicBezTo>
                    <a:pt x="5467" y="18809"/>
                    <a:pt x="2820" y="16142"/>
                    <a:pt x="2079" y="12773"/>
                  </a:cubicBezTo>
                  <a:lnTo>
                    <a:pt x="1973" y="12773"/>
                  </a:lnTo>
                  <a:cubicBezTo>
                    <a:pt x="886" y="12773"/>
                    <a:pt x="0" y="11888"/>
                    <a:pt x="0" y="10800"/>
                  </a:cubicBezTo>
                  <a:cubicBezTo>
                    <a:pt x="0" y="9712"/>
                    <a:pt x="886" y="8827"/>
                    <a:pt x="1973" y="8827"/>
                  </a:cubicBezTo>
                  <a:lnTo>
                    <a:pt x="2108" y="8827"/>
                  </a:lnTo>
                  <a:cubicBezTo>
                    <a:pt x="2888" y="5535"/>
                    <a:pt x="5525" y="2917"/>
                    <a:pt x="8827" y="2166"/>
                  </a:cubicBezTo>
                  <a:lnTo>
                    <a:pt x="8827" y="1973"/>
                  </a:lnTo>
                  <a:cubicBezTo>
                    <a:pt x="8827" y="886"/>
                    <a:pt x="9712" y="0"/>
                    <a:pt x="10800" y="0"/>
                  </a:cubicBezTo>
                  <a:cubicBezTo>
                    <a:pt x="11888" y="0"/>
                    <a:pt x="12773" y="886"/>
                    <a:pt x="12773" y="1973"/>
                  </a:cubicBezTo>
                  <a:lnTo>
                    <a:pt x="12773" y="2166"/>
                  </a:lnTo>
                  <a:cubicBezTo>
                    <a:pt x="16075" y="2926"/>
                    <a:pt x="18703" y="5535"/>
                    <a:pt x="19492" y="8827"/>
                  </a:cubicBezTo>
                  <a:lnTo>
                    <a:pt x="19627" y="8827"/>
                  </a:lnTo>
                  <a:cubicBezTo>
                    <a:pt x="20714" y="8827"/>
                    <a:pt x="21600" y="9712"/>
                    <a:pt x="21600" y="10800"/>
                  </a:cubicBezTo>
                  <a:cubicBezTo>
                    <a:pt x="21600" y="11888"/>
                    <a:pt x="20714" y="12773"/>
                    <a:pt x="19627" y="12773"/>
                  </a:cubicBezTo>
                  <a:lnTo>
                    <a:pt x="19521" y="12773"/>
                  </a:lnTo>
                  <a:cubicBezTo>
                    <a:pt x="18780" y="16133"/>
                    <a:pt x="16133" y="18809"/>
                    <a:pt x="12783" y="19569"/>
                  </a:cubicBezTo>
                  <a:lnTo>
                    <a:pt x="12783" y="19627"/>
                  </a:lnTo>
                  <a:cubicBezTo>
                    <a:pt x="12783" y="20714"/>
                    <a:pt x="11897" y="21600"/>
                    <a:pt x="10800" y="21600"/>
                  </a:cubicBezTo>
                  <a:close/>
                </a:path>
              </a:pathLst>
            </a:custGeom>
            <a:solidFill>
              <a:srgbClr val="BF1E2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/>
              </a:pPr>
              <a:endParaRPr sz="4050" b="1" dirty="0">
                <a:solidFill>
                  <a:schemeClr val="bg1"/>
                </a:solidFill>
              </a:endParaRPr>
            </a:p>
          </p:txBody>
        </p:sp>
        <p:sp>
          <p:nvSpPr>
            <p:cNvPr id="120" name="Shape">
              <a:extLst>
                <a:ext uri="{FF2B5EF4-FFF2-40B4-BE49-F238E27FC236}">
                  <a16:creationId xmlns:a16="http://schemas.microsoft.com/office/drawing/2014/main" id="{0A174694-77C0-4941-A040-DF55486A2C25}"/>
                </a:ext>
              </a:extLst>
            </p:cNvPr>
            <p:cNvSpPr/>
            <p:nvPr/>
          </p:nvSpPr>
          <p:spPr>
            <a:xfrm>
              <a:off x="9048917" y="1927532"/>
              <a:ext cx="724106" cy="724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9" y="10189"/>
                  </a:moveTo>
                  <a:lnTo>
                    <a:pt x="19411" y="10189"/>
                  </a:lnTo>
                  <a:cubicBezTo>
                    <a:pt x="19078" y="5944"/>
                    <a:pt x="15667" y="2567"/>
                    <a:pt x="11411" y="2256"/>
                  </a:cubicBezTo>
                  <a:lnTo>
                    <a:pt x="11411" y="611"/>
                  </a:lnTo>
                  <a:cubicBezTo>
                    <a:pt x="11411" y="267"/>
                    <a:pt x="11133" y="0"/>
                    <a:pt x="10800" y="0"/>
                  </a:cubicBezTo>
                  <a:cubicBezTo>
                    <a:pt x="10456" y="0"/>
                    <a:pt x="10189" y="278"/>
                    <a:pt x="10189" y="611"/>
                  </a:cubicBezTo>
                  <a:lnTo>
                    <a:pt x="10189" y="2256"/>
                  </a:lnTo>
                  <a:cubicBezTo>
                    <a:pt x="5933" y="2556"/>
                    <a:pt x="2522" y="5944"/>
                    <a:pt x="2189" y="10189"/>
                  </a:cubicBezTo>
                  <a:lnTo>
                    <a:pt x="611" y="10189"/>
                  </a:lnTo>
                  <a:cubicBezTo>
                    <a:pt x="267" y="10189"/>
                    <a:pt x="0" y="10467"/>
                    <a:pt x="0" y="10800"/>
                  </a:cubicBezTo>
                  <a:cubicBezTo>
                    <a:pt x="0" y="11144"/>
                    <a:pt x="278" y="11411"/>
                    <a:pt x="611" y="11411"/>
                  </a:cubicBezTo>
                  <a:lnTo>
                    <a:pt x="2178" y="11411"/>
                  </a:lnTo>
                  <a:cubicBezTo>
                    <a:pt x="2444" y="15722"/>
                    <a:pt x="5878" y="19189"/>
                    <a:pt x="10189" y="19489"/>
                  </a:cubicBezTo>
                  <a:lnTo>
                    <a:pt x="10189" y="20989"/>
                  </a:lnTo>
                  <a:cubicBezTo>
                    <a:pt x="10189" y="21333"/>
                    <a:pt x="10467" y="21600"/>
                    <a:pt x="10800" y="21600"/>
                  </a:cubicBezTo>
                  <a:cubicBezTo>
                    <a:pt x="11144" y="21600"/>
                    <a:pt x="11411" y="21322"/>
                    <a:pt x="11411" y="20989"/>
                  </a:cubicBezTo>
                  <a:lnTo>
                    <a:pt x="11411" y="19489"/>
                  </a:lnTo>
                  <a:cubicBezTo>
                    <a:pt x="15711" y="19189"/>
                    <a:pt x="19144" y="15722"/>
                    <a:pt x="19422" y="11411"/>
                  </a:cubicBezTo>
                  <a:lnTo>
                    <a:pt x="20989" y="11411"/>
                  </a:lnTo>
                  <a:cubicBezTo>
                    <a:pt x="21333" y="11411"/>
                    <a:pt x="21600" y="11133"/>
                    <a:pt x="21600" y="10800"/>
                  </a:cubicBezTo>
                  <a:cubicBezTo>
                    <a:pt x="21600" y="10467"/>
                    <a:pt x="21322" y="10189"/>
                    <a:pt x="20989" y="10189"/>
                  </a:cubicBezTo>
                  <a:close/>
                  <a:moveTo>
                    <a:pt x="11411" y="18267"/>
                  </a:moveTo>
                  <a:lnTo>
                    <a:pt x="11411" y="16533"/>
                  </a:lnTo>
                  <a:cubicBezTo>
                    <a:pt x="11411" y="16189"/>
                    <a:pt x="11133" y="15922"/>
                    <a:pt x="10800" y="15922"/>
                  </a:cubicBezTo>
                  <a:cubicBezTo>
                    <a:pt x="10456" y="15922"/>
                    <a:pt x="10189" y="16200"/>
                    <a:pt x="10189" y="16533"/>
                  </a:cubicBezTo>
                  <a:lnTo>
                    <a:pt x="10189" y="18267"/>
                  </a:lnTo>
                  <a:cubicBezTo>
                    <a:pt x="6567" y="17967"/>
                    <a:pt x="3678" y="15056"/>
                    <a:pt x="3411" y="11422"/>
                  </a:cubicBezTo>
                  <a:lnTo>
                    <a:pt x="5078" y="11422"/>
                  </a:lnTo>
                  <a:cubicBezTo>
                    <a:pt x="5422" y="11422"/>
                    <a:pt x="5689" y="11145"/>
                    <a:pt x="5689" y="10811"/>
                  </a:cubicBezTo>
                  <a:cubicBezTo>
                    <a:pt x="5689" y="10467"/>
                    <a:pt x="5411" y="10200"/>
                    <a:pt x="5078" y="10200"/>
                  </a:cubicBezTo>
                  <a:lnTo>
                    <a:pt x="3422" y="10200"/>
                  </a:lnTo>
                  <a:cubicBezTo>
                    <a:pt x="3756" y="6633"/>
                    <a:pt x="6611" y="3800"/>
                    <a:pt x="10189" y="3500"/>
                  </a:cubicBezTo>
                  <a:lnTo>
                    <a:pt x="10189" y="5089"/>
                  </a:lnTo>
                  <a:cubicBezTo>
                    <a:pt x="10189" y="5433"/>
                    <a:pt x="10467" y="5700"/>
                    <a:pt x="10800" y="5700"/>
                  </a:cubicBezTo>
                  <a:cubicBezTo>
                    <a:pt x="11144" y="5700"/>
                    <a:pt x="11411" y="5422"/>
                    <a:pt x="11411" y="5089"/>
                  </a:cubicBezTo>
                  <a:lnTo>
                    <a:pt x="11411" y="3500"/>
                  </a:lnTo>
                  <a:cubicBezTo>
                    <a:pt x="14989" y="3800"/>
                    <a:pt x="17844" y="6633"/>
                    <a:pt x="18178" y="10200"/>
                  </a:cubicBezTo>
                  <a:lnTo>
                    <a:pt x="16522" y="10200"/>
                  </a:lnTo>
                  <a:cubicBezTo>
                    <a:pt x="16178" y="10200"/>
                    <a:pt x="15911" y="10478"/>
                    <a:pt x="15911" y="10811"/>
                  </a:cubicBezTo>
                  <a:cubicBezTo>
                    <a:pt x="15911" y="11156"/>
                    <a:pt x="16189" y="11422"/>
                    <a:pt x="16522" y="11422"/>
                  </a:cubicBezTo>
                  <a:lnTo>
                    <a:pt x="18189" y="11422"/>
                  </a:lnTo>
                  <a:cubicBezTo>
                    <a:pt x="17922" y="15056"/>
                    <a:pt x="15033" y="17967"/>
                    <a:pt x="11411" y="18267"/>
                  </a:cubicBezTo>
                  <a:close/>
                </a:path>
              </a:pathLst>
            </a:custGeom>
            <a:solidFill>
              <a:schemeClr val="bg1"/>
            </a:solidFill>
            <a:ln w="38100">
              <a:solidFill>
                <a:srgbClr val="BF1E2E"/>
              </a:solidFill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/>
              </a:pPr>
              <a:endParaRPr sz="4050" b="1">
                <a:solidFill>
                  <a:schemeClr val="bg1"/>
                </a:solidFill>
              </a:endParaRPr>
            </a:p>
          </p:txBody>
        </p:sp>
      </p:grpSp>
      <p:sp>
        <p:nvSpPr>
          <p:cNvPr id="121" name="TextBox 120">
            <a:extLst>
              <a:ext uri="{FF2B5EF4-FFF2-40B4-BE49-F238E27FC236}">
                <a16:creationId xmlns:a16="http://schemas.microsoft.com/office/drawing/2014/main" id="{2F92FF3A-93A9-4636-AA1D-CBF0FB633E2F}"/>
              </a:ext>
            </a:extLst>
          </p:cNvPr>
          <p:cNvSpPr txBox="1"/>
          <p:nvPr/>
        </p:nvSpPr>
        <p:spPr>
          <a:xfrm>
            <a:off x="4434878" y="5010536"/>
            <a:ext cx="384592" cy="715581"/>
          </a:xfrm>
          <a:prstGeom prst="rect">
            <a:avLst/>
          </a:prstGeom>
          <a:noFill/>
        </p:spPr>
        <p:txBody>
          <a:bodyPr wrap="none" lIns="41148" rIns="0" rtlCol="0" anchor="ctr">
            <a:spAutoFit/>
          </a:bodyPr>
          <a:lstStyle/>
          <a:p>
            <a:pPr algn="ctr"/>
            <a:r>
              <a:rPr lang="en-US" sz="4050" b="1" cap="all" spc="300" noProof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1073989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10120</TotalTime>
  <Words>57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Open Sans</vt:lpstr>
      <vt:lpstr>Template PresentationGo</vt:lpstr>
      <vt:lpstr>Custom Design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with Target</dc:title>
  <dc:creator>PresentationGO.com</dc:creator>
  <dc:description>© Copyright PresentationGO.com</dc:description>
  <dcterms:created xsi:type="dcterms:W3CDTF">2014-11-26T05:14:11Z</dcterms:created>
  <dcterms:modified xsi:type="dcterms:W3CDTF">2019-07-30T20:34:27Z</dcterms:modified>
  <cp:category>Charts &amp; Diagrams</cp:category>
</cp:coreProperties>
</file>