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390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391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52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 Diagram – Slide Template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9254434" y="1242150"/>
            <a:ext cx="2315383" cy="1659485"/>
            <a:chOff x="8921977" y="1466725"/>
            <a:chExt cx="2937088" cy="165948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616038" y="1242150"/>
            <a:ext cx="2315383" cy="1659485"/>
            <a:chOff x="332936" y="2627766"/>
            <a:chExt cx="2937088" cy="165948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5926103-88F8-412E-A130-33501923FED0}"/>
              </a:ext>
            </a:extLst>
          </p:cNvPr>
          <p:cNvGrpSpPr/>
          <p:nvPr/>
        </p:nvGrpSpPr>
        <p:grpSpPr>
          <a:xfrm>
            <a:off x="3522979" y="1046292"/>
            <a:ext cx="4992803" cy="4788736"/>
            <a:chOff x="3522979" y="1046292"/>
            <a:chExt cx="4992803" cy="47887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3A402D43-7274-4646-91CE-6E74E9D6598B}"/>
                </a:ext>
              </a:extLst>
            </p:cNvPr>
            <p:cNvSpPr/>
            <p:nvPr/>
          </p:nvSpPr>
          <p:spPr>
            <a:xfrm>
              <a:off x="6087378" y="4185656"/>
              <a:ext cx="1540644" cy="164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138" extrusionOk="0">
                  <a:moveTo>
                    <a:pt x="17794" y="0"/>
                  </a:moveTo>
                  <a:lnTo>
                    <a:pt x="8773" y="0"/>
                  </a:lnTo>
                  <a:lnTo>
                    <a:pt x="9532" y="4098"/>
                  </a:lnTo>
                  <a:cubicBezTo>
                    <a:pt x="9792" y="5505"/>
                    <a:pt x="8192" y="6579"/>
                    <a:pt x="6829" y="5911"/>
                  </a:cubicBezTo>
                  <a:lnTo>
                    <a:pt x="0" y="2597"/>
                  </a:lnTo>
                  <a:lnTo>
                    <a:pt x="0" y="11882"/>
                  </a:lnTo>
                  <a:lnTo>
                    <a:pt x="18636" y="20937"/>
                  </a:lnTo>
                  <a:cubicBezTo>
                    <a:pt x="20005" y="21600"/>
                    <a:pt x="21600" y="20526"/>
                    <a:pt x="21339" y="19124"/>
                  </a:cubicBezTo>
                  <a:lnTo>
                    <a:pt x="17794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DAF887EA-26BD-4103-BD44-F5E9BCDCDC90}"/>
                </a:ext>
              </a:extLst>
            </p:cNvPr>
            <p:cNvSpPr/>
            <p:nvPr/>
          </p:nvSpPr>
          <p:spPr>
            <a:xfrm>
              <a:off x="4420560" y="4185656"/>
              <a:ext cx="1541064" cy="1649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135" extrusionOk="0">
                  <a:moveTo>
                    <a:pt x="21367" y="2596"/>
                  </a:moveTo>
                  <a:lnTo>
                    <a:pt x="14540" y="5909"/>
                  </a:lnTo>
                  <a:cubicBezTo>
                    <a:pt x="13171" y="6572"/>
                    <a:pt x="11577" y="5499"/>
                    <a:pt x="11838" y="4097"/>
                  </a:cubicBezTo>
                  <a:lnTo>
                    <a:pt x="12597" y="0"/>
                  </a:lnTo>
                  <a:lnTo>
                    <a:pt x="3577" y="0"/>
                  </a:lnTo>
                  <a:lnTo>
                    <a:pt x="28" y="19119"/>
                  </a:lnTo>
                  <a:cubicBezTo>
                    <a:pt x="-233" y="20527"/>
                    <a:pt x="1367" y="21600"/>
                    <a:pt x="2730" y="20932"/>
                  </a:cubicBezTo>
                  <a:lnTo>
                    <a:pt x="21361" y="11879"/>
                  </a:lnTo>
                  <a:lnTo>
                    <a:pt x="21361" y="2596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9E24100-DC3B-4FB0-A9A8-0025150F2D0F}"/>
                </a:ext>
              </a:extLst>
            </p:cNvPr>
            <p:cNvSpPr/>
            <p:nvPr/>
          </p:nvSpPr>
          <p:spPr>
            <a:xfrm>
              <a:off x="3522979" y="1046292"/>
              <a:ext cx="2438645" cy="2992772"/>
            </a:xfrm>
            <a:custGeom>
              <a:avLst/>
              <a:gdLst>
                <a:gd name="connsiteX0" fmla="*/ 2438645 w 2438645"/>
                <a:gd name="connsiteY0" fmla="*/ 0 h 2992772"/>
                <a:gd name="connsiteX1" fmla="*/ 2438645 w 2438645"/>
                <a:gd name="connsiteY1" fmla="*/ 1449104 h 2992772"/>
                <a:gd name="connsiteX2" fmla="*/ 2416221 w 2438645"/>
                <a:gd name="connsiteY2" fmla="*/ 1467112 h 2992772"/>
                <a:gd name="connsiteX3" fmla="*/ 2393642 w 2438645"/>
                <a:gd name="connsiteY3" fmla="*/ 1499879 h 2992772"/>
                <a:gd name="connsiteX4" fmla="*/ 2146707 w 2438645"/>
                <a:gd name="connsiteY4" fmla="*/ 1999977 h 2992772"/>
                <a:gd name="connsiteX5" fmla="*/ 2045403 w 2438645"/>
                <a:gd name="connsiteY5" fmla="*/ 2073435 h 2992772"/>
                <a:gd name="connsiteX6" fmla="*/ 1493139 w 2438645"/>
                <a:gd name="connsiteY6" fmla="*/ 2153875 h 2992772"/>
                <a:gd name="connsiteX7" fmla="*/ 1418787 w 2438645"/>
                <a:gd name="connsiteY7" fmla="*/ 2382906 h 2992772"/>
                <a:gd name="connsiteX8" fmla="*/ 1818446 w 2438645"/>
                <a:gd name="connsiteY8" fmla="*/ 2772260 h 2992772"/>
                <a:gd name="connsiteX9" fmla="*/ 1856863 w 2438645"/>
                <a:gd name="connsiteY9" fmla="*/ 2891105 h 2992772"/>
                <a:gd name="connsiteX10" fmla="*/ 1839368 w 2438645"/>
                <a:gd name="connsiteY10" fmla="*/ 2992772 h 2992772"/>
                <a:gd name="connsiteX11" fmla="*/ 1125988 w 2438645"/>
                <a:gd name="connsiteY11" fmla="*/ 2992772 h 2992772"/>
                <a:gd name="connsiteX12" fmla="*/ 40846 w 2438645"/>
                <a:gd name="connsiteY12" fmla="*/ 1935038 h 2992772"/>
                <a:gd name="connsiteX13" fmla="*/ 115198 w 2438645"/>
                <a:gd name="connsiteY13" fmla="*/ 1705867 h 2992772"/>
                <a:gd name="connsiteX14" fmla="*/ 1619266 w 2438645"/>
                <a:gd name="connsiteY14" fmla="*/ 1487449 h 2992772"/>
                <a:gd name="connsiteX15" fmla="*/ 1720570 w 2438645"/>
                <a:gd name="connsiteY15" fmla="*/ 1413992 h 2992772"/>
                <a:gd name="connsiteX16" fmla="*/ 2393287 w 2438645"/>
                <a:gd name="connsiteY16" fmla="*/ 51115 h 2992772"/>
                <a:gd name="connsiteX17" fmla="*/ 2415806 w 2438645"/>
                <a:gd name="connsiteY17" fmla="*/ 18334 h 299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38645" h="2992772">
                  <a:moveTo>
                    <a:pt x="2438645" y="0"/>
                  </a:moveTo>
                  <a:lnTo>
                    <a:pt x="2438645" y="1449104"/>
                  </a:lnTo>
                  <a:lnTo>
                    <a:pt x="2416221" y="1467112"/>
                  </a:lnTo>
                  <a:cubicBezTo>
                    <a:pt x="2407494" y="1476460"/>
                    <a:pt x="2399848" y="1487380"/>
                    <a:pt x="2393642" y="1499879"/>
                  </a:cubicBezTo>
                  <a:lnTo>
                    <a:pt x="2146707" y="1999977"/>
                  </a:lnTo>
                  <a:cubicBezTo>
                    <a:pt x="2126966" y="2039639"/>
                    <a:pt x="2088904" y="2067011"/>
                    <a:pt x="2045403" y="2073435"/>
                  </a:cubicBezTo>
                  <a:lnTo>
                    <a:pt x="1493139" y="2153875"/>
                  </a:lnTo>
                  <a:cubicBezTo>
                    <a:pt x="1382852" y="2169656"/>
                    <a:pt x="1338879" y="2305119"/>
                    <a:pt x="1418787" y="2382906"/>
                  </a:cubicBezTo>
                  <a:lnTo>
                    <a:pt x="1818446" y="2772260"/>
                  </a:lnTo>
                  <a:cubicBezTo>
                    <a:pt x="1850007" y="2802983"/>
                    <a:pt x="1864546" y="2847393"/>
                    <a:pt x="1856863" y="2891105"/>
                  </a:cubicBezTo>
                  <a:lnTo>
                    <a:pt x="1839368" y="2992772"/>
                  </a:lnTo>
                  <a:lnTo>
                    <a:pt x="1125988" y="2992772"/>
                  </a:lnTo>
                  <a:lnTo>
                    <a:pt x="40846" y="1935038"/>
                  </a:lnTo>
                  <a:cubicBezTo>
                    <a:pt x="-39063" y="1857251"/>
                    <a:pt x="4911" y="1721648"/>
                    <a:pt x="115198" y="1705867"/>
                  </a:cubicBezTo>
                  <a:lnTo>
                    <a:pt x="1619266" y="1487449"/>
                  </a:lnTo>
                  <a:cubicBezTo>
                    <a:pt x="1663240" y="1481165"/>
                    <a:pt x="1700829" y="1453793"/>
                    <a:pt x="1720570" y="1413992"/>
                  </a:cubicBezTo>
                  <a:lnTo>
                    <a:pt x="2393287" y="51115"/>
                  </a:lnTo>
                  <a:cubicBezTo>
                    <a:pt x="2399464" y="38616"/>
                    <a:pt x="2407088" y="27688"/>
                    <a:pt x="2415806" y="18334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7ADB9F8-FD31-4505-AFAD-3D438D35C7F9}"/>
                </a:ext>
              </a:extLst>
            </p:cNvPr>
            <p:cNvSpPr/>
            <p:nvPr/>
          </p:nvSpPr>
          <p:spPr>
            <a:xfrm>
              <a:off x="6087378" y="1046292"/>
              <a:ext cx="2428404" cy="2984083"/>
            </a:xfrm>
            <a:custGeom>
              <a:avLst/>
              <a:gdLst>
                <a:gd name="connsiteX0" fmla="*/ 0 w 2428404"/>
                <a:gd name="connsiteY0" fmla="*/ 0 h 2984083"/>
                <a:gd name="connsiteX1" fmla="*/ 12498 w 2428404"/>
                <a:gd name="connsiteY1" fmla="*/ 10057 h 2984083"/>
                <a:gd name="connsiteX2" fmla="*/ 35073 w 2428404"/>
                <a:gd name="connsiteY2" fmla="*/ 42841 h 2984083"/>
                <a:gd name="connsiteX3" fmla="*/ 707794 w 2428404"/>
                <a:gd name="connsiteY3" fmla="*/ 1405804 h 2984083"/>
                <a:gd name="connsiteX4" fmla="*/ 809080 w 2428404"/>
                <a:gd name="connsiteY4" fmla="*/ 1479252 h 2984083"/>
                <a:gd name="connsiteX5" fmla="*/ 2313128 w 2428404"/>
                <a:gd name="connsiteY5" fmla="*/ 1697639 h 2984083"/>
                <a:gd name="connsiteX6" fmla="*/ 2387823 w 2428404"/>
                <a:gd name="connsiteY6" fmla="*/ 1926359 h 2984083"/>
                <a:gd name="connsiteX7" fmla="*/ 1302748 w 2428404"/>
                <a:gd name="connsiteY7" fmla="*/ 2984083 h 2984083"/>
                <a:gd name="connsiteX8" fmla="*/ 589370 w 2428404"/>
                <a:gd name="connsiteY8" fmla="*/ 2984083 h 2984083"/>
                <a:gd name="connsiteX9" fmla="*/ 571879 w 2428404"/>
                <a:gd name="connsiteY9" fmla="*/ 2882430 h 2984083"/>
                <a:gd name="connsiteX10" fmla="*/ 610290 w 2428404"/>
                <a:gd name="connsiteY10" fmla="*/ 2763602 h 2984083"/>
                <a:gd name="connsiteX11" fmla="*/ 1009998 w 2428404"/>
                <a:gd name="connsiteY11" fmla="*/ 2374164 h 2984083"/>
                <a:gd name="connsiteX12" fmla="*/ 935540 w 2428404"/>
                <a:gd name="connsiteY12" fmla="*/ 2145164 h 2984083"/>
                <a:gd name="connsiteX13" fmla="*/ 383370 w 2428404"/>
                <a:gd name="connsiteY13" fmla="*/ 2064735 h 2984083"/>
                <a:gd name="connsiteX14" fmla="*/ 282084 w 2428404"/>
                <a:gd name="connsiteY14" fmla="*/ 1991288 h 2984083"/>
                <a:gd name="connsiteX15" fmla="*/ 35073 w 2428404"/>
                <a:gd name="connsiteY15" fmla="*/ 1491260 h 2984083"/>
                <a:gd name="connsiteX16" fmla="*/ 12498 w 2428404"/>
                <a:gd name="connsiteY16" fmla="*/ 1458477 h 2984083"/>
                <a:gd name="connsiteX17" fmla="*/ 0 w 2428404"/>
                <a:gd name="connsiteY17" fmla="*/ 1448419 h 298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28404" h="2984083">
                  <a:moveTo>
                    <a:pt x="0" y="0"/>
                  </a:moveTo>
                  <a:lnTo>
                    <a:pt x="12498" y="10057"/>
                  </a:lnTo>
                  <a:cubicBezTo>
                    <a:pt x="21223" y="19417"/>
                    <a:pt x="28868" y="30344"/>
                    <a:pt x="35073" y="42841"/>
                  </a:cubicBezTo>
                  <a:lnTo>
                    <a:pt x="707794" y="1405804"/>
                  </a:lnTo>
                  <a:cubicBezTo>
                    <a:pt x="727413" y="1445460"/>
                    <a:pt x="765469" y="1472829"/>
                    <a:pt x="809080" y="1479252"/>
                  </a:cubicBezTo>
                  <a:lnTo>
                    <a:pt x="2313128" y="1697639"/>
                  </a:lnTo>
                  <a:cubicBezTo>
                    <a:pt x="2423397" y="1713836"/>
                    <a:pt x="2467363" y="1849420"/>
                    <a:pt x="2387823" y="1926359"/>
                  </a:cubicBezTo>
                  <a:lnTo>
                    <a:pt x="1302748" y="2984083"/>
                  </a:lnTo>
                  <a:lnTo>
                    <a:pt x="589370" y="2984083"/>
                  </a:lnTo>
                  <a:lnTo>
                    <a:pt x="571879" y="2882430"/>
                  </a:lnTo>
                  <a:cubicBezTo>
                    <a:pt x="564197" y="2838725"/>
                    <a:pt x="578734" y="2794321"/>
                    <a:pt x="610290" y="2763602"/>
                  </a:cubicBezTo>
                  <a:lnTo>
                    <a:pt x="1009998" y="2374164"/>
                  </a:lnTo>
                  <a:cubicBezTo>
                    <a:pt x="1089893" y="2296388"/>
                    <a:pt x="1045809" y="2160943"/>
                    <a:pt x="935540" y="2145164"/>
                  </a:cubicBezTo>
                  <a:lnTo>
                    <a:pt x="383370" y="2064735"/>
                  </a:lnTo>
                  <a:cubicBezTo>
                    <a:pt x="339405" y="2058312"/>
                    <a:pt x="301703" y="2030944"/>
                    <a:pt x="282084" y="1991288"/>
                  </a:cubicBezTo>
                  <a:lnTo>
                    <a:pt x="35073" y="1491260"/>
                  </a:lnTo>
                  <a:cubicBezTo>
                    <a:pt x="28868" y="1478763"/>
                    <a:pt x="21223" y="1467837"/>
                    <a:pt x="12498" y="1458477"/>
                  </a:cubicBezTo>
                  <a:lnTo>
                    <a:pt x="0" y="144841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</p:grpSp>
      <p:sp>
        <p:nvSpPr>
          <p:cNvPr id="74" name="Shape">
            <a:extLst>
              <a:ext uri="{FF2B5EF4-FFF2-40B4-BE49-F238E27FC236}">
                <a16:creationId xmlns:a16="http://schemas.microsoft.com/office/drawing/2014/main" id="{96F3B68E-D12A-4F7D-861E-6F9E3D67BCED}"/>
              </a:ext>
            </a:extLst>
          </p:cNvPr>
          <p:cNvSpPr/>
          <p:nvPr/>
        </p:nvSpPr>
        <p:spPr>
          <a:xfrm>
            <a:off x="5232600" y="2860746"/>
            <a:ext cx="1583107" cy="1510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3" h="21363" extrusionOk="0">
                <a:moveTo>
                  <a:pt x="11094" y="295"/>
                </a:moveTo>
                <a:lnTo>
                  <a:pt x="14006" y="6491"/>
                </a:lnTo>
                <a:cubicBezTo>
                  <a:pt x="14081" y="6649"/>
                  <a:pt x="14219" y="6751"/>
                  <a:pt x="14380" y="6776"/>
                </a:cubicBezTo>
                <a:lnTo>
                  <a:pt x="20887" y="7767"/>
                </a:lnTo>
                <a:cubicBezTo>
                  <a:pt x="21296" y="7827"/>
                  <a:pt x="21457" y="8353"/>
                  <a:pt x="21164" y="8656"/>
                </a:cubicBezTo>
                <a:lnTo>
                  <a:pt x="16457" y="13480"/>
                </a:lnTo>
                <a:cubicBezTo>
                  <a:pt x="16342" y="13601"/>
                  <a:pt x="16284" y="13770"/>
                  <a:pt x="16313" y="13945"/>
                </a:cubicBezTo>
                <a:lnTo>
                  <a:pt x="17424" y="20752"/>
                </a:lnTo>
                <a:cubicBezTo>
                  <a:pt x="17493" y="21182"/>
                  <a:pt x="17067" y="21502"/>
                  <a:pt x="16704" y="21303"/>
                </a:cubicBezTo>
                <a:lnTo>
                  <a:pt x="10887" y="18086"/>
                </a:lnTo>
                <a:cubicBezTo>
                  <a:pt x="10743" y="18008"/>
                  <a:pt x="10571" y="18008"/>
                  <a:pt x="10427" y="18086"/>
                </a:cubicBezTo>
                <a:lnTo>
                  <a:pt x="4610" y="21303"/>
                </a:lnTo>
                <a:cubicBezTo>
                  <a:pt x="4247" y="21502"/>
                  <a:pt x="3816" y="21176"/>
                  <a:pt x="3890" y="20752"/>
                </a:cubicBezTo>
                <a:lnTo>
                  <a:pt x="5001" y="13945"/>
                </a:lnTo>
                <a:cubicBezTo>
                  <a:pt x="5030" y="13776"/>
                  <a:pt x="4978" y="13601"/>
                  <a:pt x="4857" y="13480"/>
                </a:cubicBezTo>
                <a:lnTo>
                  <a:pt x="150" y="8656"/>
                </a:lnTo>
                <a:cubicBezTo>
                  <a:pt x="-143" y="8353"/>
                  <a:pt x="18" y="7827"/>
                  <a:pt x="427" y="7767"/>
                </a:cubicBezTo>
                <a:lnTo>
                  <a:pt x="6934" y="6776"/>
                </a:lnTo>
                <a:cubicBezTo>
                  <a:pt x="7095" y="6751"/>
                  <a:pt x="7233" y="6643"/>
                  <a:pt x="7308" y="6491"/>
                </a:cubicBezTo>
                <a:lnTo>
                  <a:pt x="10220" y="295"/>
                </a:lnTo>
                <a:cubicBezTo>
                  <a:pt x="10381" y="-98"/>
                  <a:pt x="10910" y="-98"/>
                  <a:pt x="11094" y="29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4B2B7D1-34A9-43A7-ACFB-D773737E17D3}"/>
              </a:ext>
            </a:extLst>
          </p:cNvPr>
          <p:cNvSpPr/>
          <p:nvPr/>
        </p:nvSpPr>
        <p:spPr>
          <a:xfrm>
            <a:off x="3965466" y="2771487"/>
            <a:ext cx="471055" cy="4710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2">
                    <a:lumMod val="25000"/>
                  </a:schemeClr>
                </a:solidFill>
              </a:rPr>
              <a:t>4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7C63B18-2477-45E3-BB11-05349C84209E}"/>
              </a:ext>
            </a:extLst>
          </p:cNvPr>
          <p:cNvSpPr/>
          <p:nvPr/>
        </p:nvSpPr>
        <p:spPr>
          <a:xfrm>
            <a:off x="7614224" y="2771487"/>
            <a:ext cx="471055" cy="47105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2">
                    <a:lumMod val="25000"/>
                  </a:schemeClr>
                </a:solidFill>
              </a:rPr>
              <a:t>1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BD2A2279-10D7-4BA9-A329-A7DDCDE1DE9F}"/>
              </a:ext>
            </a:extLst>
          </p:cNvPr>
          <p:cNvSpPr/>
          <p:nvPr/>
        </p:nvSpPr>
        <p:spPr>
          <a:xfrm>
            <a:off x="6966848" y="5010233"/>
            <a:ext cx="471055" cy="4710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2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D2CEB3F-CE3F-49F3-BEAA-5F600FB9C81A}"/>
              </a:ext>
            </a:extLst>
          </p:cNvPr>
          <p:cNvSpPr/>
          <p:nvPr/>
        </p:nvSpPr>
        <p:spPr>
          <a:xfrm>
            <a:off x="4655959" y="5010234"/>
            <a:ext cx="471055" cy="4710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2">
                    <a:lumMod val="25000"/>
                  </a:schemeClr>
                </a:solidFill>
              </a:rPr>
              <a:t>3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F3364EF-02C8-4D9D-BD2F-5FB0700F5762}"/>
              </a:ext>
            </a:extLst>
          </p:cNvPr>
          <p:cNvGrpSpPr/>
          <p:nvPr/>
        </p:nvGrpSpPr>
        <p:grpSpPr>
          <a:xfrm rot="16200000">
            <a:off x="2371020" y="2891275"/>
            <a:ext cx="413769" cy="671514"/>
            <a:chOff x="838200" y="1797154"/>
            <a:chExt cx="876300" cy="532463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A63500D-369C-4E06-87B0-ECEDCED678AF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D39256A-2BAF-4139-9B87-303135A2C7A1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9C2FEE4-9967-4F4D-9E1F-815231728413}"/>
              </a:ext>
            </a:extLst>
          </p:cNvPr>
          <p:cNvGrpSpPr/>
          <p:nvPr/>
        </p:nvGrpSpPr>
        <p:grpSpPr>
          <a:xfrm rot="16200000" flipH="1">
            <a:off x="2969181" y="4054774"/>
            <a:ext cx="408065" cy="671514"/>
            <a:chOff x="838200" y="1797154"/>
            <a:chExt cx="876300" cy="532463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1A7FBCC-3359-4F14-8C1D-93EF3311B485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4115238-6AB6-4915-A407-4134D54345EE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C851096-ACD3-4117-BF07-6ECD7A13C570}"/>
              </a:ext>
            </a:extLst>
          </p:cNvPr>
          <p:cNvGrpSpPr/>
          <p:nvPr/>
        </p:nvGrpSpPr>
        <p:grpSpPr>
          <a:xfrm rot="5400000" flipH="1">
            <a:off x="9405241" y="2891275"/>
            <a:ext cx="413769" cy="671514"/>
            <a:chOff x="838200" y="1797154"/>
            <a:chExt cx="876300" cy="532463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17730FE-1447-4B96-8CE1-2508BE59D235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09A5E2E-E8E2-4E00-B84B-BC89E6CC6C86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E3DA995-45FE-41F5-81F6-FD9C9F9EC83E}"/>
              </a:ext>
            </a:extLst>
          </p:cNvPr>
          <p:cNvGrpSpPr/>
          <p:nvPr/>
        </p:nvGrpSpPr>
        <p:grpSpPr>
          <a:xfrm rot="5400000">
            <a:off x="8814753" y="4054774"/>
            <a:ext cx="408065" cy="671514"/>
            <a:chOff x="838200" y="1797154"/>
            <a:chExt cx="876300" cy="532463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EED7341-1706-4437-A837-1955B74932B5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019D5A25-EDCD-4732-9905-9BFADFBE70AC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Freeform 425">
            <a:extLst>
              <a:ext uri="{FF2B5EF4-FFF2-40B4-BE49-F238E27FC236}">
                <a16:creationId xmlns:a16="http://schemas.microsoft.com/office/drawing/2014/main" id="{F8EB1914-30B7-4914-9DB7-F250C2593A21}"/>
              </a:ext>
            </a:extLst>
          </p:cNvPr>
          <p:cNvSpPr>
            <a:spLocks noChangeAspect="1"/>
          </p:cNvSpPr>
          <p:nvPr/>
        </p:nvSpPr>
        <p:spPr>
          <a:xfrm>
            <a:off x="616038" y="1197341"/>
            <a:ext cx="502920" cy="469777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Freeform 313">
            <a:extLst>
              <a:ext uri="{FF2B5EF4-FFF2-40B4-BE49-F238E27FC236}">
                <a16:creationId xmlns:a16="http://schemas.microsoft.com/office/drawing/2014/main" id="{5E173DB2-54E8-417C-AA6B-9227A9CDC3EE}"/>
              </a:ext>
            </a:extLst>
          </p:cNvPr>
          <p:cNvSpPr>
            <a:spLocks noChangeAspect="1"/>
          </p:cNvSpPr>
          <p:nvPr/>
        </p:nvSpPr>
        <p:spPr>
          <a:xfrm>
            <a:off x="10904860" y="4632645"/>
            <a:ext cx="502920" cy="464615"/>
          </a:xfrm>
          <a:custGeom>
            <a:avLst/>
            <a:gdLst/>
            <a:ahLst/>
            <a:cxnLst/>
            <a:rect l="l" t="t" r="r" b="b"/>
            <a:pathLst>
              <a:path w="468765" h="432707">
                <a:moveTo>
                  <a:pt x="153251" y="0"/>
                </a:moveTo>
                <a:lnTo>
                  <a:pt x="315515" y="0"/>
                </a:lnTo>
                <a:cubicBezTo>
                  <a:pt x="327910" y="0"/>
                  <a:pt x="338522" y="4413"/>
                  <a:pt x="347348" y="13240"/>
                </a:cubicBezTo>
                <a:cubicBezTo>
                  <a:pt x="356175" y="22067"/>
                  <a:pt x="360589" y="32678"/>
                  <a:pt x="360589" y="45074"/>
                </a:cubicBezTo>
                <a:lnTo>
                  <a:pt x="360589" y="72118"/>
                </a:lnTo>
                <a:lnTo>
                  <a:pt x="441721" y="72118"/>
                </a:lnTo>
                <a:cubicBezTo>
                  <a:pt x="449233" y="72118"/>
                  <a:pt x="455619" y="74747"/>
                  <a:pt x="460877" y="80006"/>
                </a:cubicBezTo>
                <a:cubicBezTo>
                  <a:pt x="466136" y="85264"/>
                  <a:pt x="468765" y="91650"/>
                  <a:pt x="468765" y="99162"/>
                </a:cubicBezTo>
                <a:lnTo>
                  <a:pt x="468765" y="135221"/>
                </a:lnTo>
                <a:cubicBezTo>
                  <a:pt x="468765" y="148555"/>
                  <a:pt x="464868" y="161983"/>
                  <a:pt x="457074" y="175506"/>
                </a:cubicBezTo>
                <a:cubicBezTo>
                  <a:pt x="449280" y="189028"/>
                  <a:pt x="438763" y="201235"/>
                  <a:pt x="425523" y="212128"/>
                </a:cubicBezTo>
                <a:cubicBezTo>
                  <a:pt x="412282" y="223021"/>
                  <a:pt x="396037" y="232176"/>
                  <a:pt x="376787" y="239595"/>
                </a:cubicBezTo>
                <a:cubicBezTo>
                  <a:pt x="357537" y="247013"/>
                  <a:pt x="337301" y="251192"/>
                  <a:pt x="316078" y="252131"/>
                </a:cubicBezTo>
                <a:cubicBezTo>
                  <a:pt x="308191" y="262272"/>
                  <a:pt x="299270" y="271193"/>
                  <a:pt x="289316" y="278893"/>
                </a:cubicBezTo>
                <a:cubicBezTo>
                  <a:pt x="282179" y="285279"/>
                  <a:pt x="277249" y="292087"/>
                  <a:pt x="274526" y="299317"/>
                </a:cubicBezTo>
                <a:cubicBezTo>
                  <a:pt x="271803" y="306548"/>
                  <a:pt x="270441" y="314952"/>
                  <a:pt x="270441" y="324530"/>
                </a:cubicBezTo>
                <a:cubicBezTo>
                  <a:pt x="270441" y="334672"/>
                  <a:pt x="273305" y="343217"/>
                  <a:pt x="279033" y="350166"/>
                </a:cubicBezTo>
                <a:cubicBezTo>
                  <a:pt x="284761" y="357115"/>
                  <a:pt x="293917" y="360589"/>
                  <a:pt x="306500" y="360589"/>
                </a:cubicBezTo>
                <a:cubicBezTo>
                  <a:pt x="320586" y="360589"/>
                  <a:pt x="333122" y="364862"/>
                  <a:pt x="344109" y="373407"/>
                </a:cubicBezTo>
                <a:cubicBezTo>
                  <a:pt x="355095" y="381952"/>
                  <a:pt x="360589" y="392704"/>
                  <a:pt x="360589" y="405663"/>
                </a:cubicBezTo>
                <a:lnTo>
                  <a:pt x="360589" y="423692"/>
                </a:lnTo>
                <a:cubicBezTo>
                  <a:pt x="360589" y="426322"/>
                  <a:pt x="359743" y="428481"/>
                  <a:pt x="358053" y="430172"/>
                </a:cubicBezTo>
                <a:cubicBezTo>
                  <a:pt x="356363" y="431862"/>
                  <a:pt x="354203" y="432707"/>
                  <a:pt x="351574" y="432707"/>
                </a:cubicBezTo>
                <a:lnTo>
                  <a:pt x="117191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405663"/>
                </a:lnTo>
                <a:cubicBezTo>
                  <a:pt x="108177" y="392704"/>
                  <a:pt x="113670" y="381952"/>
                  <a:pt x="124657" y="373407"/>
                </a:cubicBezTo>
                <a:cubicBezTo>
                  <a:pt x="135644" y="364862"/>
                  <a:pt x="148180" y="360589"/>
                  <a:pt x="162265" y="360589"/>
                </a:cubicBezTo>
                <a:cubicBezTo>
                  <a:pt x="174849" y="360589"/>
                  <a:pt x="184004" y="357115"/>
                  <a:pt x="189732" y="350166"/>
                </a:cubicBezTo>
                <a:cubicBezTo>
                  <a:pt x="195460" y="343217"/>
                  <a:pt x="198324" y="334672"/>
                  <a:pt x="198324" y="324530"/>
                </a:cubicBezTo>
                <a:cubicBezTo>
                  <a:pt x="198324" y="314952"/>
                  <a:pt x="196963" y="306548"/>
                  <a:pt x="194239" y="299317"/>
                </a:cubicBezTo>
                <a:cubicBezTo>
                  <a:pt x="191517" y="292087"/>
                  <a:pt x="186587" y="285279"/>
                  <a:pt x="179450" y="278893"/>
                </a:cubicBezTo>
                <a:cubicBezTo>
                  <a:pt x="169496" y="271193"/>
                  <a:pt x="160575" y="262272"/>
                  <a:pt x="152687" y="252131"/>
                </a:cubicBezTo>
                <a:cubicBezTo>
                  <a:pt x="131465" y="251192"/>
                  <a:pt x="111230" y="247013"/>
                  <a:pt x="91979" y="239595"/>
                </a:cubicBezTo>
                <a:cubicBezTo>
                  <a:pt x="72728" y="232176"/>
                  <a:pt x="56483" y="223021"/>
                  <a:pt x="43243" y="212128"/>
                </a:cubicBezTo>
                <a:cubicBezTo>
                  <a:pt x="30002" y="201235"/>
                  <a:pt x="19485" y="189028"/>
                  <a:pt x="11691" y="175506"/>
                </a:cubicBezTo>
                <a:cubicBezTo>
                  <a:pt x="3897" y="161983"/>
                  <a:pt x="0" y="148555"/>
                  <a:pt x="0" y="135221"/>
                </a:cubicBezTo>
                <a:lnTo>
                  <a:pt x="0" y="99162"/>
                </a:lnTo>
                <a:cubicBezTo>
                  <a:pt x="0" y="91650"/>
                  <a:pt x="2630" y="85264"/>
                  <a:pt x="7888" y="80006"/>
                </a:cubicBezTo>
                <a:cubicBezTo>
                  <a:pt x="13146" y="74747"/>
                  <a:pt x="19532" y="72118"/>
                  <a:pt x="27044" y="72118"/>
                </a:cubicBezTo>
                <a:lnTo>
                  <a:pt x="108177" y="72118"/>
                </a:lnTo>
                <a:lnTo>
                  <a:pt x="108177" y="45074"/>
                </a:lnTo>
                <a:cubicBezTo>
                  <a:pt x="108177" y="32678"/>
                  <a:pt x="112590" y="22067"/>
                  <a:pt x="121417" y="13240"/>
                </a:cubicBezTo>
                <a:cubicBezTo>
                  <a:pt x="130244" y="4413"/>
                  <a:pt x="140855" y="0"/>
                  <a:pt x="153251" y="0"/>
                </a:cubicBezTo>
                <a:close/>
                <a:moveTo>
                  <a:pt x="36059" y="108177"/>
                </a:moveTo>
                <a:lnTo>
                  <a:pt x="36059" y="135221"/>
                </a:lnTo>
                <a:cubicBezTo>
                  <a:pt x="36059" y="149870"/>
                  <a:pt x="44932" y="165082"/>
                  <a:pt x="62680" y="180858"/>
                </a:cubicBezTo>
                <a:cubicBezTo>
                  <a:pt x="80428" y="196634"/>
                  <a:pt x="102543" y="207245"/>
                  <a:pt x="129023" y="212691"/>
                </a:cubicBezTo>
                <a:cubicBezTo>
                  <a:pt x="115126" y="182267"/>
                  <a:pt x="108177" y="147428"/>
                  <a:pt x="108177" y="108177"/>
                </a:cubicBezTo>
                <a:lnTo>
                  <a:pt x="36059" y="108177"/>
                </a:lnTo>
                <a:close/>
                <a:moveTo>
                  <a:pt x="360589" y="108177"/>
                </a:moveTo>
                <a:cubicBezTo>
                  <a:pt x="360589" y="147428"/>
                  <a:pt x="353640" y="182267"/>
                  <a:pt x="339742" y="212691"/>
                </a:cubicBezTo>
                <a:cubicBezTo>
                  <a:pt x="366222" y="207245"/>
                  <a:pt x="388337" y="196634"/>
                  <a:pt x="406085" y="180858"/>
                </a:cubicBezTo>
                <a:cubicBezTo>
                  <a:pt x="423833" y="165082"/>
                  <a:pt x="432706" y="149870"/>
                  <a:pt x="432706" y="135221"/>
                </a:cubicBezTo>
                <a:lnTo>
                  <a:pt x="432706" y="108177"/>
                </a:lnTo>
                <a:lnTo>
                  <a:pt x="360589" y="10817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3" name="Freeform 305">
            <a:extLst>
              <a:ext uri="{FF2B5EF4-FFF2-40B4-BE49-F238E27FC236}">
                <a16:creationId xmlns:a16="http://schemas.microsoft.com/office/drawing/2014/main" id="{C2EE2FF0-9276-47A0-A126-53835A37C01F}"/>
              </a:ext>
            </a:extLst>
          </p:cNvPr>
          <p:cNvSpPr/>
          <p:nvPr/>
        </p:nvSpPr>
        <p:spPr>
          <a:xfrm>
            <a:off x="784220" y="4680326"/>
            <a:ext cx="504181" cy="396498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Freeform 455">
            <a:extLst>
              <a:ext uri="{FF2B5EF4-FFF2-40B4-BE49-F238E27FC236}">
                <a16:creationId xmlns:a16="http://schemas.microsoft.com/office/drawing/2014/main" id="{D512DFA6-D578-4EAC-8988-0D6EA46249CA}"/>
              </a:ext>
            </a:extLst>
          </p:cNvPr>
          <p:cNvSpPr/>
          <p:nvPr/>
        </p:nvSpPr>
        <p:spPr>
          <a:xfrm>
            <a:off x="11002963" y="1274749"/>
            <a:ext cx="504180" cy="396466"/>
          </a:xfrm>
          <a:custGeom>
            <a:avLst/>
            <a:gdLst/>
            <a:ahLst/>
            <a:cxnLst/>
            <a:rect l="l" t="t" r="r" b="b"/>
            <a:pathLst>
              <a:path w="504825" h="396648">
                <a:moveTo>
                  <a:pt x="252413" y="0"/>
                </a:moveTo>
                <a:cubicBezTo>
                  <a:pt x="286593" y="0"/>
                  <a:pt x="319272" y="6667"/>
                  <a:pt x="350447" y="20001"/>
                </a:cubicBezTo>
                <a:cubicBezTo>
                  <a:pt x="381623" y="33336"/>
                  <a:pt x="408480" y="51271"/>
                  <a:pt x="431017" y="73808"/>
                </a:cubicBezTo>
                <a:cubicBezTo>
                  <a:pt x="453554" y="96345"/>
                  <a:pt x="471489" y="123201"/>
                  <a:pt x="484824" y="154377"/>
                </a:cubicBezTo>
                <a:cubicBezTo>
                  <a:pt x="498158" y="185553"/>
                  <a:pt x="504825" y="218231"/>
                  <a:pt x="504825" y="252412"/>
                </a:cubicBezTo>
                <a:cubicBezTo>
                  <a:pt x="504825" y="301430"/>
                  <a:pt x="491584" y="346785"/>
                  <a:pt x="465104" y="388479"/>
                </a:cubicBezTo>
                <a:cubicBezTo>
                  <a:pt x="461535" y="393925"/>
                  <a:pt x="456465" y="396648"/>
                  <a:pt x="449891" y="396648"/>
                </a:cubicBezTo>
                <a:lnTo>
                  <a:pt x="54933" y="396648"/>
                </a:lnTo>
                <a:cubicBezTo>
                  <a:pt x="48360" y="396648"/>
                  <a:pt x="43290" y="393925"/>
                  <a:pt x="39721" y="388479"/>
                </a:cubicBezTo>
                <a:cubicBezTo>
                  <a:pt x="13241" y="346973"/>
                  <a:pt x="0" y="301618"/>
                  <a:pt x="0" y="252412"/>
                </a:cubicBezTo>
                <a:cubicBezTo>
                  <a:pt x="0" y="218231"/>
                  <a:pt x="6667" y="185553"/>
                  <a:pt x="20001" y="154377"/>
                </a:cubicBezTo>
                <a:cubicBezTo>
                  <a:pt x="33335" y="123201"/>
                  <a:pt x="51271" y="96345"/>
                  <a:pt x="73808" y="73808"/>
                </a:cubicBezTo>
                <a:cubicBezTo>
                  <a:pt x="96345" y="51271"/>
                  <a:pt x="123201" y="33336"/>
                  <a:pt x="154377" y="20001"/>
                </a:cubicBezTo>
                <a:cubicBezTo>
                  <a:pt x="185553" y="6667"/>
                  <a:pt x="218232" y="0"/>
                  <a:pt x="252413" y="0"/>
                </a:cubicBezTo>
                <a:close/>
                <a:moveTo>
                  <a:pt x="252413" y="36059"/>
                </a:moveTo>
                <a:cubicBezTo>
                  <a:pt x="242459" y="36059"/>
                  <a:pt x="233960" y="39580"/>
                  <a:pt x="226918" y="46623"/>
                </a:cubicBezTo>
                <a:cubicBezTo>
                  <a:pt x="219875" y="53666"/>
                  <a:pt x="216353" y="62164"/>
                  <a:pt x="216353" y="72118"/>
                </a:cubicBezTo>
                <a:cubicBezTo>
                  <a:pt x="216353" y="82071"/>
                  <a:pt x="219875" y="90570"/>
                  <a:pt x="226918" y="97613"/>
                </a:cubicBezTo>
                <a:cubicBezTo>
                  <a:pt x="233960" y="104655"/>
                  <a:pt x="242459" y="108177"/>
                  <a:pt x="252413" y="108177"/>
                </a:cubicBezTo>
                <a:cubicBezTo>
                  <a:pt x="262366" y="108177"/>
                  <a:pt x="270864" y="104655"/>
                  <a:pt x="277907" y="97613"/>
                </a:cubicBezTo>
                <a:cubicBezTo>
                  <a:pt x="284949" y="90570"/>
                  <a:pt x="288471" y="82071"/>
                  <a:pt x="288471" y="72118"/>
                </a:cubicBezTo>
                <a:cubicBezTo>
                  <a:pt x="288471" y="62164"/>
                  <a:pt x="284949" y="53666"/>
                  <a:pt x="277907" y="46623"/>
                </a:cubicBezTo>
                <a:cubicBezTo>
                  <a:pt x="270864" y="39580"/>
                  <a:pt x="262366" y="36059"/>
                  <a:pt x="252413" y="36059"/>
                </a:cubicBezTo>
                <a:close/>
                <a:moveTo>
                  <a:pt x="378618" y="90147"/>
                </a:moveTo>
                <a:cubicBezTo>
                  <a:pt x="368665" y="90147"/>
                  <a:pt x="360166" y="93669"/>
                  <a:pt x="353124" y="100711"/>
                </a:cubicBezTo>
                <a:cubicBezTo>
                  <a:pt x="346081" y="107754"/>
                  <a:pt x="342560" y="116252"/>
                  <a:pt x="342560" y="126206"/>
                </a:cubicBezTo>
                <a:cubicBezTo>
                  <a:pt x="342560" y="136160"/>
                  <a:pt x="346081" y="144658"/>
                  <a:pt x="353124" y="151701"/>
                </a:cubicBezTo>
                <a:cubicBezTo>
                  <a:pt x="360166" y="158744"/>
                  <a:pt x="368665" y="162265"/>
                  <a:pt x="378618" y="162265"/>
                </a:cubicBezTo>
                <a:cubicBezTo>
                  <a:pt x="388572" y="162265"/>
                  <a:pt x="397071" y="158744"/>
                  <a:pt x="404113" y="151701"/>
                </a:cubicBezTo>
                <a:cubicBezTo>
                  <a:pt x="411156" y="144658"/>
                  <a:pt x="414678" y="136160"/>
                  <a:pt x="414678" y="126206"/>
                </a:cubicBezTo>
                <a:cubicBezTo>
                  <a:pt x="414678" y="116252"/>
                  <a:pt x="411156" y="107754"/>
                  <a:pt x="404113" y="100711"/>
                </a:cubicBezTo>
                <a:cubicBezTo>
                  <a:pt x="397071" y="93669"/>
                  <a:pt x="388572" y="90147"/>
                  <a:pt x="378618" y="90147"/>
                </a:cubicBezTo>
                <a:close/>
                <a:moveTo>
                  <a:pt x="126206" y="90147"/>
                </a:moveTo>
                <a:cubicBezTo>
                  <a:pt x="116252" y="90147"/>
                  <a:pt x="107754" y="93669"/>
                  <a:pt x="100712" y="100711"/>
                </a:cubicBezTo>
                <a:cubicBezTo>
                  <a:pt x="93668" y="107754"/>
                  <a:pt x="90147" y="116252"/>
                  <a:pt x="90147" y="126206"/>
                </a:cubicBezTo>
                <a:cubicBezTo>
                  <a:pt x="90147" y="136160"/>
                  <a:pt x="93668" y="144658"/>
                  <a:pt x="100712" y="151701"/>
                </a:cubicBezTo>
                <a:cubicBezTo>
                  <a:pt x="107754" y="158744"/>
                  <a:pt x="116252" y="162265"/>
                  <a:pt x="126206" y="162265"/>
                </a:cubicBezTo>
                <a:cubicBezTo>
                  <a:pt x="136160" y="162265"/>
                  <a:pt x="144658" y="158744"/>
                  <a:pt x="151701" y="151701"/>
                </a:cubicBezTo>
                <a:cubicBezTo>
                  <a:pt x="158744" y="144658"/>
                  <a:pt x="162265" y="136160"/>
                  <a:pt x="162265" y="126206"/>
                </a:cubicBezTo>
                <a:cubicBezTo>
                  <a:pt x="162265" y="116252"/>
                  <a:pt x="158744" y="107754"/>
                  <a:pt x="151701" y="100711"/>
                </a:cubicBezTo>
                <a:cubicBezTo>
                  <a:pt x="144658" y="93669"/>
                  <a:pt x="136160" y="90147"/>
                  <a:pt x="126206" y="90147"/>
                </a:cubicBezTo>
                <a:close/>
                <a:moveTo>
                  <a:pt x="291429" y="131594"/>
                </a:moveTo>
                <a:cubicBezTo>
                  <a:pt x="289175" y="131899"/>
                  <a:pt x="286969" y="132685"/>
                  <a:pt x="284809" y="133953"/>
                </a:cubicBezTo>
                <a:cubicBezTo>
                  <a:pt x="280489" y="136488"/>
                  <a:pt x="277672" y="140198"/>
                  <a:pt x="276358" y="145081"/>
                </a:cubicBezTo>
                <a:lnTo>
                  <a:pt x="247905" y="252694"/>
                </a:lnTo>
                <a:cubicBezTo>
                  <a:pt x="236636" y="253633"/>
                  <a:pt x="226589" y="257718"/>
                  <a:pt x="217762" y="264948"/>
                </a:cubicBezTo>
                <a:cubicBezTo>
                  <a:pt x="208935" y="272179"/>
                  <a:pt x="203019" y="281428"/>
                  <a:pt x="200015" y="292697"/>
                </a:cubicBezTo>
                <a:cubicBezTo>
                  <a:pt x="196258" y="307158"/>
                  <a:pt x="198136" y="320868"/>
                  <a:pt x="205648" y="333827"/>
                </a:cubicBezTo>
                <a:cubicBezTo>
                  <a:pt x="213161" y="346785"/>
                  <a:pt x="224147" y="355143"/>
                  <a:pt x="238609" y="358899"/>
                </a:cubicBezTo>
                <a:cubicBezTo>
                  <a:pt x="253070" y="362655"/>
                  <a:pt x="266780" y="360777"/>
                  <a:pt x="279739" y="353265"/>
                </a:cubicBezTo>
                <a:cubicBezTo>
                  <a:pt x="292697" y="345752"/>
                  <a:pt x="301054" y="334766"/>
                  <a:pt x="304811" y="320305"/>
                </a:cubicBezTo>
                <a:cubicBezTo>
                  <a:pt x="307815" y="309036"/>
                  <a:pt x="307252" y="298050"/>
                  <a:pt x="303120" y="287344"/>
                </a:cubicBezTo>
                <a:cubicBezTo>
                  <a:pt x="298988" y="276639"/>
                  <a:pt x="292227" y="268094"/>
                  <a:pt x="282837" y="261709"/>
                </a:cubicBezTo>
                <a:lnTo>
                  <a:pt x="311290" y="154096"/>
                </a:lnTo>
                <a:cubicBezTo>
                  <a:pt x="312417" y="149212"/>
                  <a:pt x="311712" y="144658"/>
                  <a:pt x="309177" y="140432"/>
                </a:cubicBezTo>
                <a:cubicBezTo>
                  <a:pt x="306642" y="136207"/>
                  <a:pt x="303026" y="133437"/>
                  <a:pt x="298331" y="132122"/>
                </a:cubicBezTo>
                <a:cubicBezTo>
                  <a:pt x="295983" y="131465"/>
                  <a:pt x="293683" y="131289"/>
                  <a:pt x="291429" y="131594"/>
                </a:cubicBezTo>
                <a:close/>
                <a:moveTo>
                  <a:pt x="432707" y="216353"/>
                </a:moveTo>
                <a:cubicBezTo>
                  <a:pt x="422753" y="216353"/>
                  <a:pt x="414255" y="219875"/>
                  <a:pt x="407213" y="226918"/>
                </a:cubicBezTo>
                <a:cubicBezTo>
                  <a:pt x="400169" y="233960"/>
                  <a:pt x="396648" y="242458"/>
                  <a:pt x="396648" y="252412"/>
                </a:cubicBezTo>
                <a:cubicBezTo>
                  <a:pt x="396648" y="262366"/>
                  <a:pt x="400169" y="270864"/>
                  <a:pt x="407213" y="277907"/>
                </a:cubicBezTo>
                <a:cubicBezTo>
                  <a:pt x="414255" y="284950"/>
                  <a:pt x="422753" y="288471"/>
                  <a:pt x="432707" y="288471"/>
                </a:cubicBezTo>
                <a:cubicBezTo>
                  <a:pt x="442661" y="288471"/>
                  <a:pt x="451159" y="284950"/>
                  <a:pt x="458202" y="277907"/>
                </a:cubicBezTo>
                <a:cubicBezTo>
                  <a:pt x="465245" y="270864"/>
                  <a:pt x="468766" y="262366"/>
                  <a:pt x="468766" y="252412"/>
                </a:cubicBezTo>
                <a:cubicBezTo>
                  <a:pt x="468766" y="242458"/>
                  <a:pt x="465245" y="233960"/>
                  <a:pt x="458202" y="226918"/>
                </a:cubicBezTo>
                <a:cubicBezTo>
                  <a:pt x="451159" y="219875"/>
                  <a:pt x="442661" y="216353"/>
                  <a:pt x="432707" y="216353"/>
                </a:cubicBezTo>
                <a:close/>
                <a:moveTo>
                  <a:pt x="72118" y="216353"/>
                </a:moveTo>
                <a:cubicBezTo>
                  <a:pt x="62164" y="216353"/>
                  <a:pt x="53666" y="219875"/>
                  <a:pt x="46623" y="226918"/>
                </a:cubicBezTo>
                <a:cubicBezTo>
                  <a:pt x="39580" y="233960"/>
                  <a:pt x="36059" y="242458"/>
                  <a:pt x="36059" y="252412"/>
                </a:cubicBezTo>
                <a:cubicBezTo>
                  <a:pt x="36059" y="262366"/>
                  <a:pt x="39580" y="270864"/>
                  <a:pt x="46623" y="277907"/>
                </a:cubicBezTo>
                <a:cubicBezTo>
                  <a:pt x="53666" y="284950"/>
                  <a:pt x="62164" y="288471"/>
                  <a:pt x="72118" y="288471"/>
                </a:cubicBezTo>
                <a:cubicBezTo>
                  <a:pt x="82072" y="288471"/>
                  <a:pt x="90570" y="284950"/>
                  <a:pt x="97612" y="277907"/>
                </a:cubicBezTo>
                <a:cubicBezTo>
                  <a:pt x="104655" y="270864"/>
                  <a:pt x="108177" y="262366"/>
                  <a:pt x="108177" y="252412"/>
                </a:cubicBezTo>
                <a:cubicBezTo>
                  <a:pt x="108177" y="242458"/>
                  <a:pt x="104655" y="233960"/>
                  <a:pt x="97612" y="226918"/>
                </a:cubicBezTo>
                <a:cubicBezTo>
                  <a:pt x="90570" y="219875"/>
                  <a:pt x="82072" y="216353"/>
                  <a:pt x="72118" y="21635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119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 Diagram – Slide Template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9254434" y="1242150"/>
            <a:ext cx="2315383" cy="1659485"/>
            <a:chOff x="8921977" y="1466725"/>
            <a:chExt cx="2937088" cy="165948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616038" y="1242150"/>
            <a:ext cx="2315383" cy="1659485"/>
            <a:chOff x="332936" y="2627766"/>
            <a:chExt cx="2937088" cy="165948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5926103-88F8-412E-A130-33501923FED0}"/>
              </a:ext>
            </a:extLst>
          </p:cNvPr>
          <p:cNvGrpSpPr/>
          <p:nvPr/>
        </p:nvGrpSpPr>
        <p:grpSpPr>
          <a:xfrm>
            <a:off x="3522979" y="1046292"/>
            <a:ext cx="4992803" cy="4788736"/>
            <a:chOff x="3522979" y="1046292"/>
            <a:chExt cx="4992803" cy="47887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3A402D43-7274-4646-91CE-6E74E9D6598B}"/>
                </a:ext>
              </a:extLst>
            </p:cNvPr>
            <p:cNvSpPr/>
            <p:nvPr/>
          </p:nvSpPr>
          <p:spPr>
            <a:xfrm>
              <a:off x="6087378" y="4185656"/>
              <a:ext cx="1540644" cy="1649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138" extrusionOk="0">
                  <a:moveTo>
                    <a:pt x="17794" y="0"/>
                  </a:moveTo>
                  <a:lnTo>
                    <a:pt x="8773" y="0"/>
                  </a:lnTo>
                  <a:lnTo>
                    <a:pt x="9532" y="4098"/>
                  </a:lnTo>
                  <a:cubicBezTo>
                    <a:pt x="9792" y="5505"/>
                    <a:pt x="8192" y="6579"/>
                    <a:pt x="6829" y="5911"/>
                  </a:cubicBezTo>
                  <a:lnTo>
                    <a:pt x="0" y="2597"/>
                  </a:lnTo>
                  <a:lnTo>
                    <a:pt x="0" y="11882"/>
                  </a:lnTo>
                  <a:lnTo>
                    <a:pt x="18636" y="20937"/>
                  </a:lnTo>
                  <a:cubicBezTo>
                    <a:pt x="20005" y="21600"/>
                    <a:pt x="21600" y="20526"/>
                    <a:pt x="21339" y="19124"/>
                  </a:cubicBezTo>
                  <a:lnTo>
                    <a:pt x="17794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DAF887EA-26BD-4103-BD44-F5E9BCDCDC90}"/>
                </a:ext>
              </a:extLst>
            </p:cNvPr>
            <p:cNvSpPr/>
            <p:nvPr/>
          </p:nvSpPr>
          <p:spPr>
            <a:xfrm>
              <a:off x="4420560" y="4185656"/>
              <a:ext cx="1541064" cy="1649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7" h="21135" extrusionOk="0">
                  <a:moveTo>
                    <a:pt x="21367" y="2596"/>
                  </a:moveTo>
                  <a:lnTo>
                    <a:pt x="14540" y="5909"/>
                  </a:lnTo>
                  <a:cubicBezTo>
                    <a:pt x="13171" y="6572"/>
                    <a:pt x="11577" y="5499"/>
                    <a:pt x="11838" y="4097"/>
                  </a:cubicBezTo>
                  <a:lnTo>
                    <a:pt x="12597" y="0"/>
                  </a:lnTo>
                  <a:lnTo>
                    <a:pt x="3577" y="0"/>
                  </a:lnTo>
                  <a:lnTo>
                    <a:pt x="28" y="19119"/>
                  </a:lnTo>
                  <a:cubicBezTo>
                    <a:pt x="-233" y="20527"/>
                    <a:pt x="1367" y="21600"/>
                    <a:pt x="2730" y="20932"/>
                  </a:cubicBezTo>
                  <a:lnTo>
                    <a:pt x="21361" y="11879"/>
                  </a:lnTo>
                  <a:lnTo>
                    <a:pt x="21361" y="2596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39E24100-DC3B-4FB0-A9A8-0025150F2D0F}"/>
                </a:ext>
              </a:extLst>
            </p:cNvPr>
            <p:cNvSpPr/>
            <p:nvPr/>
          </p:nvSpPr>
          <p:spPr>
            <a:xfrm>
              <a:off x="3522979" y="1046292"/>
              <a:ext cx="2438645" cy="2992772"/>
            </a:xfrm>
            <a:custGeom>
              <a:avLst/>
              <a:gdLst>
                <a:gd name="connsiteX0" fmla="*/ 2438645 w 2438645"/>
                <a:gd name="connsiteY0" fmla="*/ 0 h 2992772"/>
                <a:gd name="connsiteX1" fmla="*/ 2438645 w 2438645"/>
                <a:gd name="connsiteY1" fmla="*/ 1449104 h 2992772"/>
                <a:gd name="connsiteX2" fmla="*/ 2416221 w 2438645"/>
                <a:gd name="connsiteY2" fmla="*/ 1467112 h 2992772"/>
                <a:gd name="connsiteX3" fmla="*/ 2393642 w 2438645"/>
                <a:gd name="connsiteY3" fmla="*/ 1499879 h 2992772"/>
                <a:gd name="connsiteX4" fmla="*/ 2146707 w 2438645"/>
                <a:gd name="connsiteY4" fmla="*/ 1999977 h 2992772"/>
                <a:gd name="connsiteX5" fmla="*/ 2045403 w 2438645"/>
                <a:gd name="connsiteY5" fmla="*/ 2073435 h 2992772"/>
                <a:gd name="connsiteX6" fmla="*/ 1493139 w 2438645"/>
                <a:gd name="connsiteY6" fmla="*/ 2153875 h 2992772"/>
                <a:gd name="connsiteX7" fmla="*/ 1418787 w 2438645"/>
                <a:gd name="connsiteY7" fmla="*/ 2382906 h 2992772"/>
                <a:gd name="connsiteX8" fmla="*/ 1818446 w 2438645"/>
                <a:gd name="connsiteY8" fmla="*/ 2772260 h 2992772"/>
                <a:gd name="connsiteX9" fmla="*/ 1856863 w 2438645"/>
                <a:gd name="connsiteY9" fmla="*/ 2891105 h 2992772"/>
                <a:gd name="connsiteX10" fmla="*/ 1839368 w 2438645"/>
                <a:gd name="connsiteY10" fmla="*/ 2992772 h 2992772"/>
                <a:gd name="connsiteX11" fmla="*/ 1125988 w 2438645"/>
                <a:gd name="connsiteY11" fmla="*/ 2992772 h 2992772"/>
                <a:gd name="connsiteX12" fmla="*/ 40846 w 2438645"/>
                <a:gd name="connsiteY12" fmla="*/ 1935038 h 2992772"/>
                <a:gd name="connsiteX13" fmla="*/ 115198 w 2438645"/>
                <a:gd name="connsiteY13" fmla="*/ 1705867 h 2992772"/>
                <a:gd name="connsiteX14" fmla="*/ 1619266 w 2438645"/>
                <a:gd name="connsiteY14" fmla="*/ 1487449 h 2992772"/>
                <a:gd name="connsiteX15" fmla="*/ 1720570 w 2438645"/>
                <a:gd name="connsiteY15" fmla="*/ 1413992 h 2992772"/>
                <a:gd name="connsiteX16" fmla="*/ 2393287 w 2438645"/>
                <a:gd name="connsiteY16" fmla="*/ 51115 h 2992772"/>
                <a:gd name="connsiteX17" fmla="*/ 2415806 w 2438645"/>
                <a:gd name="connsiteY17" fmla="*/ 18334 h 2992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38645" h="2992772">
                  <a:moveTo>
                    <a:pt x="2438645" y="0"/>
                  </a:moveTo>
                  <a:lnTo>
                    <a:pt x="2438645" y="1449104"/>
                  </a:lnTo>
                  <a:lnTo>
                    <a:pt x="2416221" y="1467112"/>
                  </a:lnTo>
                  <a:cubicBezTo>
                    <a:pt x="2407494" y="1476460"/>
                    <a:pt x="2399848" y="1487380"/>
                    <a:pt x="2393642" y="1499879"/>
                  </a:cubicBezTo>
                  <a:lnTo>
                    <a:pt x="2146707" y="1999977"/>
                  </a:lnTo>
                  <a:cubicBezTo>
                    <a:pt x="2126966" y="2039639"/>
                    <a:pt x="2088904" y="2067011"/>
                    <a:pt x="2045403" y="2073435"/>
                  </a:cubicBezTo>
                  <a:lnTo>
                    <a:pt x="1493139" y="2153875"/>
                  </a:lnTo>
                  <a:cubicBezTo>
                    <a:pt x="1382852" y="2169656"/>
                    <a:pt x="1338879" y="2305119"/>
                    <a:pt x="1418787" y="2382906"/>
                  </a:cubicBezTo>
                  <a:lnTo>
                    <a:pt x="1818446" y="2772260"/>
                  </a:lnTo>
                  <a:cubicBezTo>
                    <a:pt x="1850007" y="2802983"/>
                    <a:pt x="1864546" y="2847393"/>
                    <a:pt x="1856863" y="2891105"/>
                  </a:cubicBezTo>
                  <a:lnTo>
                    <a:pt x="1839368" y="2992772"/>
                  </a:lnTo>
                  <a:lnTo>
                    <a:pt x="1125988" y="2992772"/>
                  </a:lnTo>
                  <a:lnTo>
                    <a:pt x="40846" y="1935038"/>
                  </a:lnTo>
                  <a:cubicBezTo>
                    <a:pt x="-39063" y="1857251"/>
                    <a:pt x="4911" y="1721648"/>
                    <a:pt x="115198" y="1705867"/>
                  </a:cubicBezTo>
                  <a:lnTo>
                    <a:pt x="1619266" y="1487449"/>
                  </a:lnTo>
                  <a:cubicBezTo>
                    <a:pt x="1663240" y="1481165"/>
                    <a:pt x="1700829" y="1453793"/>
                    <a:pt x="1720570" y="1413992"/>
                  </a:cubicBezTo>
                  <a:lnTo>
                    <a:pt x="2393287" y="51115"/>
                  </a:lnTo>
                  <a:cubicBezTo>
                    <a:pt x="2399464" y="38616"/>
                    <a:pt x="2407088" y="27688"/>
                    <a:pt x="2415806" y="1833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7ADB9F8-FD31-4505-AFAD-3D438D35C7F9}"/>
                </a:ext>
              </a:extLst>
            </p:cNvPr>
            <p:cNvSpPr/>
            <p:nvPr/>
          </p:nvSpPr>
          <p:spPr>
            <a:xfrm>
              <a:off x="6087378" y="1046292"/>
              <a:ext cx="2428404" cy="2984083"/>
            </a:xfrm>
            <a:custGeom>
              <a:avLst/>
              <a:gdLst>
                <a:gd name="connsiteX0" fmla="*/ 0 w 2428404"/>
                <a:gd name="connsiteY0" fmla="*/ 0 h 2984083"/>
                <a:gd name="connsiteX1" fmla="*/ 12498 w 2428404"/>
                <a:gd name="connsiteY1" fmla="*/ 10057 h 2984083"/>
                <a:gd name="connsiteX2" fmla="*/ 35073 w 2428404"/>
                <a:gd name="connsiteY2" fmla="*/ 42841 h 2984083"/>
                <a:gd name="connsiteX3" fmla="*/ 707794 w 2428404"/>
                <a:gd name="connsiteY3" fmla="*/ 1405804 h 2984083"/>
                <a:gd name="connsiteX4" fmla="*/ 809080 w 2428404"/>
                <a:gd name="connsiteY4" fmla="*/ 1479252 h 2984083"/>
                <a:gd name="connsiteX5" fmla="*/ 2313128 w 2428404"/>
                <a:gd name="connsiteY5" fmla="*/ 1697639 h 2984083"/>
                <a:gd name="connsiteX6" fmla="*/ 2387823 w 2428404"/>
                <a:gd name="connsiteY6" fmla="*/ 1926359 h 2984083"/>
                <a:gd name="connsiteX7" fmla="*/ 1302748 w 2428404"/>
                <a:gd name="connsiteY7" fmla="*/ 2984083 h 2984083"/>
                <a:gd name="connsiteX8" fmla="*/ 589370 w 2428404"/>
                <a:gd name="connsiteY8" fmla="*/ 2984083 h 2984083"/>
                <a:gd name="connsiteX9" fmla="*/ 571879 w 2428404"/>
                <a:gd name="connsiteY9" fmla="*/ 2882430 h 2984083"/>
                <a:gd name="connsiteX10" fmla="*/ 610290 w 2428404"/>
                <a:gd name="connsiteY10" fmla="*/ 2763602 h 2984083"/>
                <a:gd name="connsiteX11" fmla="*/ 1009998 w 2428404"/>
                <a:gd name="connsiteY11" fmla="*/ 2374164 h 2984083"/>
                <a:gd name="connsiteX12" fmla="*/ 935540 w 2428404"/>
                <a:gd name="connsiteY12" fmla="*/ 2145164 h 2984083"/>
                <a:gd name="connsiteX13" fmla="*/ 383370 w 2428404"/>
                <a:gd name="connsiteY13" fmla="*/ 2064735 h 2984083"/>
                <a:gd name="connsiteX14" fmla="*/ 282084 w 2428404"/>
                <a:gd name="connsiteY14" fmla="*/ 1991288 h 2984083"/>
                <a:gd name="connsiteX15" fmla="*/ 35073 w 2428404"/>
                <a:gd name="connsiteY15" fmla="*/ 1491260 h 2984083"/>
                <a:gd name="connsiteX16" fmla="*/ 12498 w 2428404"/>
                <a:gd name="connsiteY16" fmla="*/ 1458477 h 2984083"/>
                <a:gd name="connsiteX17" fmla="*/ 0 w 2428404"/>
                <a:gd name="connsiteY17" fmla="*/ 1448419 h 298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28404" h="2984083">
                  <a:moveTo>
                    <a:pt x="0" y="0"/>
                  </a:moveTo>
                  <a:lnTo>
                    <a:pt x="12498" y="10057"/>
                  </a:lnTo>
                  <a:cubicBezTo>
                    <a:pt x="21223" y="19417"/>
                    <a:pt x="28868" y="30344"/>
                    <a:pt x="35073" y="42841"/>
                  </a:cubicBezTo>
                  <a:lnTo>
                    <a:pt x="707794" y="1405804"/>
                  </a:lnTo>
                  <a:cubicBezTo>
                    <a:pt x="727413" y="1445460"/>
                    <a:pt x="765469" y="1472829"/>
                    <a:pt x="809080" y="1479252"/>
                  </a:cubicBezTo>
                  <a:lnTo>
                    <a:pt x="2313128" y="1697639"/>
                  </a:lnTo>
                  <a:cubicBezTo>
                    <a:pt x="2423397" y="1713836"/>
                    <a:pt x="2467363" y="1849420"/>
                    <a:pt x="2387823" y="1926359"/>
                  </a:cubicBezTo>
                  <a:lnTo>
                    <a:pt x="1302748" y="2984083"/>
                  </a:lnTo>
                  <a:lnTo>
                    <a:pt x="589370" y="2984083"/>
                  </a:lnTo>
                  <a:lnTo>
                    <a:pt x="571879" y="2882430"/>
                  </a:lnTo>
                  <a:cubicBezTo>
                    <a:pt x="564197" y="2838725"/>
                    <a:pt x="578734" y="2794321"/>
                    <a:pt x="610290" y="2763602"/>
                  </a:cubicBezTo>
                  <a:lnTo>
                    <a:pt x="1009998" y="2374164"/>
                  </a:lnTo>
                  <a:cubicBezTo>
                    <a:pt x="1089893" y="2296388"/>
                    <a:pt x="1045809" y="2160943"/>
                    <a:pt x="935540" y="2145164"/>
                  </a:cubicBezTo>
                  <a:lnTo>
                    <a:pt x="383370" y="2064735"/>
                  </a:lnTo>
                  <a:cubicBezTo>
                    <a:pt x="339405" y="2058312"/>
                    <a:pt x="301703" y="2030944"/>
                    <a:pt x="282084" y="1991288"/>
                  </a:cubicBezTo>
                  <a:lnTo>
                    <a:pt x="35073" y="1491260"/>
                  </a:lnTo>
                  <a:cubicBezTo>
                    <a:pt x="28868" y="1478763"/>
                    <a:pt x="21223" y="1467837"/>
                    <a:pt x="12498" y="1458477"/>
                  </a:cubicBezTo>
                  <a:lnTo>
                    <a:pt x="0" y="144841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</p:grpSp>
      <p:sp>
        <p:nvSpPr>
          <p:cNvPr id="74" name="Shape">
            <a:extLst>
              <a:ext uri="{FF2B5EF4-FFF2-40B4-BE49-F238E27FC236}">
                <a16:creationId xmlns:a16="http://schemas.microsoft.com/office/drawing/2014/main" id="{96F3B68E-D12A-4F7D-861E-6F9E3D67BCED}"/>
              </a:ext>
            </a:extLst>
          </p:cNvPr>
          <p:cNvSpPr/>
          <p:nvPr/>
        </p:nvSpPr>
        <p:spPr>
          <a:xfrm>
            <a:off x="5232600" y="2860746"/>
            <a:ext cx="1583107" cy="1510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3" h="21363" extrusionOk="0">
                <a:moveTo>
                  <a:pt x="11094" y="295"/>
                </a:moveTo>
                <a:lnTo>
                  <a:pt x="14006" y="6491"/>
                </a:lnTo>
                <a:cubicBezTo>
                  <a:pt x="14081" y="6649"/>
                  <a:pt x="14219" y="6751"/>
                  <a:pt x="14380" y="6776"/>
                </a:cubicBezTo>
                <a:lnTo>
                  <a:pt x="20887" y="7767"/>
                </a:lnTo>
                <a:cubicBezTo>
                  <a:pt x="21296" y="7827"/>
                  <a:pt x="21457" y="8353"/>
                  <a:pt x="21164" y="8656"/>
                </a:cubicBezTo>
                <a:lnTo>
                  <a:pt x="16457" y="13480"/>
                </a:lnTo>
                <a:cubicBezTo>
                  <a:pt x="16342" y="13601"/>
                  <a:pt x="16284" y="13770"/>
                  <a:pt x="16313" y="13945"/>
                </a:cubicBezTo>
                <a:lnTo>
                  <a:pt x="17424" y="20752"/>
                </a:lnTo>
                <a:cubicBezTo>
                  <a:pt x="17493" y="21182"/>
                  <a:pt x="17067" y="21502"/>
                  <a:pt x="16704" y="21303"/>
                </a:cubicBezTo>
                <a:lnTo>
                  <a:pt x="10887" y="18086"/>
                </a:lnTo>
                <a:cubicBezTo>
                  <a:pt x="10743" y="18008"/>
                  <a:pt x="10571" y="18008"/>
                  <a:pt x="10427" y="18086"/>
                </a:cubicBezTo>
                <a:lnTo>
                  <a:pt x="4610" y="21303"/>
                </a:lnTo>
                <a:cubicBezTo>
                  <a:pt x="4247" y="21502"/>
                  <a:pt x="3816" y="21176"/>
                  <a:pt x="3890" y="20752"/>
                </a:cubicBezTo>
                <a:lnTo>
                  <a:pt x="5001" y="13945"/>
                </a:lnTo>
                <a:cubicBezTo>
                  <a:pt x="5030" y="13776"/>
                  <a:pt x="4978" y="13601"/>
                  <a:pt x="4857" y="13480"/>
                </a:cubicBezTo>
                <a:lnTo>
                  <a:pt x="150" y="8656"/>
                </a:lnTo>
                <a:cubicBezTo>
                  <a:pt x="-143" y="8353"/>
                  <a:pt x="18" y="7827"/>
                  <a:pt x="427" y="7767"/>
                </a:cubicBezTo>
                <a:lnTo>
                  <a:pt x="6934" y="6776"/>
                </a:lnTo>
                <a:cubicBezTo>
                  <a:pt x="7095" y="6751"/>
                  <a:pt x="7233" y="6643"/>
                  <a:pt x="7308" y="6491"/>
                </a:cubicBezTo>
                <a:lnTo>
                  <a:pt x="10220" y="295"/>
                </a:lnTo>
                <a:cubicBezTo>
                  <a:pt x="10381" y="-98"/>
                  <a:pt x="10910" y="-98"/>
                  <a:pt x="11094" y="29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/>
            </a:pPr>
            <a:endParaRPr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34B2B7D1-34A9-43A7-ACFB-D773737E17D3}"/>
              </a:ext>
            </a:extLst>
          </p:cNvPr>
          <p:cNvSpPr/>
          <p:nvPr/>
        </p:nvSpPr>
        <p:spPr>
          <a:xfrm>
            <a:off x="3965466" y="2771487"/>
            <a:ext cx="471055" cy="4710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2">
                    <a:lumMod val="25000"/>
                  </a:schemeClr>
                </a:solidFill>
              </a:rPr>
              <a:t>4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7C63B18-2477-45E3-BB11-05349C84209E}"/>
              </a:ext>
            </a:extLst>
          </p:cNvPr>
          <p:cNvSpPr/>
          <p:nvPr/>
        </p:nvSpPr>
        <p:spPr>
          <a:xfrm>
            <a:off x="7614224" y="2771487"/>
            <a:ext cx="471055" cy="47105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2">
                    <a:lumMod val="25000"/>
                  </a:schemeClr>
                </a:solidFill>
              </a:rPr>
              <a:t>1</a:t>
            </a: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BD2A2279-10D7-4BA9-A329-A7DDCDE1DE9F}"/>
              </a:ext>
            </a:extLst>
          </p:cNvPr>
          <p:cNvSpPr/>
          <p:nvPr/>
        </p:nvSpPr>
        <p:spPr>
          <a:xfrm>
            <a:off x="6966848" y="5010233"/>
            <a:ext cx="471055" cy="4710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2">
                    <a:lumMod val="25000"/>
                  </a:schemeClr>
                </a:solidFill>
              </a:rPr>
              <a:t>2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BD2CEB3F-CE3F-49F3-BEAA-5F600FB9C81A}"/>
              </a:ext>
            </a:extLst>
          </p:cNvPr>
          <p:cNvSpPr/>
          <p:nvPr/>
        </p:nvSpPr>
        <p:spPr>
          <a:xfrm>
            <a:off x="4655959" y="5010234"/>
            <a:ext cx="471055" cy="4710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>
                <a:solidFill>
                  <a:schemeClr val="bg2">
                    <a:lumMod val="25000"/>
                  </a:schemeClr>
                </a:solidFill>
              </a:rPr>
              <a:t>3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F3364EF-02C8-4D9D-BD2F-5FB0700F5762}"/>
              </a:ext>
            </a:extLst>
          </p:cNvPr>
          <p:cNvGrpSpPr/>
          <p:nvPr/>
        </p:nvGrpSpPr>
        <p:grpSpPr>
          <a:xfrm rot="16200000">
            <a:off x="2371020" y="2891275"/>
            <a:ext cx="413769" cy="671514"/>
            <a:chOff x="838200" y="1797154"/>
            <a:chExt cx="876300" cy="532463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1A63500D-369C-4E06-87B0-ECEDCED678AF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ED39256A-2BAF-4139-9B87-303135A2C7A1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9C2FEE4-9967-4F4D-9E1F-815231728413}"/>
              </a:ext>
            </a:extLst>
          </p:cNvPr>
          <p:cNvGrpSpPr/>
          <p:nvPr/>
        </p:nvGrpSpPr>
        <p:grpSpPr>
          <a:xfrm rot="16200000" flipH="1">
            <a:off x="2969181" y="4054774"/>
            <a:ext cx="408065" cy="671514"/>
            <a:chOff x="838200" y="1797154"/>
            <a:chExt cx="876300" cy="532463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1A7FBCC-3359-4F14-8C1D-93EF3311B485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14115238-6AB6-4915-A407-4134D54345EE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C851096-ACD3-4117-BF07-6ECD7A13C570}"/>
              </a:ext>
            </a:extLst>
          </p:cNvPr>
          <p:cNvGrpSpPr/>
          <p:nvPr/>
        </p:nvGrpSpPr>
        <p:grpSpPr>
          <a:xfrm rot="5400000" flipH="1">
            <a:off x="9405241" y="2891275"/>
            <a:ext cx="413769" cy="671514"/>
            <a:chOff x="838200" y="1797154"/>
            <a:chExt cx="876300" cy="532463"/>
          </a:xfrm>
        </p:grpSpPr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17730FE-1447-4B96-8CE1-2508BE59D235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09A5E2E-E8E2-4E00-B84B-BC89E6CC6C86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5E3DA995-45FE-41F5-81F6-FD9C9F9EC83E}"/>
              </a:ext>
            </a:extLst>
          </p:cNvPr>
          <p:cNvGrpSpPr/>
          <p:nvPr/>
        </p:nvGrpSpPr>
        <p:grpSpPr>
          <a:xfrm rot="5400000">
            <a:off x="8814753" y="4054774"/>
            <a:ext cx="408065" cy="671514"/>
            <a:chOff x="838200" y="1797154"/>
            <a:chExt cx="876300" cy="532463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3EED7341-1706-4437-A837-1955B74932B5}"/>
                </a:ext>
              </a:extLst>
            </p:cNvPr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019D5A25-EDCD-4732-9905-9BFADFBE70AC}"/>
                </a:ext>
              </a:extLst>
            </p:cNvPr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Freeform 425">
            <a:extLst>
              <a:ext uri="{FF2B5EF4-FFF2-40B4-BE49-F238E27FC236}">
                <a16:creationId xmlns:a16="http://schemas.microsoft.com/office/drawing/2014/main" id="{F8EB1914-30B7-4914-9DB7-F250C2593A21}"/>
              </a:ext>
            </a:extLst>
          </p:cNvPr>
          <p:cNvSpPr>
            <a:spLocks noChangeAspect="1"/>
          </p:cNvSpPr>
          <p:nvPr/>
        </p:nvSpPr>
        <p:spPr>
          <a:xfrm>
            <a:off x="616038" y="1197341"/>
            <a:ext cx="502920" cy="469777"/>
          </a:xfrm>
          <a:custGeom>
            <a:avLst/>
            <a:gdLst>
              <a:gd name="connsiteX0" fmla="*/ 169590 w 540885"/>
              <a:gd name="connsiteY0" fmla="*/ 270443 h 504826"/>
              <a:gd name="connsiteX1" fmla="*/ 181704 w 540885"/>
              <a:gd name="connsiteY1" fmla="*/ 276500 h 504826"/>
              <a:gd name="connsiteX2" fmla="*/ 202269 w 540885"/>
              <a:gd name="connsiteY2" fmla="*/ 290022 h 504826"/>
              <a:gd name="connsiteX3" fmla="*/ 232412 w 540885"/>
              <a:gd name="connsiteY3" fmla="*/ 303544 h 504826"/>
              <a:gd name="connsiteX4" fmla="*/ 270443 w 540885"/>
              <a:gd name="connsiteY4" fmla="*/ 309601 h 504826"/>
              <a:gd name="connsiteX5" fmla="*/ 308473 w 540885"/>
              <a:gd name="connsiteY5" fmla="*/ 303544 h 504826"/>
              <a:gd name="connsiteX6" fmla="*/ 338617 w 540885"/>
              <a:gd name="connsiteY6" fmla="*/ 290022 h 504826"/>
              <a:gd name="connsiteX7" fmla="*/ 359181 w 540885"/>
              <a:gd name="connsiteY7" fmla="*/ 276500 h 504826"/>
              <a:gd name="connsiteX8" fmla="*/ 371295 w 540885"/>
              <a:gd name="connsiteY8" fmla="*/ 270443 h 504826"/>
              <a:gd name="connsiteX9" fmla="*/ 402705 w 540885"/>
              <a:gd name="connsiteY9" fmla="*/ 276077 h 504826"/>
              <a:gd name="connsiteX10" fmla="*/ 426792 w 540885"/>
              <a:gd name="connsiteY10" fmla="*/ 291149 h 504826"/>
              <a:gd name="connsiteX11" fmla="*/ 444258 w 540885"/>
              <a:gd name="connsiteY11" fmla="*/ 313967 h 504826"/>
              <a:gd name="connsiteX12" fmla="*/ 456371 w 540885"/>
              <a:gd name="connsiteY12" fmla="*/ 341434 h 504826"/>
              <a:gd name="connsiteX13" fmla="*/ 463837 w 540885"/>
              <a:gd name="connsiteY13" fmla="*/ 372000 h 504826"/>
              <a:gd name="connsiteX14" fmla="*/ 467781 w 540885"/>
              <a:gd name="connsiteY14" fmla="*/ 402706 h 504826"/>
              <a:gd name="connsiteX15" fmla="*/ 468767 w 540885"/>
              <a:gd name="connsiteY15" fmla="*/ 431863 h 504826"/>
              <a:gd name="connsiteX16" fmla="*/ 448202 w 540885"/>
              <a:gd name="connsiteY16" fmla="*/ 485247 h 504826"/>
              <a:gd name="connsiteX17" fmla="*/ 393550 w 540885"/>
              <a:gd name="connsiteY17" fmla="*/ 504826 h 504826"/>
              <a:gd name="connsiteX18" fmla="*/ 147335 w 540885"/>
              <a:gd name="connsiteY18" fmla="*/ 504826 h 504826"/>
              <a:gd name="connsiteX19" fmla="*/ 92683 w 540885"/>
              <a:gd name="connsiteY19" fmla="*/ 485247 h 504826"/>
              <a:gd name="connsiteX20" fmla="*/ 72118 w 540885"/>
              <a:gd name="connsiteY20" fmla="*/ 431863 h 504826"/>
              <a:gd name="connsiteX21" fmla="*/ 73104 w 540885"/>
              <a:gd name="connsiteY21" fmla="*/ 402706 h 504826"/>
              <a:gd name="connsiteX22" fmla="*/ 77049 w 540885"/>
              <a:gd name="connsiteY22" fmla="*/ 372000 h 504826"/>
              <a:gd name="connsiteX23" fmla="*/ 84514 w 540885"/>
              <a:gd name="connsiteY23" fmla="*/ 341434 h 504826"/>
              <a:gd name="connsiteX24" fmla="*/ 96628 w 540885"/>
              <a:gd name="connsiteY24" fmla="*/ 313967 h 504826"/>
              <a:gd name="connsiteX25" fmla="*/ 114093 w 540885"/>
              <a:gd name="connsiteY25" fmla="*/ 291149 h 504826"/>
              <a:gd name="connsiteX26" fmla="*/ 138180 w 540885"/>
              <a:gd name="connsiteY26" fmla="*/ 276077 h 504826"/>
              <a:gd name="connsiteX27" fmla="*/ 169590 w 540885"/>
              <a:gd name="connsiteY27" fmla="*/ 270443 h 504826"/>
              <a:gd name="connsiteX28" fmla="*/ 505953 w 540885"/>
              <a:gd name="connsiteY28" fmla="*/ 144237 h 504826"/>
              <a:gd name="connsiteX29" fmla="*/ 540885 w 540885"/>
              <a:gd name="connsiteY29" fmla="*/ 243680 h 504826"/>
              <a:gd name="connsiteX30" fmla="*/ 525109 w 540885"/>
              <a:gd name="connsiteY30" fmla="*/ 277063 h 504826"/>
              <a:gd name="connsiteX31" fmla="*/ 486233 w 540885"/>
              <a:gd name="connsiteY31" fmla="*/ 288472 h 504826"/>
              <a:gd name="connsiteX32" fmla="*/ 448484 w 540885"/>
              <a:gd name="connsiteY32" fmla="*/ 288472 h 504826"/>
              <a:gd name="connsiteX33" fmla="*/ 373830 w 540885"/>
              <a:gd name="connsiteY33" fmla="*/ 252413 h 504826"/>
              <a:gd name="connsiteX34" fmla="*/ 396649 w 540885"/>
              <a:gd name="connsiteY34" fmla="*/ 180296 h 504826"/>
              <a:gd name="connsiteX35" fmla="*/ 395240 w 540885"/>
              <a:gd name="connsiteY35" fmla="*/ 161703 h 504826"/>
              <a:gd name="connsiteX36" fmla="*/ 432708 w 540885"/>
              <a:gd name="connsiteY36" fmla="*/ 168182 h 504826"/>
              <a:gd name="connsiteX37" fmla="*/ 466231 w 540885"/>
              <a:gd name="connsiteY37" fmla="*/ 162125 h 504826"/>
              <a:gd name="connsiteX38" fmla="*/ 493698 w 540885"/>
              <a:gd name="connsiteY38" fmla="*/ 150153 h 504826"/>
              <a:gd name="connsiteX39" fmla="*/ 505953 w 540885"/>
              <a:gd name="connsiteY39" fmla="*/ 144237 h 504826"/>
              <a:gd name="connsiteX40" fmla="*/ 34932 w 540885"/>
              <a:gd name="connsiteY40" fmla="*/ 144237 h 504826"/>
              <a:gd name="connsiteX41" fmla="*/ 47187 w 540885"/>
              <a:gd name="connsiteY41" fmla="*/ 150153 h 504826"/>
              <a:gd name="connsiteX42" fmla="*/ 74653 w 540885"/>
              <a:gd name="connsiteY42" fmla="*/ 162125 h 504826"/>
              <a:gd name="connsiteX43" fmla="*/ 108176 w 540885"/>
              <a:gd name="connsiteY43" fmla="*/ 168182 h 504826"/>
              <a:gd name="connsiteX44" fmla="*/ 145644 w 540885"/>
              <a:gd name="connsiteY44" fmla="*/ 161703 h 504826"/>
              <a:gd name="connsiteX45" fmla="*/ 144235 w 540885"/>
              <a:gd name="connsiteY45" fmla="*/ 180296 h 504826"/>
              <a:gd name="connsiteX46" fmla="*/ 167054 w 540885"/>
              <a:gd name="connsiteY46" fmla="*/ 252413 h 504826"/>
              <a:gd name="connsiteX47" fmla="*/ 92401 w 540885"/>
              <a:gd name="connsiteY47" fmla="*/ 288472 h 504826"/>
              <a:gd name="connsiteX48" fmla="*/ 54652 w 540885"/>
              <a:gd name="connsiteY48" fmla="*/ 288472 h 504826"/>
              <a:gd name="connsiteX49" fmla="*/ 15776 w 540885"/>
              <a:gd name="connsiteY49" fmla="*/ 277063 h 504826"/>
              <a:gd name="connsiteX50" fmla="*/ 0 w 540885"/>
              <a:gd name="connsiteY50" fmla="*/ 243680 h 504826"/>
              <a:gd name="connsiteX51" fmla="*/ 34932 w 540885"/>
              <a:gd name="connsiteY51" fmla="*/ 144237 h 504826"/>
              <a:gd name="connsiteX52" fmla="*/ 270442 w 540885"/>
              <a:gd name="connsiteY52" fmla="*/ 72119 h 504826"/>
              <a:gd name="connsiteX53" fmla="*/ 346926 w 540885"/>
              <a:gd name="connsiteY53" fmla="*/ 103811 h 504826"/>
              <a:gd name="connsiteX54" fmla="*/ 378619 w 540885"/>
              <a:gd name="connsiteY54" fmla="*/ 180296 h 504826"/>
              <a:gd name="connsiteX55" fmla="*/ 346926 w 540885"/>
              <a:gd name="connsiteY55" fmla="*/ 256780 h 504826"/>
              <a:gd name="connsiteX56" fmla="*/ 270442 w 540885"/>
              <a:gd name="connsiteY56" fmla="*/ 288472 h 504826"/>
              <a:gd name="connsiteX57" fmla="*/ 193957 w 540885"/>
              <a:gd name="connsiteY57" fmla="*/ 256780 h 504826"/>
              <a:gd name="connsiteX58" fmla="*/ 162265 w 540885"/>
              <a:gd name="connsiteY58" fmla="*/ 180296 h 504826"/>
              <a:gd name="connsiteX59" fmla="*/ 193957 w 540885"/>
              <a:gd name="connsiteY59" fmla="*/ 103811 h 504826"/>
              <a:gd name="connsiteX60" fmla="*/ 270442 w 540885"/>
              <a:gd name="connsiteY60" fmla="*/ 72119 h 504826"/>
              <a:gd name="connsiteX61" fmla="*/ 432707 w 540885"/>
              <a:gd name="connsiteY61" fmla="*/ 0 h 504826"/>
              <a:gd name="connsiteX62" fmla="*/ 483697 w 540885"/>
              <a:gd name="connsiteY62" fmla="*/ 21128 h 504826"/>
              <a:gd name="connsiteX63" fmla="*/ 504825 w 540885"/>
              <a:gd name="connsiteY63" fmla="*/ 72118 h 504826"/>
              <a:gd name="connsiteX64" fmla="*/ 483697 w 540885"/>
              <a:gd name="connsiteY64" fmla="*/ 123108 h 504826"/>
              <a:gd name="connsiteX65" fmla="*/ 432707 w 540885"/>
              <a:gd name="connsiteY65" fmla="*/ 144236 h 504826"/>
              <a:gd name="connsiteX66" fmla="*/ 381717 w 540885"/>
              <a:gd name="connsiteY66" fmla="*/ 123108 h 504826"/>
              <a:gd name="connsiteX67" fmla="*/ 360589 w 540885"/>
              <a:gd name="connsiteY67" fmla="*/ 72118 h 504826"/>
              <a:gd name="connsiteX68" fmla="*/ 381717 w 540885"/>
              <a:gd name="connsiteY68" fmla="*/ 21128 h 504826"/>
              <a:gd name="connsiteX69" fmla="*/ 432707 w 540885"/>
              <a:gd name="connsiteY69" fmla="*/ 0 h 504826"/>
              <a:gd name="connsiteX70" fmla="*/ 108176 w 540885"/>
              <a:gd name="connsiteY70" fmla="*/ 0 h 504826"/>
              <a:gd name="connsiteX71" fmla="*/ 159167 w 540885"/>
              <a:gd name="connsiteY71" fmla="*/ 21128 h 504826"/>
              <a:gd name="connsiteX72" fmla="*/ 180295 w 540885"/>
              <a:gd name="connsiteY72" fmla="*/ 72118 h 504826"/>
              <a:gd name="connsiteX73" fmla="*/ 159167 w 540885"/>
              <a:gd name="connsiteY73" fmla="*/ 123108 h 504826"/>
              <a:gd name="connsiteX74" fmla="*/ 108176 w 540885"/>
              <a:gd name="connsiteY74" fmla="*/ 144236 h 504826"/>
              <a:gd name="connsiteX75" fmla="*/ 57187 w 540885"/>
              <a:gd name="connsiteY75" fmla="*/ 123108 h 504826"/>
              <a:gd name="connsiteX76" fmla="*/ 36059 w 540885"/>
              <a:gd name="connsiteY76" fmla="*/ 72118 h 504826"/>
              <a:gd name="connsiteX77" fmla="*/ 57187 w 540885"/>
              <a:gd name="connsiteY77" fmla="*/ 21128 h 504826"/>
              <a:gd name="connsiteX78" fmla="*/ 108176 w 540885"/>
              <a:gd name="connsiteY78" fmla="*/ 0 h 504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40885" h="504826">
                <a:moveTo>
                  <a:pt x="169590" y="270443"/>
                </a:moveTo>
                <a:cubicBezTo>
                  <a:pt x="171469" y="270443"/>
                  <a:pt x="175506" y="272462"/>
                  <a:pt x="181704" y="276500"/>
                </a:cubicBezTo>
                <a:cubicBezTo>
                  <a:pt x="187902" y="280538"/>
                  <a:pt x="194757" y="285045"/>
                  <a:pt x="202269" y="290022"/>
                </a:cubicBezTo>
                <a:cubicBezTo>
                  <a:pt x="209781" y="294999"/>
                  <a:pt x="219829" y="299506"/>
                  <a:pt x="232412" y="303544"/>
                </a:cubicBezTo>
                <a:cubicBezTo>
                  <a:pt x="244995" y="307582"/>
                  <a:pt x="257673" y="309601"/>
                  <a:pt x="270443" y="309601"/>
                </a:cubicBezTo>
                <a:cubicBezTo>
                  <a:pt x="283214" y="309601"/>
                  <a:pt x="295891" y="307582"/>
                  <a:pt x="308473" y="303544"/>
                </a:cubicBezTo>
                <a:cubicBezTo>
                  <a:pt x="321057" y="299506"/>
                  <a:pt x="331105" y="294999"/>
                  <a:pt x="338617" y="290022"/>
                </a:cubicBezTo>
                <a:cubicBezTo>
                  <a:pt x="346129" y="285045"/>
                  <a:pt x="352983" y="280538"/>
                  <a:pt x="359181" y="276500"/>
                </a:cubicBezTo>
                <a:cubicBezTo>
                  <a:pt x="365379" y="272462"/>
                  <a:pt x="369418" y="270443"/>
                  <a:pt x="371295" y="270443"/>
                </a:cubicBezTo>
                <a:cubicBezTo>
                  <a:pt x="382751" y="270443"/>
                  <a:pt x="393222" y="272321"/>
                  <a:pt x="402705" y="276077"/>
                </a:cubicBezTo>
                <a:cubicBezTo>
                  <a:pt x="412191" y="279833"/>
                  <a:pt x="420218" y="284857"/>
                  <a:pt x="426792" y="291149"/>
                </a:cubicBezTo>
                <a:cubicBezTo>
                  <a:pt x="433365" y="297440"/>
                  <a:pt x="439187" y="305046"/>
                  <a:pt x="444258" y="313967"/>
                </a:cubicBezTo>
                <a:cubicBezTo>
                  <a:pt x="449329" y="322888"/>
                  <a:pt x="453367" y="332044"/>
                  <a:pt x="456371" y="341434"/>
                </a:cubicBezTo>
                <a:cubicBezTo>
                  <a:pt x="459376" y="350824"/>
                  <a:pt x="461865" y="361013"/>
                  <a:pt x="463837" y="372000"/>
                </a:cubicBezTo>
                <a:cubicBezTo>
                  <a:pt x="465809" y="382986"/>
                  <a:pt x="467124" y="393222"/>
                  <a:pt x="467781" y="402706"/>
                </a:cubicBezTo>
                <a:cubicBezTo>
                  <a:pt x="468438" y="412190"/>
                  <a:pt x="468767" y="421909"/>
                  <a:pt x="468767" y="431863"/>
                </a:cubicBezTo>
                <a:cubicBezTo>
                  <a:pt x="468767" y="454400"/>
                  <a:pt x="461912" y="472195"/>
                  <a:pt x="448202" y="485247"/>
                </a:cubicBezTo>
                <a:cubicBezTo>
                  <a:pt x="434492" y="498300"/>
                  <a:pt x="416275" y="504826"/>
                  <a:pt x="393550" y="504826"/>
                </a:cubicBezTo>
                <a:lnTo>
                  <a:pt x="147335" y="504826"/>
                </a:lnTo>
                <a:cubicBezTo>
                  <a:pt x="124611" y="504826"/>
                  <a:pt x="106393" y="498300"/>
                  <a:pt x="92683" y="485247"/>
                </a:cubicBezTo>
                <a:cubicBezTo>
                  <a:pt x="78974" y="472195"/>
                  <a:pt x="72118" y="454400"/>
                  <a:pt x="72118" y="431863"/>
                </a:cubicBezTo>
                <a:cubicBezTo>
                  <a:pt x="72118" y="421909"/>
                  <a:pt x="72447" y="412190"/>
                  <a:pt x="73104" y="402706"/>
                </a:cubicBezTo>
                <a:cubicBezTo>
                  <a:pt x="73761" y="393222"/>
                  <a:pt x="75077" y="382986"/>
                  <a:pt x="77049" y="372000"/>
                </a:cubicBezTo>
                <a:cubicBezTo>
                  <a:pt x="79021" y="361013"/>
                  <a:pt x="81510" y="350824"/>
                  <a:pt x="84514" y="341434"/>
                </a:cubicBezTo>
                <a:cubicBezTo>
                  <a:pt x="87519" y="332044"/>
                  <a:pt x="91556" y="322888"/>
                  <a:pt x="96628" y="313967"/>
                </a:cubicBezTo>
                <a:cubicBezTo>
                  <a:pt x="101698" y="305046"/>
                  <a:pt x="107521" y="297440"/>
                  <a:pt x="114093" y="291149"/>
                </a:cubicBezTo>
                <a:cubicBezTo>
                  <a:pt x="120667" y="284857"/>
                  <a:pt x="128696" y="279833"/>
                  <a:pt x="138180" y="276077"/>
                </a:cubicBezTo>
                <a:cubicBezTo>
                  <a:pt x="147664" y="272321"/>
                  <a:pt x="158135" y="270443"/>
                  <a:pt x="169590" y="270443"/>
                </a:cubicBezTo>
                <a:close/>
                <a:moveTo>
                  <a:pt x="505953" y="144237"/>
                </a:moveTo>
                <a:cubicBezTo>
                  <a:pt x="529241" y="144237"/>
                  <a:pt x="540885" y="177385"/>
                  <a:pt x="540885" y="243680"/>
                </a:cubicBezTo>
                <a:cubicBezTo>
                  <a:pt x="540885" y="258329"/>
                  <a:pt x="535626" y="269457"/>
                  <a:pt x="525109" y="277063"/>
                </a:cubicBezTo>
                <a:cubicBezTo>
                  <a:pt x="514592" y="284669"/>
                  <a:pt x="501634" y="288472"/>
                  <a:pt x="486233" y="288472"/>
                </a:cubicBezTo>
                <a:lnTo>
                  <a:pt x="448484" y="288472"/>
                </a:lnTo>
                <a:cubicBezTo>
                  <a:pt x="429140" y="265372"/>
                  <a:pt x="404256" y="253353"/>
                  <a:pt x="373830" y="252413"/>
                </a:cubicBezTo>
                <a:cubicBezTo>
                  <a:pt x="389043" y="230440"/>
                  <a:pt x="396649" y="206401"/>
                  <a:pt x="396649" y="180296"/>
                </a:cubicBezTo>
                <a:cubicBezTo>
                  <a:pt x="396649" y="174849"/>
                  <a:pt x="396179" y="168652"/>
                  <a:pt x="395240" y="161703"/>
                </a:cubicBezTo>
                <a:cubicBezTo>
                  <a:pt x="407636" y="166022"/>
                  <a:pt x="420125" y="168182"/>
                  <a:pt x="432708" y="168182"/>
                </a:cubicBezTo>
                <a:cubicBezTo>
                  <a:pt x="443789" y="168182"/>
                  <a:pt x="454964" y="166163"/>
                  <a:pt x="466231" y="162125"/>
                </a:cubicBezTo>
                <a:cubicBezTo>
                  <a:pt x="477500" y="158087"/>
                  <a:pt x="486655" y="154097"/>
                  <a:pt x="493698" y="150153"/>
                </a:cubicBezTo>
                <a:cubicBezTo>
                  <a:pt x="500742" y="146209"/>
                  <a:pt x="504826" y="144237"/>
                  <a:pt x="505953" y="144237"/>
                </a:cubicBezTo>
                <a:close/>
                <a:moveTo>
                  <a:pt x="34932" y="144237"/>
                </a:moveTo>
                <a:cubicBezTo>
                  <a:pt x="36059" y="144237"/>
                  <a:pt x="40144" y="146209"/>
                  <a:pt x="47187" y="150153"/>
                </a:cubicBezTo>
                <a:cubicBezTo>
                  <a:pt x="54229" y="154097"/>
                  <a:pt x="63384" y="158087"/>
                  <a:pt x="74653" y="162125"/>
                </a:cubicBezTo>
                <a:cubicBezTo>
                  <a:pt x="85921" y="166163"/>
                  <a:pt x="97096" y="168182"/>
                  <a:pt x="108176" y="168182"/>
                </a:cubicBezTo>
                <a:cubicBezTo>
                  <a:pt x="120760" y="168182"/>
                  <a:pt x="133249" y="166022"/>
                  <a:pt x="145644" y="161703"/>
                </a:cubicBezTo>
                <a:cubicBezTo>
                  <a:pt x="144705" y="168652"/>
                  <a:pt x="144235" y="174849"/>
                  <a:pt x="144235" y="180296"/>
                </a:cubicBezTo>
                <a:cubicBezTo>
                  <a:pt x="144235" y="206401"/>
                  <a:pt x="151841" y="230440"/>
                  <a:pt x="167054" y="252413"/>
                </a:cubicBezTo>
                <a:cubicBezTo>
                  <a:pt x="136630" y="253353"/>
                  <a:pt x="111745" y="265372"/>
                  <a:pt x="92401" y="288472"/>
                </a:cubicBezTo>
                <a:lnTo>
                  <a:pt x="54652" y="288472"/>
                </a:lnTo>
                <a:cubicBezTo>
                  <a:pt x="39251" y="288472"/>
                  <a:pt x="26293" y="284669"/>
                  <a:pt x="15776" y="277063"/>
                </a:cubicBezTo>
                <a:cubicBezTo>
                  <a:pt x="5259" y="269457"/>
                  <a:pt x="0" y="258329"/>
                  <a:pt x="0" y="243680"/>
                </a:cubicBezTo>
                <a:cubicBezTo>
                  <a:pt x="0" y="177385"/>
                  <a:pt x="11644" y="144237"/>
                  <a:pt x="34932" y="144237"/>
                </a:cubicBezTo>
                <a:close/>
                <a:moveTo>
                  <a:pt x="270442" y="72119"/>
                </a:moveTo>
                <a:cubicBezTo>
                  <a:pt x="300303" y="72119"/>
                  <a:pt x="325799" y="82683"/>
                  <a:pt x="346926" y="103811"/>
                </a:cubicBezTo>
                <a:cubicBezTo>
                  <a:pt x="368054" y="124940"/>
                  <a:pt x="378619" y="150434"/>
                  <a:pt x="378619" y="180296"/>
                </a:cubicBezTo>
                <a:cubicBezTo>
                  <a:pt x="378619" y="210157"/>
                  <a:pt x="368054" y="235652"/>
                  <a:pt x="346926" y="256780"/>
                </a:cubicBezTo>
                <a:cubicBezTo>
                  <a:pt x="325799" y="277908"/>
                  <a:pt x="300303" y="288472"/>
                  <a:pt x="270442" y="288472"/>
                </a:cubicBezTo>
                <a:cubicBezTo>
                  <a:pt x="240580" y="288472"/>
                  <a:pt x="215085" y="277908"/>
                  <a:pt x="193957" y="256780"/>
                </a:cubicBezTo>
                <a:cubicBezTo>
                  <a:pt x="172829" y="235652"/>
                  <a:pt x="162265" y="210157"/>
                  <a:pt x="162265" y="180296"/>
                </a:cubicBezTo>
                <a:cubicBezTo>
                  <a:pt x="162265" y="150434"/>
                  <a:pt x="172829" y="124940"/>
                  <a:pt x="193957" y="103811"/>
                </a:cubicBezTo>
                <a:cubicBezTo>
                  <a:pt x="215085" y="82683"/>
                  <a:pt x="240580" y="72119"/>
                  <a:pt x="270442" y="72119"/>
                </a:cubicBezTo>
                <a:close/>
                <a:moveTo>
                  <a:pt x="432707" y="0"/>
                </a:moveTo>
                <a:cubicBezTo>
                  <a:pt x="452615" y="0"/>
                  <a:pt x="469611" y="7043"/>
                  <a:pt x="483697" y="21128"/>
                </a:cubicBezTo>
                <a:cubicBezTo>
                  <a:pt x="497783" y="35214"/>
                  <a:pt x="504825" y="52210"/>
                  <a:pt x="504825" y="72118"/>
                </a:cubicBezTo>
                <a:cubicBezTo>
                  <a:pt x="504825" y="92025"/>
                  <a:pt x="497783" y="109022"/>
                  <a:pt x="483697" y="123108"/>
                </a:cubicBezTo>
                <a:cubicBezTo>
                  <a:pt x="469611" y="137193"/>
                  <a:pt x="452615" y="144236"/>
                  <a:pt x="432707" y="144236"/>
                </a:cubicBezTo>
                <a:cubicBezTo>
                  <a:pt x="412800" y="144236"/>
                  <a:pt x="395803" y="137193"/>
                  <a:pt x="381717" y="123108"/>
                </a:cubicBezTo>
                <a:cubicBezTo>
                  <a:pt x="367632" y="109022"/>
                  <a:pt x="360589" y="92025"/>
                  <a:pt x="360589" y="72118"/>
                </a:cubicBezTo>
                <a:cubicBezTo>
                  <a:pt x="360589" y="52210"/>
                  <a:pt x="367632" y="35214"/>
                  <a:pt x="381717" y="21128"/>
                </a:cubicBezTo>
                <a:cubicBezTo>
                  <a:pt x="395803" y="7043"/>
                  <a:pt x="412800" y="0"/>
                  <a:pt x="432707" y="0"/>
                </a:cubicBezTo>
                <a:close/>
                <a:moveTo>
                  <a:pt x="108176" y="0"/>
                </a:moveTo>
                <a:cubicBezTo>
                  <a:pt x="128085" y="0"/>
                  <a:pt x="145080" y="7043"/>
                  <a:pt x="159167" y="21128"/>
                </a:cubicBezTo>
                <a:cubicBezTo>
                  <a:pt x="173252" y="35214"/>
                  <a:pt x="180295" y="52210"/>
                  <a:pt x="180295" y="72118"/>
                </a:cubicBezTo>
                <a:cubicBezTo>
                  <a:pt x="180295" y="92025"/>
                  <a:pt x="173252" y="109022"/>
                  <a:pt x="159167" y="123108"/>
                </a:cubicBezTo>
                <a:cubicBezTo>
                  <a:pt x="145080" y="137193"/>
                  <a:pt x="128085" y="144236"/>
                  <a:pt x="108176" y="144236"/>
                </a:cubicBezTo>
                <a:cubicBezTo>
                  <a:pt x="88270" y="144236"/>
                  <a:pt x="71272" y="137193"/>
                  <a:pt x="57187" y="123108"/>
                </a:cubicBezTo>
                <a:cubicBezTo>
                  <a:pt x="43102" y="109022"/>
                  <a:pt x="36059" y="92025"/>
                  <a:pt x="36059" y="72118"/>
                </a:cubicBezTo>
                <a:cubicBezTo>
                  <a:pt x="36059" y="52210"/>
                  <a:pt x="43102" y="35214"/>
                  <a:pt x="57187" y="21128"/>
                </a:cubicBezTo>
                <a:cubicBezTo>
                  <a:pt x="71272" y="7043"/>
                  <a:pt x="88270" y="0"/>
                  <a:pt x="108176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Freeform 313">
            <a:extLst>
              <a:ext uri="{FF2B5EF4-FFF2-40B4-BE49-F238E27FC236}">
                <a16:creationId xmlns:a16="http://schemas.microsoft.com/office/drawing/2014/main" id="{5E173DB2-54E8-417C-AA6B-9227A9CDC3EE}"/>
              </a:ext>
            </a:extLst>
          </p:cNvPr>
          <p:cNvSpPr>
            <a:spLocks noChangeAspect="1"/>
          </p:cNvSpPr>
          <p:nvPr/>
        </p:nvSpPr>
        <p:spPr>
          <a:xfrm>
            <a:off x="10904860" y="4632645"/>
            <a:ext cx="502920" cy="464615"/>
          </a:xfrm>
          <a:custGeom>
            <a:avLst/>
            <a:gdLst/>
            <a:ahLst/>
            <a:cxnLst/>
            <a:rect l="l" t="t" r="r" b="b"/>
            <a:pathLst>
              <a:path w="468765" h="432707">
                <a:moveTo>
                  <a:pt x="153251" y="0"/>
                </a:moveTo>
                <a:lnTo>
                  <a:pt x="315515" y="0"/>
                </a:lnTo>
                <a:cubicBezTo>
                  <a:pt x="327910" y="0"/>
                  <a:pt x="338522" y="4413"/>
                  <a:pt x="347348" y="13240"/>
                </a:cubicBezTo>
                <a:cubicBezTo>
                  <a:pt x="356175" y="22067"/>
                  <a:pt x="360589" y="32678"/>
                  <a:pt x="360589" y="45074"/>
                </a:cubicBezTo>
                <a:lnTo>
                  <a:pt x="360589" y="72118"/>
                </a:lnTo>
                <a:lnTo>
                  <a:pt x="441721" y="72118"/>
                </a:lnTo>
                <a:cubicBezTo>
                  <a:pt x="449233" y="72118"/>
                  <a:pt x="455619" y="74747"/>
                  <a:pt x="460877" y="80006"/>
                </a:cubicBezTo>
                <a:cubicBezTo>
                  <a:pt x="466136" y="85264"/>
                  <a:pt x="468765" y="91650"/>
                  <a:pt x="468765" y="99162"/>
                </a:cubicBezTo>
                <a:lnTo>
                  <a:pt x="468765" y="135221"/>
                </a:lnTo>
                <a:cubicBezTo>
                  <a:pt x="468765" y="148555"/>
                  <a:pt x="464868" y="161983"/>
                  <a:pt x="457074" y="175506"/>
                </a:cubicBezTo>
                <a:cubicBezTo>
                  <a:pt x="449280" y="189028"/>
                  <a:pt x="438763" y="201235"/>
                  <a:pt x="425523" y="212128"/>
                </a:cubicBezTo>
                <a:cubicBezTo>
                  <a:pt x="412282" y="223021"/>
                  <a:pt x="396037" y="232176"/>
                  <a:pt x="376787" y="239595"/>
                </a:cubicBezTo>
                <a:cubicBezTo>
                  <a:pt x="357537" y="247013"/>
                  <a:pt x="337301" y="251192"/>
                  <a:pt x="316078" y="252131"/>
                </a:cubicBezTo>
                <a:cubicBezTo>
                  <a:pt x="308191" y="262272"/>
                  <a:pt x="299270" y="271193"/>
                  <a:pt x="289316" y="278893"/>
                </a:cubicBezTo>
                <a:cubicBezTo>
                  <a:pt x="282179" y="285279"/>
                  <a:pt x="277249" y="292087"/>
                  <a:pt x="274526" y="299317"/>
                </a:cubicBezTo>
                <a:cubicBezTo>
                  <a:pt x="271803" y="306548"/>
                  <a:pt x="270441" y="314952"/>
                  <a:pt x="270441" y="324530"/>
                </a:cubicBezTo>
                <a:cubicBezTo>
                  <a:pt x="270441" y="334672"/>
                  <a:pt x="273305" y="343217"/>
                  <a:pt x="279033" y="350166"/>
                </a:cubicBezTo>
                <a:cubicBezTo>
                  <a:pt x="284761" y="357115"/>
                  <a:pt x="293917" y="360589"/>
                  <a:pt x="306500" y="360589"/>
                </a:cubicBezTo>
                <a:cubicBezTo>
                  <a:pt x="320586" y="360589"/>
                  <a:pt x="333122" y="364862"/>
                  <a:pt x="344109" y="373407"/>
                </a:cubicBezTo>
                <a:cubicBezTo>
                  <a:pt x="355095" y="381952"/>
                  <a:pt x="360589" y="392704"/>
                  <a:pt x="360589" y="405663"/>
                </a:cubicBezTo>
                <a:lnTo>
                  <a:pt x="360589" y="423692"/>
                </a:lnTo>
                <a:cubicBezTo>
                  <a:pt x="360589" y="426322"/>
                  <a:pt x="359743" y="428481"/>
                  <a:pt x="358053" y="430172"/>
                </a:cubicBezTo>
                <a:cubicBezTo>
                  <a:pt x="356363" y="431862"/>
                  <a:pt x="354203" y="432707"/>
                  <a:pt x="351574" y="432707"/>
                </a:cubicBezTo>
                <a:lnTo>
                  <a:pt x="117191" y="432707"/>
                </a:lnTo>
                <a:cubicBezTo>
                  <a:pt x="114562" y="432707"/>
                  <a:pt x="112403" y="431862"/>
                  <a:pt x="110712" y="430172"/>
                </a:cubicBezTo>
                <a:cubicBezTo>
                  <a:pt x="109022" y="428481"/>
                  <a:pt x="108177" y="426322"/>
                  <a:pt x="108177" y="423692"/>
                </a:cubicBezTo>
                <a:lnTo>
                  <a:pt x="108177" y="405663"/>
                </a:lnTo>
                <a:cubicBezTo>
                  <a:pt x="108177" y="392704"/>
                  <a:pt x="113670" y="381952"/>
                  <a:pt x="124657" y="373407"/>
                </a:cubicBezTo>
                <a:cubicBezTo>
                  <a:pt x="135644" y="364862"/>
                  <a:pt x="148180" y="360589"/>
                  <a:pt x="162265" y="360589"/>
                </a:cubicBezTo>
                <a:cubicBezTo>
                  <a:pt x="174849" y="360589"/>
                  <a:pt x="184004" y="357115"/>
                  <a:pt x="189732" y="350166"/>
                </a:cubicBezTo>
                <a:cubicBezTo>
                  <a:pt x="195460" y="343217"/>
                  <a:pt x="198324" y="334672"/>
                  <a:pt x="198324" y="324530"/>
                </a:cubicBezTo>
                <a:cubicBezTo>
                  <a:pt x="198324" y="314952"/>
                  <a:pt x="196963" y="306548"/>
                  <a:pt x="194239" y="299317"/>
                </a:cubicBezTo>
                <a:cubicBezTo>
                  <a:pt x="191517" y="292087"/>
                  <a:pt x="186587" y="285279"/>
                  <a:pt x="179450" y="278893"/>
                </a:cubicBezTo>
                <a:cubicBezTo>
                  <a:pt x="169496" y="271193"/>
                  <a:pt x="160575" y="262272"/>
                  <a:pt x="152687" y="252131"/>
                </a:cubicBezTo>
                <a:cubicBezTo>
                  <a:pt x="131465" y="251192"/>
                  <a:pt x="111230" y="247013"/>
                  <a:pt x="91979" y="239595"/>
                </a:cubicBezTo>
                <a:cubicBezTo>
                  <a:pt x="72728" y="232176"/>
                  <a:pt x="56483" y="223021"/>
                  <a:pt x="43243" y="212128"/>
                </a:cubicBezTo>
                <a:cubicBezTo>
                  <a:pt x="30002" y="201235"/>
                  <a:pt x="19485" y="189028"/>
                  <a:pt x="11691" y="175506"/>
                </a:cubicBezTo>
                <a:cubicBezTo>
                  <a:pt x="3897" y="161983"/>
                  <a:pt x="0" y="148555"/>
                  <a:pt x="0" y="135221"/>
                </a:cubicBezTo>
                <a:lnTo>
                  <a:pt x="0" y="99162"/>
                </a:lnTo>
                <a:cubicBezTo>
                  <a:pt x="0" y="91650"/>
                  <a:pt x="2630" y="85264"/>
                  <a:pt x="7888" y="80006"/>
                </a:cubicBezTo>
                <a:cubicBezTo>
                  <a:pt x="13146" y="74747"/>
                  <a:pt x="19532" y="72118"/>
                  <a:pt x="27044" y="72118"/>
                </a:cubicBezTo>
                <a:lnTo>
                  <a:pt x="108177" y="72118"/>
                </a:lnTo>
                <a:lnTo>
                  <a:pt x="108177" y="45074"/>
                </a:lnTo>
                <a:cubicBezTo>
                  <a:pt x="108177" y="32678"/>
                  <a:pt x="112590" y="22067"/>
                  <a:pt x="121417" y="13240"/>
                </a:cubicBezTo>
                <a:cubicBezTo>
                  <a:pt x="130244" y="4413"/>
                  <a:pt x="140855" y="0"/>
                  <a:pt x="153251" y="0"/>
                </a:cubicBezTo>
                <a:close/>
                <a:moveTo>
                  <a:pt x="36059" y="108177"/>
                </a:moveTo>
                <a:lnTo>
                  <a:pt x="36059" y="135221"/>
                </a:lnTo>
                <a:cubicBezTo>
                  <a:pt x="36059" y="149870"/>
                  <a:pt x="44932" y="165082"/>
                  <a:pt x="62680" y="180858"/>
                </a:cubicBezTo>
                <a:cubicBezTo>
                  <a:pt x="80428" y="196634"/>
                  <a:pt x="102543" y="207245"/>
                  <a:pt x="129023" y="212691"/>
                </a:cubicBezTo>
                <a:cubicBezTo>
                  <a:pt x="115126" y="182267"/>
                  <a:pt x="108177" y="147428"/>
                  <a:pt x="108177" y="108177"/>
                </a:cubicBezTo>
                <a:lnTo>
                  <a:pt x="36059" y="108177"/>
                </a:lnTo>
                <a:close/>
                <a:moveTo>
                  <a:pt x="360589" y="108177"/>
                </a:moveTo>
                <a:cubicBezTo>
                  <a:pt x="360589" y="147428"/>
                  <a:pt x="353640" y="182267"/>
                  <a:pt x="339742" y="212691"/>
                </a:cubicBezTo>
                <a:cubicBezTo>
                  <a:pt x="366222" y="207245"/>
                  <a:pt x="388337" y="196634"/>
                  <a:pt x="406085" y="180858"/>
                </a:cubicBezTo>
                <a:cubicBezTo>
                  <a:pt x="423833" y="165082"/>
                  <a:pt x="432706" y="149870"/>
                  <a:pt x="432706" y="135221"/>
                </a:cubicBezTo>
                <a:lnTo>
                  <a:pt x="432706" y="108177"/>
                </a:lnTo>
                <a:lnTo>
                  <a:pt x="360589" y="10817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3" name="Freeform 305">
            <a:extLst>
              <a:ext uri="{FF2B5EF4-FFF2-40B4-BE49-F238E27FC236}">
                <a16:creationId xmlns:a16="http://schemas.microsoft.com/office/drawing/2014/main" id="{C2EE2FF0-9276-47A0-A126-53835A37C01F}"/>
              </a:ext>
            </a:extLst>
          </p:cNvPr>
          <p:cNvSpPr/>
          <p:nvPr/>
        </p:nvSpPr>
        <p:spPr>
          <a:xfrm>
            <a:off x="784220" y="4680326"/>
            <a:ext cx="504181" cy="396498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4" name="Freeform 455">
            <a:extLst>
              <a:ext uri="{FF2B5EF4-FFF2-40B4-BE49-F238E27FC236}">
                <a16:creationId xmlns:a16="http://schemas.microsoft.com/office/drawing/2014/main" id="{D512DFA6-D578-4EAC-8988-0D6EA46249CA}"/>
              </a:ext>
            </a:extLst>
          </p:cNvPr>
          <p:cNvSpPr/>
          <p:nvPr/>
        </p:nvSpPr>
        <p:spPr>
          <a:xfrm>
            <a:off x="11002963" y="1274749"/>
            <a:ext cx="504180" cy="396466"/>
          </a:xfrm>
          <a:custGeom>
            <a:avLst/>
            <a:gdLst/>
            <a:ahLst/>
            <a:cxnLst/>
            <a:rect l="l" t="t" r="r" b="b"/>
            <a:pathLst>
              <a:path w="504825" h="396648">
                <a:moveTo>
                  <a:pt x="252413" y="0"/>
                </a:moveTo>
                <a:cubicBezTo>
                  <a:pt x="286593" y="0"/>
                  <a:pt x="319272" y="6667"/>
                  <a:pt x="350447" y="20001"/>
                </a:cubicBezTo>
                <a:cubicBezTo>
                  <a:pt x="381623" y="33336"/>
                  <a:pt x="408480" y="51271"/>
                  <a:pt x="431017" y="73808"/>
                </a:cubicBezTo>
                <a:cubicBezTo>
                  <a:pt x="453554" y="96345"/>
                  <a:pt x="471489" y="123201"/>
                  <a:pt x="484824" y="154377"/>
                </a:cubicBezTo>
                <a:cubicBezTo>
                  <a:pt x="498158" y="185553"/>
                  <a:pt x="504825" y="218231"/>
                  <a:pt x="504825" y="252412"/>
                </a:cubicBezTo>
                <a:cubicBezTo>
                  <a:pt x="504825" y="301430"/>
                  <a:pt x="491584" y="346785"/>
                  <a:pt x="465104" y="388479"/>
                </a:cubicBezTo>
                <a:cubicBezTo>
                  <a:pt x="461535" y="393925"/>
                  <a:pt x="456465" y="396648"/>
                  <a:pt x="449891" y="396648"/>
                </a:cubicBezTo>
                <a:lnTo>
                  <a:pt x="54933" y="396648"/>
                </a:lnTo>
                <a:cubicBezTo>
                  <a:pt x="48360" y="396648"/>
                  <a:pt x="43290" y="393925"/>
                  <a:pt x="39721" y="388479"/>
                </a:cubicBezTo>
                <a:cubicBezTo>
                  <a:pt x="13241" y="346973"/>
                  <a:pt x="0" y="301618"/>
                  <a:pt x="0" y="252412"/>
                </a:cubicBezTo>
                <a:cubicBezTo>
                  <a:pt x="0" y="218231"/>
                  <a:pt x="6667" y="185553"/>
                  <a:pt x="20001" y="154377"/>
                </a:cubicBezTo>
                <a:cubicBezTo>
                  <a:pt x="33335" y="123201"/>
                  <a:pt x="51271" y="96345"/>
                  <a:pt x="73808" y="73808"/>
                </a:cubicBezTo>
                <a:cubicBezTo>
                  <a:pt x="96345" y="51271"/>
                  <a:pt x="123201" y="33336"/>
                  <a:pt x="154377" y="20001"/>
                </a:cubicBezTo>
                <a:cubicBezTo>
                  <a:pt x="185553" y="6667"/>
                  <a:pt x="218232" y="0"/>
                  <a:pt x="252413" y="0"/>
                </a:cubicBezTo>
                <a:close/>
                <a:moveTo>
                  <a:pt x="252413" y="36059"/>
                </a:moveTo>
                <a:cubicBezTo>
                  <a:pt x="242459" y="36059"/>
                  <a:pt x="233960" y="39580"/>
                  <a:pt x="226918" y="46623"/>
                </a:cubicBezTo>
                <a:cubicBezTo>
                  <a:pt x="219875" y="53666"/>
                  <a:pt x="216353" y="62164"/>
                  <a:pt x="216353" y="72118"/>
                </a:cubicBezTo>
                <a:cubicBezTo>
                  <a:pt x="216353" y="82071"/>
                  <a:pt x="219875" y="90570"/>
                  <a:pt x="226918" y="97613"/>
                </a:cubicBezTo>
                <a:cubicBezTo>
                  <a:pt x="233960" y="104655"/>
                  <a:pt x="242459" y="108177"/>
                  <a:pt x="252413" y="108177"/>
                </a:cubicBezTo>
                <a:cubicBezTo>
                  <a:pt x="262366" y="108177"/>
                  <a:pt x="270864" y="104655"/>
                  <a:pt x="277907" y="97613"/>
                </a:cubicBezTo>
                <a:cubicBezTo>
                  <a:pt x="284949" y="90570"/>
                  <a:pt x="288471" y="82071"/>
                  <a:pt x="288471" y="72118"/>
                </a:cubicBezTo>
                <a:cubicBezTo>
                  <a:pt x="288471" y="62164"/>
                  <a:pt x="284949" y="53666"/>
                  <a:pt x="277907" y="46623"/>
                </a:cubicBezTo>
                <a:cubicBezTo>
                  <a:pt x="270864" y="39580"/>
                  <a:pt x="262366" y="36059"/>
                  <a:pt x="252413" y="36059"/>
                </a:cubicBezTo>
                <a:close/>
                <a:moveTo>
                  <a:pt x="378618" y="90147"/>
                </a:moveTo>
                <a:cubicBezTo>
                  <a:pt x="368665" y="90147"/>
                  <a:pt x="360166" y="93669"/>
                  <a:pt x="353124" y="100711"/>
                </a:cubicBezTo>
                <a:cubicBezTo>
                  <a:pt x="346081" y="107754"/>
                  <a:pt x="342560" y="116252"/>
                  <a:pt x="342560" y="126206"/>
                </a:cubicBezTo>
                <a:cubicBezTo>
                  <a:pt x="342560" y="136160"/>
                  <a:pt x="346081" y="144658"/>
                  <a:pt x="353124" y="151701"/>
                </a:cubicBezTo>
                <a:cubicBezTo>
                  <a:pt x="360166" y="158744"/>
                  <a:pt x="368665" y="162265"/>
                  <a:pt x="378618" y="162265"/>
                </a:cubicBezTo>
                <a:cubicBezTo>
                  <a:pt x="388572" y="162265"/>
                  <a:pt x="397071" y="158744"/>
                  <a:pt x="404113" y="151701"/>
                </a:cubicBezTo>
                <a:cubicBezTo>
                  <a:pt x="411156" y="144658"/>
                  <a:pt x="414678" y="136160"/>
                  <a:pt x="414678" y="126206"/>
                </a:cubicBezTo>
                <a:cubicBezTo>
                  <a:pt x="414678" y="116252"/>
                  <a:pt x="411156" y="107754"/>
                  <a:pt x="404113" y="100711"/>
                </a:cubicBezTo>
                <a:cubicBezTo>
                  <a:pt x="397071" y="93669"/>
                  <a:pt x="388572" y="90147"/>
                  <a:pt x="378618" y="90147"/>
                </a:cubicBezTo>
                <a:close/>
                <a:moveTo>
                  <a:pt x="126206" y="90147"/>
                </a:moveTo>
                <a:cubicBezTo>
                  <a:pt x="116252" y="90147"/>
                  <a:pt x="107754" y="93669"/>
                  <a:pt x="100712" y="100711"/>
                </a:cubicBezTo>
                <a:cubicBezTo>
                  <a:pt x="93668" y="107754"/>
                  <a:pt x="90147" y="116252"/>
                  <a:pt x="90147" y="126206"/>
                </a:cubicBezTo>
                <a:cubicBezTo>
                  <a:pt x="90147" y="136160"/>
                  <a:pt x="93668" y="144658"/>
                  <a:pt x="100712" y="151701"/>
                </a:cubicBezTo>
                <a:cubicBezTo>
                  <a:pt x="107754" y="158744"/>
                  <a:pt x="116252" y="162265"/>
                  <a:pt x="126206" y="162265"/>
                </a:cubicBezTo>
                <a:cubicBezTo>
                  <a:pt x="136160" y="162265"/>
                  <a:pt x="144658" y="158744"/>
                  <a:pt x="151701" y="151701"/>
                </a:cubicBezTo>
                <a:cubicBezTo>
                  <a:pt x="158744" y="144658"/>
                  <a:pt x="162265" y="136160"/>
                  <a:pt x="162265" y="126206"/>
                </a:cubicBezTo>
                <a:cubicBezTo>
                  <a:pt x="162265" y="116252"/>
                  <a:pt x="158744" y="107754"/>
                  <a:pt x="151701" y="100711"/>
                </a:cubicBezTo>
                <a:cubicBezTo>
                  <a:pt x="144658" y="93669"/>
                  <a:pt x="136160" y="90147"/>
                  <a:pt x="126206" y="90147"/>
                </a:cubicBezTo>
                <a:close/>
                <a:moveTo>
                  <a:pt x="291429" y="131594"/>
                </a:moveTo>
                <a:cubicBezTo>
                  <a:pt x="289175" y="131899"/>
                  <a:pt x="286969" y="132685"/>
                  <a:pt x="284809" y="133953"/>
                </a:cubicBezTo>
                <a:cubicBezTo>
                  <a:pt x="280489" y="136488"/>
                  <a:pt x="277672" y="140198"/>
                  <a:pt x="276358" y="145081"/>
                </a:cubicBezTo>
                <a:lnTo>
                  <a:pt x="247905" y="252694"/>
                </a:lnTo>
                <a:cubicBezTo>
                  <a:pt x="236636" y="253633"/>
                  <a:pt x="226589" y="257718"/>
                  <a:pt x="217762" y="264948"/>
                </a:cubicBezTo>
                <a:cubicBezTo>
                  <a:pt x="208935" y="272179"/>
                  <a:pt x="203019" y="281428"/>
                  <a:pt x="200015" y="292697"/>
                </a:cubicBezTo>
                <a:cubicBezTo>
                  <a:pt x="196258" y="307158"/>
                  <a:pt x="198136" y="320868"/>
                  <a:pt x="205648" y="333827"/>
                </a:cubicBezTo>
                <a:cubicBezTo>
                  <a:pt x="213161" y="346785"/>
                  <a:pt x="224147" y="355143"/>
                  <a:pt x="238609" y="358899"/>
                </a:cubicBezTo>
                <a:cubicBezTo>
                  <a:pt x="253070" y="362655"/>
                  <a:pt x="266780" y="360777"/>
                  <a:pt x="279739" y="353265"/>
                </a:cubicBezTo>
                <a:cubicBezTo>
                  <a:pt x="292697" y="345752"/>
                  <a:pt x="301054" y="334766"/>
                  <a:pt x="304811" y="320305"/>
                </a:cubicBezTo>
                <a:cubicBezTo>
                  <a:pt x="307815" y="309036"/>
                  <a:pt x="307252" y="298050"/>
                  <a:pt x="303120" y="287344"/>
                </a:cubicBezTo>
                <a:cubicBezTo>
                  <a:pt x="298988" y="276639"/>
                  <a:pt x="292227" y="268094"/>
                  <a:pt x="282837" y="261709"/>
                </a:cubicBezTo>
                <a:lnTo>
                  <a:pt x="311290" y="154096"/>
                </a:lnTo>
                <a:cubicBezTo>
                  <a:pt x="312417" y="149212"/>
                  <a:pt x="311712" y="144658"/>
                  <a:pt x="309177" y="140432"/>
                </a:cubicBezTo>
                <a:cubicBezTo>
                  <a:pt x="306642" y="136207"/>
                  <a:pt x="303026" y="133437"/>
                  <a:pt x="298331" y="132122"/>
                </a:cubicBezTo>
                <a:cubicBezTo>
                  <a:pt x="295983" y="131465"/>
                  <a:pt x="293683" y="131289"/>
                  <a:pt x="291429" y="131594"/>
                </a:cubicBezTo>
                <a:close/>
                <a:moveTo>
                  <a:pt x="432707" y="216353"/>
                </a:moveTo>
                <a:cubicBezTo>
                  <a:pt x="422753" y="216353"/>
                  <a:pt x="414255" y="219875"/>
                  <a:pt x="407213" y="226918"/>
                </a:cubicBezTo>
                <a:cubicBezTo>
                  <a:pt x="400169" y="233960"/>
                  <a:pt x="396648" y="242458"/>
                  <a:pt x="396648" y="252412"/>
                </a:cubicBezTo>
                <a:cubicBezTo>
                  <a:pt x="396648" y="262366"/>
                  <a:pt x="400169" y="270864"/>
                  <a:pt x="407213" y="277907"/>
                </a:cubicBezTo>
                <a:cubicBezTo>
                  <a:pt x="414255" y="284950"/>
                  <a:pt x="422753" y="288471"/>
                  <a:pt x="432707" y="288471"/>
                </a:cubicBezTo>
                <a:cubicBezTo>
                  <a:pt x="442661" y="288471"/>
                  <a:pt x="451159" y="284950"/>
                  <a:pt x="458202" y="277907"/>
                </a:cubicBezTo>
                <a:cubicBezTo>
                  <a:pt x="465245" y="270864"/>
                  <a:pt x="468766" y="262366"/>
                  <a:pt x="468766" y="252412"/>
                </a:cubicBezTo>
                <a:cubicBezTo>
                  <a:pt x="468766" y="242458"/>
                  <a:pt x="465245" y="233960"/>
                  <a:pt x="458202" y="226918"/>
                </a:cubicBezTo>
                <a:cubicBezTo>
                  <a:pt x="451159" y="219875"/>
                  <a:pt x="442661" y="216353"/>
                  <a:pt x="432707" y="216353"/>
                </a:cubicBezTo>
                <a:close/>
                <a:moveTo>
                  <a:pt x="72118" y="216353"/>
                </a:moveTo>
                <a:cubicBezTo>
                  <a:pt x="62164" y="216353"/>
                  <a:pt x="53666" y="219875"/>
                  <a:pt x="46623" y="226918"/>
                </a:cubicBezTo>
                <a:cubicBezTo>
                  <a:pt x="39580" y="233960"/>
                  <a:pt x="36059" y="242458"/>
                  <a:pt x="36059" y="252412"/>
                </a:cubicBezTo>
                <a:cubicBezTo>
                  <a:pt x="36059" y="262366"/>
                  <a:pt x="39580" y="270864"/>
                  <a:pt x="46623" y="277907"/>
                </a:cubicBezTo>
                <a:cubicBezTo>
                  <a:pt x="53666" y="284950"/>
                  <a:pt x="62164" y="288471"/>
                  <a:pt x="72118" y="288471"/>
                </a:cubicBezTo>
                <a:cubicBezTo>
                  <a:pt x="82072" y="288471"/>
                  <a:pt x="90570" y="284950"/>
                  <a:pt x="97612" y="277907"/>
                </a:cubicBezTo>
                <a:cubicBezTo>
                  <a:pt x="104655" y="270864"/>
                  <a:pt x="108177" y="262366"/>
                  <a:pt x="108177" y="252412"/>
                </a:cubicBezTo>
                <a:cubicBezTo>
                  <a:pt x="108177" y="242458"/>
                  <a:pt x="104655" y="233960"/>
                  <a:pt x="97612" y="226918"/>
                </a:cubicBezTo>
                <a:cubicBezTo>
                  <a:pt x="90570" y="219875"/>
                  <a:pt x="82072" y="216353"/>
                  <a:pt x="72118" y="21635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37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375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Star Diagram – Slide Template</vt:lpstr>
      <vt:lpstr>Star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 Diagram</dc:title>
  <dc:creator>PresentationGO.com</dc:creator>
  <dc:description>© Copyright PresentationGO.com</dc:description>
  <dcterms:created xsi:type="dcterms:W3CDTF">2014-11-26T05:14:11Z</dcterms:created>
  <dcterms:modified xsi:type="dcterms:W3CDTF">2019-08-13T21:32:36Z</dcterms:modified>
  <cp:category>Charts &amp; Diagrams</cp:category>
</cp:coreProperties>
</file>