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67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95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/>
          <p:nvPr/>
        </p:nvSpPr>
        <p:spPr>
          <a:xfrm>
            <a:off x="4422648" y="5248542"/>
            <a:ext cx="3346704" cy="100584"/>
          </a:xfrm>
          <a:prstGeom prst="ellipse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Sphere Diagram for PowerPoint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786309" y="1933305"/>
            <a:ext cx="2882022" cy="2991393"/>
            <a:chOff x="4654989" y="2550670"/>
            <a:chExt cx="2882022" cy="2991393"/>
          </a:xfrm>
        </p:grpSpPr>
        <p:sp>
          <p:nvSpPr>
            <p:cNvPr id="3" name="Oval 2"/>
            <p:cNvSpPr>
              <a:spLocks noChangeArrowheads="1"/>
            </p:cNvSpPr>
            <p:nvPr/>
          </p:nvSpPr>
          <p:spPr bwMode="auto">
            <a:xfrm>
              <a:off x="5604997" y="2550670"/>
              <a:ext cx="1092539" cy="299139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654989" y="2550670"/>
              <a:ext cx="1496278" cy="2991393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5737056" y="3632156"/>
              <a:ext cx="1799955" cy="850528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5737056" y="4046366"/>
              <a:ext cx="1799955" cy="1385163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6151267" y="2770574"/>
              <a:ext cx="1275792" cy="1395634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6151267" y="2770574"/>
              <a:ext cx="1121627" cy="1395634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5935435" y="2937538"/>
              <a:ext cx="1106501" cy="1324660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46414" y="2167117"/>
            <a:ext cx="2304285" cy="2119202"/>
            <a:chOff x="2050230" y="2167117"/>
            <a:chExt cx="2304285" cy="2119202"/>
          </a:xfrm>
        </p:grpSpPr>
        <p:sp>
          <p:nvSpPr>
            <p:cNvPr id="12" name="TextBox 11"/>
            <p:cNvSpPr txBox="1"/>
            <p:nvPr/>
          </p:nvSpPr>
          <p:spPr>
            <a:xfrm>
              <a:off x="2050230" y="2167117"/>
              <a:ext cx="2304285" cy="58477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32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55347" y="2808991"/>
              <a:ext cx="2214519" cy="1477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111688" y="1065094"/>
            <a:ext cx="2029402" cy="4727812"/>
            <a:chOff x="6768572" y="1368608"/>
            <a:chExt cx="2029402" cy="4727812"/>
          </a:xfrm>
        </p:grpSpPr>
        <p:grpSp>
          <p:nvGrpSpPr>
            <p:cNvPr id="14" name="Group 13"/>
            <p:cNvGrpSpPr/>
            <p:nvPr/>
          </p:nvGrpSpPr>
          <p:grpSpPr>
            <a:xfrm>
              <a:off x="6768572" y="1368608"/>
              <a:ext cx="2029402" cy="1354219"/>
              <a:chOff x="553361" y="1219041"/>
              <a:chExt cx="2312676" cy="154324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3"/>
                    </a:solidFill>
                  </a:rPr>
                  <a:t>Lorem Ipsum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768572" y="3055405"/>
              <a:ext cx="2029402" cy="1354219"/>
              <a:chOff x="553361" y="1219041"/>
              <a:chExt cx="2312676" cy="154324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6768572" y="4742201"/>
              <a:ext cx="2029402" cy="1354219"/>
              <a:chOff x="553361" y="1219041"/>
              <a:chExt cx="2312676" cy="1543247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333622" y="2011028"/>
            <a:ext cx="662782" cy="970672"/>
            <a:chOff x="138119" y="2011028"/>
            <a:chExt cx="662782" cy="970672"/>
          </a:xfrm>
        </p:grpSpPr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446385" y="2011028"/>
              <a:ext cx="354516" cy="97067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138119" y="2011028"/>
              <a:ext cx="485524" cy="97067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390582" y="4408359"/>
            <a:ext cx="584064" cy="583875"/>
            <a:chOff x="1189318" y="6099854"/>
            <a:chExt cx="584064" cy="583875"/>
          </a:xfrm>
        </p:grpSpPr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1189318" y="6099854"/>
              <a:ext cx="584064" cy="275986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1189318" y="6234260"/>
              <a:ext cx="584064" cy="449469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475625" y="2787067"/>
            <a:ext cx="413979" cy="452867"/>
            <a:chOff x="1323724" y="5820280"/>
            <a:chExt cx="413979" cy="452867"/>
          </a:xfrm>
        </p:grpSpPr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1323724" y="5820280"/>
              <a:ext cx="413979" cy="452867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1323724" y="5820280"/>
              <a:ext cx="363955" cy="452867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Freeform 13"/>
          <p:cNvSpPr>
            <a:spLocks/>
          </p:cNvSpPr>
          <p:nvPr/>
        </p:nvSpPr>
        <p:spPr bwMode="auto">
          <a:xfrm>
            <a:off x="8503091" y="1111785"/>
            <a:ext cx="359046" cy="429837"/>
          </a:xfrm>
          <a:custGeom>
            <a:avLst/>
            <a:gdLst>
              <a:gd name="T0" fmla="*/ 804 w 804"/>
              <a:gd name="T1" fmla="*/ 875 h 963"/>
              <a:gd name="T2" fmla="*/ 589 w 804"/>
              <a:gd name="T3" fmla="*/ 278 h 963"/>
              <a:gd name="T4" fmla="*/ 157 w 804"/>
              <a:gd name="T5" fmla="*/ 0 h 963"/>
              <a:gd name="T6" fmla="*/ 102 w 804"/>
              <a:gd name="T7" fmla="*/ 119 h 963"/>
              <a:gd name="T8" fmla="*/ 4 w 804"/>
              <a:gd name="T9" fmla="*/ 653 h 963"/>
              <a:gd name="T10" fmla="*/ 0 w 804"/>
              <a:gd name="T11" fmla="*/ 806 h 963"/>
              <a:gd name="T12" fmla="*/ 4 w 804"/>
              <a:gd name="T13" fmla="*/ 959 h 963"/>
              <a:gd name="T14" fmla="*/ 157 w 804"/>
              <a:gd name="T15" fmla="*/ 963 h 963"/>
              <a:gd name="T16" fmla="*/ 310 w 804"/>
              <a:gd name="T17" fmla="*/ 959 h 963"/>
              <a:gd name="T18" fmla="*/ 804 w 804"/>
              <a:gd name="T19" fmla="*/ 875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4" h="963">
                <a:moveTo>
                  <a:pt x="804" y="875"/>
                </a:moveTo>
                <a:cubicBezTo>
                  <a:pt x="785" y="653"/>
                  <a:pt x="706" y="418"/>
                  <a:pt x="589" y="278"/>
                </a:cubicBezTo>
                <a:cubicBezTo>
                  <a:pt x="456" y="119"/>
                  <a:pt x="323" y="24"/>
                  <a:pt x="157" y="0"/>
                </a:cubicBezTo>
                <a:cubicBezTo>
                  <a:pt x="141" y="27"/>
                  <a:pt x="122" y="65"/>
                  <a:pt x="102" y="119"/>
                </a:cubicBezTo>
                <a:cubicBezTo>
                  <a:pt x="49" y="264"/>
                  <a:pt x="16" y="450"/>
                  <a:pt x="4" y="653"/>
                </a:cubicBezTo>
                <a:cubicBezTo>
                  <a:pt x="2" y="703"/>
                  <a:pt x="0" y="754"/>
                  <a:pt x="0" y="806"/>
                </a:cubicBezTo>
                <a:cubicBezTo>
                  <a:pt x="0" y="858"/>
                  <a:pt x="2" y="909"/>
                  <a:pt x="4" y="959"/>
                </a:cubicBezTo>
                <a:cubicBezTo>
                  <a:pt x="54" y="961"/>
                  <a:pt x="105" y="963"/>
                  <a:pt x="157" y="963"/>
                </a:cubicBezTo>
                <a:cubicBezTo>
                  <a:pt x="209" y="963"/>
                  <a:pt x="260" y="961"/>
                  <a:pt x="310" y="959"/>
                </a:cubicBezTo>
                <a:cubicBezTo>
                  <a:pt x="495" y="948"/>
                  <a:pt x="666" y="920"/>
                  <a:pt x="804" y="8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119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Sphere Diagram for PowerPoint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786309" y="1933305"/>
            <a:ext cx="2882022" cy="2991393"/>
            <a:chOff x="4654989" y="2550670"/>
            <a:chExt cx="2882022" cy="2991393"/>
          </a:xfrm>
        </p:grpSpPr>
        <p:sp>
          <p:nvSpPr>
            <p:cNvPr id="3" name="Oval 2"/>
            <p:cNvSpPr>
              <a:spLocks noChangeArrowheads="1"/>
            </p:cNvSpPr>
            <p:nvPr/>
          </p:nvSpPr>
          <p:spPr bwMode="auto">
            <a:xfrm>
              <a:off x="5604997" y="2550670"/>
              <a:ext cx="1092539" cy="299139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654989" y="2550670"/>
              <a:ext cx="1496278" cy="2991393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5737056" y="3632156"/>
              <a:ext cx="1799955" cy="850528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5737056" y="4046366"/>
              <a:ext cx="1799955" cy="1385163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6151267" y="2770574"/>
              <a:ext cx="1275792" cy="1395634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6151267" y="2770574"/>
              <a:ext cx="1121627" cy="1395634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5935435" y="2937538"/>
              <a:ext cx="1106501" cy="1324660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46414" y="2167117"/>
            <a:ext cx="2304285" cy="2119202"/>
            <a:chOff x="2050230" y="2167117"/>
            <a:chExt cx="2304285" cy="2119202"/>
          </a:xfrm>
        </p:grpSpPr>
        <p:sp>
          <p:nvSpPr>
            <p:cNvPr id="12" name="TextBox 11"/>
            <p:cNvSpPr txBox="1"/>
            <p:nvPr/>
          </p:nvSpPr>
          <p:spPr>
            <a:xfrm>
              <a:off x="2050230" y="2167117"/>
              <a:ext cx="2304285" cy="58477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55347" y="2808991"/>
              <a:ext cx="2214519" cy="1477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111688" y="1065094"/>
            <a:ext cx="2029402" cy="4727812"/>
            <a:chOff x="6768572" y="1368608"/>
            <a:chExt cx="2029402" cy="4727812"/>
          </a:xfrm>
        </p:grpSpPr>
        <p:grpSp>
          <p:nvGrpSpPr>
            <p:cNvPr id="14" name="Group 13"/>
            <p:cNvGrpSpPr/>
            <p:nvPr/>
          </p:nvGrpSpPr>
          <p:grpSpPr>
            <a:xfrm>
              <a:off x="6768572" y="1368608"/>
              <a:ext cx="2029402" cy="1354219"/>
              <a:chOff x="553361" y="1219041"/>
              <a:chExt cx="2312676" cy="154324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768572" y="3055405"/>
              <a:ext cx="2029402" cy="1354219"/>
              <a:chOff x="553361" y="1219041"/>
              <a:chExt cx="2312676" cy="154324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6768572" y="4742201"/>
              <a:ext cx="2029402" cy="1354219"/>
              <a:chOff x="553361" y="1219041"/>
              <a:chExt cx="2312676" cy="1543247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333622" y="2011028"/>
            <a:ext cx="662782" cy="970672"/>
            <a:chOff x="138119" y="2011028"/>
            <a:chExt cx="662782" cy="970672"/>
          </a:xfrm>
        </p:grpSpPr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446385" y="2011028"/>
              <a:ext cx="354516" cy="97067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138119" y="2011028"/>
              <a:ext cx="485524" cy="97067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390582" y="4408359"/>
            <a:ext cx="584064" cy="583875"/>
            <a:chOff x="1189318" y="6099854"/>
            <a:chExt cx="584064" cy="583875"/>
          </a:xfrm>
        </p:grpSpPr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1189318" y="6099854"/>
              <a:ext cx="584064" cy="275986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1189318" y="6234260"/>
              <a:ext cx="584064" cy="449469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475625" y="2787067"/>
            <a:ext cx="413979" cy="452867"/>
            <a:chOff x="1323724" y="5820280"/>
            <a:chExt cx="413979" cy="452867"/>
          </a:xfrm>
        </p:grpSpPr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1323724" y="5820280"/>
              <a:ext cx="413979" cy="452867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 12"/>
            <p:cNvSpPr>
              <a:spLocks/>
            </p:cNvSpPr>
            <p:nvPr/>
          </p:nvSpPr>
          <p:spPr bwMode="auto">
            <a:xfrm>
              <a:off x="1323724" y="5820280"/>
              <a:ext cx="363955" cy="452867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Freeform 13"/>
          <p:cNvSpPr>
            <a:spLocks/>
          </p:cNvSpPr>
          <p:nvPr/>
        </p:nvSpPr>
        <p:spPr bwMode="auto">
          <a:xfrm>
            <a:off x="8503091" y="1111785"/>
            <a:ext cx="359046" cy="429837"/>
          </a:xfrm>
          <a:custGeom>
            <a:avLst/>
            <a:gdLst>
              <a:gd name="T0" fmla="*/ 804 w 804"/>
              <a:gd name="T1" fmla="*/ 875 h 963"/>
              <a:gd name="T2" fmla="*/ 589 w 804"/>
              <a:gd name="T3" fmla="*/ 278 h 963"/>
              <a:gd name="T4" fmla="*/ 157 w 804"/>
              <a:gd name="T5" fmla="*/ 0 h 963"/>
              <a:gd name="T6" fmla="*/ 102 w 804"/>
              <a:gd name="T7" fmla="*/ 119 h 963"/>
              <a:gd name="T8" fmla="*/ 4 w 804"/>
              <a:gd name="T9" fmla="*/ 653 h 963"/>
              <a:gd name="T10" fmla="*/ 0 w 804"/>
              <a:gd name="T11" fmla="*/ 806 h 963"/>
              <a:gd name="T12" fmla="*/ 4 w 804"/>
              <a:gd name="T13" fmla="*/ 959 h 963"/>
              <a:gd name="T14" fmla="*/ 157 w 804"/>
              <a:gd name="T15" fmla="*/ 963 h 963"/>
              <a:gd name="T16" fmla="*/ 310 w 804"/>
              <a:gd name="T17" fmla="*/ 959 h 963"/>
              <a:gd name="T18" fmla="*/ 804 w 804"/>
              <a:gd name="T19" fmla="*/ 875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4" h="963">
                <a:moveTo>
                  <a:pt x="804" y="875"/>
                </a:moveTo>
                <a:cubicBezTo>
                  <a:pt x="785" y="653"/>
                  <a:pt x="706" y="418"/>
                  <a:pt x="589" y="278"/>
                </a:cubicBezTo>
                <a:cubicBezTo>
                  <a:pt x="456" y="119"/>
                  <a:pt x="323" y="24"/>
                  <a:pt x="157" y="0"/>
                </a:cubicBezTo>
                <a:cubicBezTo>
                  <a:pt x="141" y="27"/>
                  <a:pt x="122" y="65"/>
                  <a:pt x="102" y="119"/>
                </a:cubicBezTo>
                <a:cubicBezTo>
                  <a:pt x="49" y="264"/>
                  <a:pt x="16" y="450"/>
                  <a:pt x="4" y="653"/>
                </a:cubicBezTo>
                <a:cubicBezTo>
                  <a:pt x="2" y="703"/>
                  <a:pt x="0" y="754"/>
                  <a:pt x="0" y="806"/>
                </a:cubicBezTo>
                <a:cubicBezTo>
                  <a:pt x="0" y="858"/>
                  <a:pt x="2" y="909"/>
                  <a:pt x="4" y="959"/>
                </a:cubicBezTo>
                <a:cubicBezTo>
                  <a:pt x="54" y="961"/>
                  <a:pt x="105" y="963"/>
                  <a:pt x="157" y="963"/>
                </a:cubicBezTo>
                <a:cubicBezTo>
                  <a:pt x="209" y="963"/>
                  <a:pt x="260" y="961"/>
                  <a:pt x="310" y="959"/>
                </a:cubicBezTo>
                <a:cubicBezTo>
                  <a:pt x="495" y="948"/>
                  <a:pt x="666" y="920"/>
                  <a:pt x="804" y="8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422648" y="5248542"/>
            <a:ext cx="3346704" cy="100584"/>
          </a:xfrm>
          <a:prstGeom prst="ellipse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80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7286</TotalTime>
  <Words>235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Sphere Diagram for PowerPoint</vt:lpstr>
      <vt:lpstr>3D Sphere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Sphere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2017-01-12T20:54:37Z</dcterms:modified>
</cp:coreProperties>
</file>