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9B"/>
    <a:srgbClr val="F0EEEF"/>
    <a:srgbClr val="0D95BC"/>
    <a:srgbClr val="DF361F"/>
    <a:srgbClr val="6C2B43"/>
    <a:srgbClr val="7B0051"/>
    <a:srgbClr val="063951"/>
    <a:srgbClr val="EB1E42"/>
    <a:srgbClr val="B2C484"/>
    <a:srgbClr val="EFDA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430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822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/>
          <p:cNvSpPr/>
          <p:nvPr/>
        </p:nvSpPr>
        <p:spPr>
          <a:xfrm>
            <a:off x="3085234" y="5248542"/>
            <a:ext cx="3346704" cy="100584"/>
          </a:xfrm>
          <a:prstGeom prst="ellipse">
            <a:avLst/>
          </a:prstGeom>
          <a:gradFill>
            <a:gsLst>
              <a:gs pos="0">
                <a:schemeClr val="tx1">
                  <a:alpha val="2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3D Sphere Diagram for PowerPoint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262309" y="1933304"/>
            <a:ext cx="2882022" cy="2991393"/>
            <a:chOff x="4654989" y="2550670"/>
            <a:chExt cx="2882022" cy="2991393"/>
          </a:xfrm>
        </p:grpSpPr>
        <p:sp>
          <p:nvSpPr>
            <p:cNvPr id="3" name="Oval 2"/>
            <p:cNvSpPr>
              <a:spLocks noChangeArrowheads="1"/>
            </p:cNvSpPr>
            <p:nvPr/>
          </p:nvSpPr>
          <p:spPr bwMode="auto">
            <a:xfrm>
              <a:off x="5604997" y="2550670"/>
              <a:ext cx="1092539" cy="299139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4654989" y="2550670"/>
              <a:ext cx="1496278" cy="2991393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5737056" y="3632156"/>
              <a:ext cx="1799955" cy="850528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5737056" y="4046366"/>
              <a:ext cx="1799955" cy="1385163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6151267" y="2770574"/>
              <a:ext cx="1275792" cy="1395634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6151267" y="2770574"/>
              <a:ext cx="1121627" cy="1395634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935435" y="2937538"/>
              <a:ext cx="1106501" cy="1324660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6229" y="2167116"/>
            <a:ext cx="2304285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1346" y="2808991"/>
            <a:ext cx="2214519" cy="147732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>
                <a:solidFill>
                  <a:schemeClr val="bg1">
                    <a:lumMod val="50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491477" y="1065094"/>
            <a:ext cx="2029402" cy="4727812"/>
            <a:chOff x="6768572" y="1368608"/>
            <a:chExt cx="2029402" cy="4727812"/>
          </a:xfrm>
        </p:grpSpPr>
        <p:grpSp>
          <p:nvGrpSpPr>
            <p:cNvPr id="14" name="Group 13"/>
            <p:cNvGrpSpPr/>
            <p:nvPr/>
          </p:nvGrpSpPr>
          <p:grpSpPr>
            <a:xfrm>
              <a:off x="6768572" y="1368608"/>
              <a:ext cx="2029402" cy="1354219"/>
              <a:chOff x="553361" y="1219041"/>
              <a:chExt cx="2312676" cy="1543247"/>
            </a:xfrm>
          </p:grpSpPr>
          <p:sp>
            <p:nvSpPr>
              <p:cNvPr id="15" name="TextBox 14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3"/>
                    </a:solidFill>
                  </a:rPr>
                  <a:t>Lorem Ipsum</a:t>
                </a: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6768572" y="3055405"/>
              <a:ext cx="2029402" cy="1354219"/>
              <a:chOff x="553361" y="1219041"/>
              <a:chExt cx="2312676" cy="1543247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6768572" y="4742201"/>
              <a:ext cx="2029402" cy="1354219"/>
              <a:chOff x="553361" y="1219041"/>
              <a:chExt cx="2312676" cy="1543247"/>
            </a:xfrm>
          </p:grpSpPr>
          <p:sp>
            <p:nvSpPr>
              <p:cNvPr id="21" name="TextBox 20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50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2119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3085234" y="5248542"/>
            <a:ext cx="3346704" cy="100584"/>
          </a:xfrm>
          <a:prstGeom prst="ellipse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gamma/>
                  <a:shade val="46275"/>
                  <a:invGamma/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3D Sphere Diagram for PowerPoint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3262309" y="1933304"/>
            <a:ext cx="2882022" cy="2991393"/>
            <a:chOff x="4654989" y="2550670"/>
            <a:chExt cx="2882022" cy="2991393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5604997" y="2550670"/>
              <a:ext cx="1092539" cy="299139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4654989" y="2550670"/>
              <a:ext cx="1496278" cy="2991393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5737056" y="3632156"/>
              <a:ext cx="1799955" cy="850528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5737056" y="4046366"/>
              <a:ext cx="1799955" cy="1385163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11"/>
            <p:cNvSpPr>
              <a:spLocks/>
            </p:cNvSpPr>
            <p:nvPr/>
          </p:nvSpPr>
          <p:spPr bwMode="auto">
            <a:xfrm>
              <a:off x="6151267" y="2770574"/>
              <a:ext cx="1275792" cy="1395634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6151267" y="2770574"/>
              <a:ext cx="1121627" cy="1395634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5935435" y="2937538"/>
              <a:ext cx="1106501" cy="1324660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26229" y="2167116"/>
            <a:ext cx="2304285" cy="584775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32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1346" y="2808991"/>
            <a:ext cx="2214519" cy="147732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>
                <a:solidFill>
                  <a:schemeClr val="bg1">
                    <a:lumMod val="75000"/>
                  </a:schemeClr>
                </a:solidFill>
              </a:rPr>
              <a:t>Lorem ipsum dolor sit amet, at pede luctus vel gravida, nonummy massa rutrum lorem volutpat, a nunc ornari.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6491477" y="1065094"/>
            <a:ext cx="2029402" cy="4727812"/>
            <a:chOff x="6768572" y="1368608"/>
            <a:chExt cx="2029402" cy="4727812"/>
          </a:xfrm>
        </p:grpSpPr>
        <p:grpSp>
          <p:nvGrpSpPr>
            <p:cNvPr id="46" name="Group 45"/>
            <p:cNvGrpSpPr/>
            <p:nvPr/>
          </p:nvGrpSpPr>
          <p:grpSpPr>
            <a:xfrm>
              <a:off x="6768572" y="1368608"/>
              <a:ext cx="2029402" cy="1354219"/>
              <a:chOff x="553361" y="1219041"/>
              <a:chExt cx="2312676" cy="1543247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3"/>
                    </a:solidFill>
                  </a:rPr>
                  <a:t>Lorem Ipsum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768572" y="3055405"/>
              <a:ext cx="2029402" cy="1354219"/>
              <a:chOff x="553361" y="1219041"/>
              <a:chExt cx="2312676" cy="1543247"/>
            </a:xfrm>
          </p:grpSpPr>
          <p:sp>
            <p:nvSpPr>
              <p:cNvPr id="51" name="TextBox 50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6768572" y="4742201"/>
              <a:ext cx="2029402" cy="1354219"/>
              <a:chOff x="553361" y="1219041"/>
              <a:chExt cx="2312676" cy="1543247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553361" y="1219041"/>
                <a:ext cx="2312676" cy="596254"/>
              </a:xfrm>
              <a:prstGeom prst="rect">
                <a:avLst/>
              </a:prstGeom>
              <a:noFill/>
            </p:spPr>
            <p:txBody>
              <a:bodyPr wrap="none" lIns="0" rtlCol="0" anchor="ctr">
                <a:spAutoFit/>
              </a:bodyPr>
              <a:lstStyle/>
              <a:p>
                <a:r>
                  <a:rPr lang="en-US" sz="2800" b="1" dirty="0">
                    <a:solidFill>
                      <a:schemeClr val="accent6"/>
                    </a:solidFill>
                  </a:rPr>
                  <a:t>Lorem Ipsum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559193" y="1815296"/>
                <a:ext cx="2191611" cy="946992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at pede luctus vel gravida, nonummy massa rutrum lorem volutpat, a nunc ornari.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6628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9714</TotalTime>
  <Words>235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Sphere Diagram for PowerPoint</vt:lpstr>
      <vt:lpstr>3D Sphere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Sphere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2017-01-12T20:43:50Z</dcterms:modified>
</cp:coreProperties>
</file>