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4" r:id="rId4"/>
    <p:sldId id="32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9487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6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Calendars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55991" y="1294250"/>
            <a:ext cx="2761099" cy="3131589"/>
            <a:chOff x="1073783" y="1437126"/>
            <a:chExt cx="2057400" cy="2333466"/>
          </a:xfrm>
        </p:grpSpPr>
        <p:grpSp>
          <p:nvGrpSpPr>
            <p:cNvPr id="40" name="Group 87"/>
            <p:cNvGrpSpPr/>
            <p:nvPr/>
          </p:nvGrpSpPr>
          <p:grpSpPr>
            <a:xfrm>
              <a:off x="1073783" y="1437126"/>
              <a:ext cx="2057400" cy="2333466"/>
              <a:chOff x="1073783" y="1305084"/>
              <a:chExt cx="2057400" cy="2333466"/>
            </a:xfrm>
          </p:grpSpPr>
          <p:sp>
            <p:nvSpPr>
              <p:cNvPr id="41" name="Round Same Side Corner Rectangle 4"/>
              <p:cNvSpPr/>
              <p:nvPr/>
            </p:nvSpPr>
            <p:spPr>
              <a:xfrm>
                <a:off x="1073783" y="1504950"/>
                <a:ext cx="2057400" cy="609600"/>
              </a:xfrm>
              <a:prstGeom prst="round2SameRect">
                <a:avLst/>
              </a:prstGeom>
              <a:gradFill>
                <a:gsLst>
                  <a:gs pos="2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ound Same Side Corner Rectangle 5"/>
              <p:cNvSpPr/>
              <p:nvPr/>
            </p:nvSpPr>
            <p:spPr>
              <a:xfrm rot="10800000">
                <a:off x="1073783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Folded Corner 6"/>
              <p:cNvSpPr/>
              <p:nvPr/>
            </p:nvSpPr>
            <p:spPr>
              <a:xfrm>
                <a:off x="1130933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4" name="Group 25"/>
              <p:cNvGrpSpPr/>
              <p:nvPr/>
            </p:nvGrpSpPr>
            <p:grpSpPr>
              <a:xfrm>
                <a:off x="1418274" y="1305084"/>
                <a:ext cx="1376359" cy="428622"/>
                <a:chOff x="3919541" y="1378744"/>
                <a:chExt cx="1376359" cy="428622"/>
              </a:xfrm>
            </p:grpSpPr>
            <p:grpSp>
              <p:nvGrpSpPr>
                <p:cNvPr id="45" name="Group 9"/>
                <p:cNvGrpSpPr/>
                <p:nvPr/>
              </p:nvGrpSpPr>
              <p:grpSpPr>
                <a:xfrm>
                  <a:off x="3919541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" name="Rounded Rectangle 7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6" name="Group 10"/>
                <p:cNvGrpSpPr/>
                <p:nvPr/>
              </p:nvGrpSpPr>
              <p:grpSpPr>
                <a:xfrm>
                  <a:off x="4164333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9" name="Oval 58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" name="Rounded Rectangle 1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7" name="Group 13"/>
                <p:cNvGrpSpPr/>
                <p:nvPr/>
              </p:nvGrpSpPr>
              <p:grpSpPr>
                <a:xfrm>
                  <a:off x="4409125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7" name="Oval 56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" name="Rounded Rectangle 15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" name="Group 16"/>
                <p:cNvGrpSpPr/>
                <p:nvPr/>
              </p:nvGrpSpPr>
              <p:grpSpPr>
                <a:xfrm>
                  <a:off x="4653917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" name="Rounded Rectangle 1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9" name="Group 19"/>
                <p:cNvGrpSpPr/>
                <p:nvPr/>
              </p:nvGrpSpPr>
              <p:grpSpPr>
                <a:xfrm>
                  <a:off x="4898709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3" name="Oval 52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4" name="Rounded Rectangle 21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0" name="Group 22"/>
                <p:cNvGrpSpPr/>
                <p:nvPr/>
              </p:nvGrpSpPr>
              <p:grpSpPr>
                <a:xfrm>
                  <a:off x="5143500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1" name="Oval 50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" name="Rounded Rectangle 24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63" name="Text Placeholder 3"/>
            <p:cNvSpPr txBox="1">
              <a:spLocks/>
            </p:cNvSpPr>
            <p:nvPr/>
          </p:nvSpPr>
          <p:spPr>
            <a:xfrm>
              <a:off x="1503730" y="1789260"/>
              <a:ext cx="1197517" cy="45867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January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489984" y="2298452"/>
              <a:ext cx="1113236" cy="131868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22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1184397" y="4493638"/>
            <a:ext cx="2304285" cy="1522751"/>
            <a:chOff x="553361" y="1183968"/>
            <a:chExt cx="2625929" cy="1735304"/>
          </a:xfrm>
        </p:grpSpPr>
        <p:sp>
          <p:nvSpPr>
            <p:cNvPr id="177" name="TextBox 176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715451" y="1275200"/>
            <a:ext cx="2761099" cy="3131589"/>
            <a:chOff x="4715451" y="1275200"/>
            <a:chExt cx="2761099" cy="3131589"/>
          </a:xfrm>
        </p:grpSpPr>
        <p:sp>
          <p:nvSpPr>
            <p:cNvPr id="187" name="Round Same Side Corner Rectangle 4"/>
            <p:cNvSpPr/>
            <p:nvPr/>
          </p:nvSpPr>
          <p:spPr>
            <a:xfrm>
              <a:off x="4715451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Round Same Side Corner Rectangle 5"/>
            <p:cNvSpPr/>
            <p:nvPr/>
          </p:nvSpPr>
          <p:spPr>
            <a:xfrm rot="10800000">
              <a:off x="4715451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Folded Corner 6"/>
            <p:cNvSpPr/>
            <p:nvPr/>
          </p:nvSpPr>
          <p:spPr>
            <a:xfrm>
              <a:off x="4792148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Oval 206"/>
            <p:cNvSpPr/>
            <p:nvPr/>
          </p:nvSpPr>
          <p:spPr>
            <a:xfrm>
              <a:off x="5177769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" name="Rounded Rectangle 7"/>
            <p:cNvSpPr/>
            <p:nvPr/>
          </p:nvSpPr>
          <p:spPr>
            <a:xfrm>
              <a:off x="5228901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Oval 204"/>
            <p:cNvSpPr/>
            <p:nvPr/>
          </p:nvSpPr>
          <p:spPr>
            <a:xfrm>
              <a:off x="5506288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Rounded Rectangle 12"/>
            <p:cNvSpPr/>
            <p:nvPr/>
          </p:nvSpPr>
          <p:spPr>
            <a:xfrm>
              <a:off x="555742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3" name="Oval 202"/>
            <p:cNvSpPr/>
            <p:nvPr/>
          </p:nvSpPr>
          <p:spPr>
            <a:xfrm>
              <a:off x="5834807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4" name="Rounded Rectangle 15"/>
            <p:cNvSpPr/>
            <p:nvPr/>
          </p:nvSpPr>
          <p:spPr>
            <a:xfrm>
              <a:off x="588593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/>
            <p:cNvSpPr/>
            <p:nvPr/>
          </p:nvSpPr>
          <p:spPr>
            <a:xfrm>
              <a:off x="6163326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Rounded Rectangle 18"/>
            <p:cNvSpPr/>
            <p:nvPr/>
          </p:nvSpPr>
          <p:spPr>
            <a:xfrm>
              <a:off x="621445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Oval 198"/>
            <p:cNvSpPr/>
            <p:nvPr/>
          </p:nvSpPr>
          <p:spPr>
            <a:xfrm>
              <a:off x="6491845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Rounded Rectangle 21"/>
            <p:cNvSpPr/>
            <p:nvPr/>
          </p:nvSpPr>
          <p:spPr>
            <a:xfrm>
              <a:off x="654297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/>
            <p:cNvSpPr/>
            <p:nvPr/>
          </p:nvSpPr>
          <p:spPr>
            <a:xfrm>
              <a:off x="6820362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Rounded Rectangle 24"/>
            <p:cNvSpPr/>
            <p:nvPr/>
          </p:nvSpPr>
          <p:spPr>
            <a:xfrm>
              <a:off x="6871494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Text Placeholder 3"/>
            <p:cNvSpPr txBox="1">
              <a:spLocks/>
            </p:cNvSpPr>
            <p:nvPr/>
          </p:nvSpPr>
          <p:spPr>
            <a:xfrm>
              <a:off x="5165562" y="1747776"/>
              <a:ext cx="1860895" cy="61555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February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186" name="Text Placeholder 3"/>
            <p:cNvSpPr txBox="1">
              <a:spLocks/>
            </p:cNvSpPr>
            <p:nvPr/>
          </p:nvSpPr>
          <p:spPr>
            <a:xfrm>
              <a:off x="5274005" y="2431128"/>
              <a:ext cx="1494000" cy="176971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07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43857" y="4474588"/>
            <a:ext cx="2304285" cy="1522751"/>
            <a:chOff x="553361" y="1183968"/>
            <a:chExt cx="2625929" cy="1735304"/>
          </a:xfrm>
        </p:grpSpPr>
        <p:sp>
          <p:nvSpPr>
            <p:cNvPr id="182" name="TextBox 181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474910" y="1275200"/>
            <a:ext cx="2761099" cy="3131589"/>
            <a:chOff x="8474910" y="1275200"/>
            <a:chExt cx="2761099" cy="3131589"/>
          </a:xfrm>
        </p:grpSpPr>
        <p:sp>
          <p:nvSpPr>
            <p:cNvPr id="217" name="Round Same Side Corner Rectangle 4"/>
            <p:cNvSpPr/>
            <p:nvPr/>
          </p:nvSpPr>
          <p:spPr>
            <a:xfrm>
              <a:off x="8474910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Round Same Side Corner Rectangle 5"/>
            <p:cNvSpPr/>
            <p:nvPr/>
          </p:nvSpPr>
          <p:spPr>
            <a:xfrm rot="10800000">
              <a:off x="8474910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9" name="Folded Corner 6"/>
            <p:cNvSpPr/>
            <p:nvPr/>
          </p:nvSpPr>
          <p:spPr>
            <a:xfrm>
              <a:off x="8551607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Oval 236"/>
            <p:cNvSpPr/>
            <p:nvPr/>
          </p:nvSpPr>
          <p:spPr>
            <a:xfrm>
              <a:off x="8937228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Rounded Rectangle 7"/>
            <p:cNvSpPr/>
            <p:nvPr/>
          </p:nvSpPr>
          <p:spPr>
            <a:xfrm>
              <a:off x="898836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5" name="Oval 234"/>
            <p:cNvSpPr/>
            <p:nvPr/>
          </p:nvSpPr>
          <p:spPr>
            <a:xfrm>
              <a:off x="9265747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6" name="Rounded Rectangle 12"/>
            <p:cNvSpPr/>
            <p:nvPr/>
          </p:nvSpPr>
          <p:spPr>
            <a:xfrm>
              <a:off x="931687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3" name="Oval 232"/>
            <p:cNvSpPr/>
            <p:nvPr/>
          </p:nvSpPr>
          <p:spPr>
            <a:xfrm>
              <a:off x="9594266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Rounded Rectangle 15"/>
            <p:cNvSpPr/>
            <p:nvPr/>
          </p:nvSpPr>
          <p:spPr>
            <a:xfrm>
              <a:off x="964539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1" name="Oval 230"/>
            <p:cNvSpPr/>
            <p:nvPr/>
          </p:nvSpPr>
          <p:spPr>
            <a:xfrm>
              <a:off x="9922785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2" name="Rounded Rectangle 18"/>
            <p:cNvSpPr/>
            <p:nvPr/>
          </p:nvSpPr>
          <p:spPr>
            <a:xfrm>
              <a:off x="997391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9" name="Oval 228"/>
            <p:cNvSpPr/>
            <p:nvPr/>
          </p:nvSpPr>
          <p:spPr>
            <a:xfrm>
              <a:off x="10251304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0" name="Rounded Rectangle 21"/>
            <p:cNvSpPr/>
            <p:nvPr/>
          </p:nvSpPr>
          <p:spPr>
            <a:xfrm>
              <a:off x="10302436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Oval 226"/>
            <p:cNvSpPr/>
            <p:nvPr/>
          </p:nvSpPr>
          <p:spPr>
            <a:xfrm>
              <a:off x="10579821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Rounded Rectangle 24"/>
            <p:cNvSpPr/>
            <p:nvPr/>
          </p:nvSpPr>
          <p:spPr>
            <a:xfrm>
              <a:off x="10630953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Text Placeholder 3"/>
            <p:cNvSpPr txBox="1">
              <a:spLocks/>
            </p:cNvSpPr>
            <p:nvPr/>
          </p:nvSpPr>
          <p:spPr>
            <a:xfrm>
              <a:off x="9184353" y="1747776"/>
              <a:ext cx="1342226" cy="61555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March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16" name="Text Placeholder 3"/>
            <p:cNvSpPr txBox="1">
              <a:spLocks/>
            </p:cNvSpPr>
            <p:nvPr/>
          </p:nvSpPr>
          <p:spPr>
            <a:xfrm>
              <a:off x="9033464" y="2431128"/>
              <a:ext cx="1494000" cy="176971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14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8703316" y="4474588"/>
            <a:ext cx="2304285" cy="1522751"/>
            <a:chOff x="553361" y="1183968"/>
            <a:chExt cx="2625929" cy="1735304"/>
          </a:xfrm>
        </p:grpSpPr>
        <p:sp>
          <p:nvSpPr>
            <p:cNvPr id="212" name="TextBox 211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1006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/>
          <a:p>
            <a:r>
              <a:rPr lang="en-US"/>
              <a:t>Calendars for PowerPoint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955991" y="1294250"/>
            <a:ext cx="2761099" cy="3131589"/>
            <a:chOff x="1073783" y="1437126"/>
            <a:chExt cx="2057400" cy="2333466"/>
          </a:xfrm>
        </p:grpSpPr>
        <p:grpSp>
          <p:nvGrpSpPr>
            <p:cNvPr id="40" name="Group 87"/>
            <p:cNvGrpSpPr/>
            <p:nvPr/>
          </p:nvGrpSpPr>
          <p:grpSpPr>
            <a:xfrm>
              <a:off x="1073783" y="1437126"/>
              <a:ext cx="2057400" cy="2333466"/>
              <a:chOff x="1073783" y="1305084"/>
              <a:chExt cx="2057400" cy="2333466"/>
            </a:xfrm>
          </p:grpSpPr>
          <p:sp>
            <p:nvSpPr>
              <p:cNvPr id="41" name="Round Same Side Corner Rectangle 4"/>
              <p:cNvSpPr/>
              <p:nvPr/>
            </p:nvSpPr>
            <p:spPr>
              <a:xfrm>
                <a:off x="1073783" y="1504950"/>
                <a:ext cx="2057400" cy="609600"/>
              </a:xfrm>
              <a:prstGeom prst="round2SameRect">
                <a:avLst/>
              </a:prstGeom>
              <a:gradFill>
                <a:gsLst>
                  <a:gs pos="2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" name="Round Same Side Corner Rectangle 5"/>
              <p:cNvSpPr/>
              <p:nvPr/>
            </p:nvSpPr>
            <p:spPr>
              <a:xfrm rot="10800000">
                <a:off x="1073783" y="2114550"/>
                <a:ext cx="2057400" cy="1524000"/>
              </a:xfrm>
              <a:prstGeom prst="round2SameRect">
                <a:avLst>
                  <a:gd name="adj1" fmla="val 4584"/>
                  <a:gd name="adj2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3" name="Folded Corner 6"/>
              <p:cNvSpPr/>
              <p:nvPr/>
            </p:nvSpPr>
            <p:spPr>
              <a:xfrm>
                <a:off x="1130933" y="2114550"/>
                <a:ext cx="1958339" cy="1447800"/>
              </a:xfrm>
              <a:prstGeom prst="foldedCorner">
                <a:avLst>
                  <a:gd name="adj" fmla="val 35049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sx="98000" sy="98000" algn="tl" rotWithShape="0">
                  <a:schemeClr val="tx1">
                    <a:lumMod val="75000"/>
                    <a:lumOff val="25000"/>
                    <a:alpha val="8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4" name="Group 25"/>
              <p:cNvGrpSpPr/>
              <p:nvPr/>
            </p:nvGrpSpPr>
            <p:grpSpPr>
              <a:xfrm>
                <a:off x="1418274" y="1305084"/>
                <a:ext cx="1376359" cy="428622"/>
                <a:chOff x="3919541" y="1378744"/>
                <a:chExt cx="1376359" cy="428622"/>
              </a:xfrm>
            </p:grpSpPr>
            <p:grpSp>
              <p:nvGrpSpPr>
                <p:cNvPr id="45" name="Group 9"/>
                <p:cNvGrpSpPr/>
                <p:nvPr/>
              </p:nvGrpSpPr>
              <p:grpSpPr>
                <a:xfrm>
                  <a:off x="3919541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61" name="Oval 60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2" name="Rounded Rectangle 7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6" name="Group 10"/>
                <p:cNvGrpSpPr/>
                <p:nvPr/>
              </p:nvGrpSpPr>
              <p:grpSpPr>
                <a:xfrm>
                  <a:off x="4164333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9" name="Oval 58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60" name="Rounded Rectangle 12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7" name="Group 13"/>
                <p:cNvGrpSpPr/>
                <p:nvPr/>
              </p:nvGrpSpPr>
              <p:grpSpPr>
                <a:xfrm>
                  <a:off x="4409125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7" name="Oval 56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8" name="Rounded Rectangle 15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8" name="Group 16"/>
                <p:cNvGrpSpPr/>
                <p:nvPr/>
              </p:nvGrpSpPr>
              <p:grpSpPr>
                <a:xfrm>
                  <a:off x="4653917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5" name="Oval 54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6" name="Rounded Rectangle 18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49" name="Group 19"/>
                <p:cNvGrpSpPr/>
                <p:nvPr/>
              </p:nvGrpSpPr>
              <p:grpSpPr>
                <a:xfrm>
                  <a:off x="4898709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3" name="Oval 52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4" name="Rounded Rectangle 21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  <p:grpSp>
              <p:nvGrpSpPr>
                <p:cNvPr id="50" name="Group 22"/>
                <p:cNvGrpSpPr/>
                <p:nvPr/>
              </p:nvGrpSpPr>
              <p:grpSpPr>
                <a:xfrm>
                  <a:off x="5143500" y="1378744"/>
                  <a:ext cx="152400" cy="428622"/>
                  <a:chOff x="3919541" y="1390650"/>
                  <a:chExt cx="152400" cy="428622"/>
                </a:xfrm>
              </p:grpSpPr>
              <p:sp>
                <p:nvSpPr>
                  <p:cNvPr id="51" name="Oval 50"/>
                  <p:cNvSpPr/>
                  <p:nvPr/>
                </p:nvSpPr>
                <p:spPr>
                  <a:xfrm>
                    <a:off x="3919541" y="1666872"/>
                    <a:ext cx="152400" cy="152400"/>
                  </a:xfrm>
                  <a:prstGeom prst="ellipse">
                    <a:avLst/>
                  </a:prstGeom>
                  <a:solidFill>
                    <a:schemeClr val="accent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52" name="Rounded Rectangle 24"/>
                  <p:cNvSpPr/>
                  <p:nvPr/>
                </p:nvSpPr>
                <p:spPr>
                  <a:xfrm>
                    <a:off x="3957641" y="1390650"/>
                    <a:ext cx="76200" cy="381000"/>
                  </a:xfrm>
                  <a:prstGeom prst="roundRect">
                    <a:avLst>
                      <a:gd name="adj" fmla="val 38542"/>
                    </a:avLst>
                  </a:prstGeom>
                  <a:gradFill>
                    <a:gsLst>
                      <a:gs pos="2000">
                        <a:schemeClr val="tx1">
                          <a:lumMod val="50000"/>
                          <a:lumOff val="50000"/>
                        </a:schemeClr>
                      </a:gs>
                      <a:gs pos="100000">
                        <a:schemeClr val="bg1"/>
                      </a:gs>
                    </a:gsLst>
                    <a:lin ang="54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</p:grpSp>
          </p:grpSp>
        </p:grpSp>
        <p:sp>
          <p:nvSpPr>
            <p:cNvPr id="63" name="Text Placeholder 3"/>
            <p:cNvSpPr txBox="1">
              <a:spLocks/>
            </p:cNvSpPr>
            <p:nvPr/>
          </p:nvSpPr>
          <p:spPr>
            <a:xfrm>
              <a:off x="1503730" y="1789260"/>
              <a:ext cx="1197517" cy="45867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January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489984" y="2298452"/>
              <a:ext cx="1113236" cy="1318682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22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176" name="Group 175"/>
          <p:cNvGrpSpPr/>
          <p:nvPr/>
        </p:nvGrpSpPr>
        <p:grpSpPr>
          <a:xfrm>
            <a:off x="1184397" y="4493638"/>
            <a:ext cx="2304285" cy="1522751"/>
            <a:chOff x="553361" y="1183968"/>
            <a:chExt cx="2625929" cy="1735304"/>
          </a:xfrm>
        </p:grpSpPr>
        <p:sp>
          <p:nvSpPr>
            <p:cNvPr id="177" name="TextBox 176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9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715451" y="1275200"/>
            <a:ext cx="2761099" cy="3131589"/>
            <a:chOff x="4715451" y="1275200"/>
            <a:chExt cx="2761099" cy="3131589"/>
          </a:xfrm>
        </p:grpSpPr>
        <p:sp>
          <p:nvSpPr>
            <p:cNvPr id="187" name="Round Same Side Corner Rectangle 4"/>
            <p:cNvSpPr/>
            <p:nvPr/>
          </p:nvSpPr>
          <p:spPr>
            <a:xfrm>
              <a:off x="4715451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8" name="Round Same Side Corner Rectangle 5"/>
            <p:cNvSpPr/>
            <p:nvPr/>
          </p:nvSpPr>
          <p:spPr>
            <a:xfrm rot="10800000">
              <a:off x="4715451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9" name="Folded Corner 6"/>
            <p:cNvSpPr/>
            <p:nvPr/>
          </p:nvSpPr>
          <p:spPr>
            <a:xfrm>
              <a:off x="4792148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7" name="Oval 206"/>
            <p:cNvSpPr/>
            <p:nvPr/>
          </p:nvSpPr>
          <p:spPr>
            <a:xfrm>
              <a:off x="5177769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8" name="Rounded Rectangle 7"/>
            <p:cNvSpPr/>
            <p:nvPr/>
          </p:nvSpPr>
          <p:spPr>
            <a:xfrm>
              <a:off x="5228901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5" name="Oval 204"/>
            <p:cNvSpPr/>
            <p:nvPr/>
          </p:nvSpPr>
          <p:spPr>
            <a:xfrm>
              <a:off x="5506288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6" name="Rounded Rectangle 12"/>
            <p:cNvSpPr/>
            <p:nvPr/>
          </p:nvSpPr>
          <p:spPr>
            <a:xfrm>
              <a:off x="555742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3" name="Oval 202"/>
            <p:cNvSpPr/>
            <p:nvPr/>
          </p:nvSpPr>
          <p:spPr>
            <a:xfrm>
              <a:off x="5834807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4" name="Rounded Rectangle 15"/>
            <p:cNvSpPr/>
            <p:nvPr/>
          </p:nvSpPr>
          <p:spPr>
            <a:xfrm>
              <a:off x="588593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1" name="Oval 200"/>
            <p:cNvSpPr/>
            <p:nvPr/>
          </p:nvSpPr>
          <p:spPr>
            <a:xfrm>
              <a:off x="6163326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2" name="Rounded Rectangle 18"/>
            <p:cNvSpPr/>
            <p:nvPr/>
          </p:nvSpPr>
          <p:spPr>
            <a:xfrm>
              <a:off x="621445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9" name="Oval 198"/>
            <p:cNvSpPr/>
            <p:nvPr/>
          </p:nvSpPr>
          <p:spPr>
            <a:xfrm>
              <a:off x="6491845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0" name="Rounded Rectangle 21"/>
            <p:cNvSpPr/>
            <p:nvPr/>
          </p:nvSpPr>
          <p:spPr>
            <a:xfrm>
              <a:off x="654297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7" name="Oval 196"/>
            <p:cNvSpPr/>
            <p:nvPr/>
          </p:nvSpPr>
          <p:spPr>
            <a:xfrm>
              <a:off x="6820362" y="1645899"/>
              <a:ext cx="204526" cy="204526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8" name="Rounded Rectangle 24"/>
            <p:cNvSpPr/>
            <p:nvPr/>
          </p:nvSpPr>
          <p:spPr>
            <a:xfrm>
              <a:off x="6871494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5" name="Text Placeholder 3"/>
            <p:cNvSpPr txBox="1">
              <a:spLocks/>
            </p:cNvSpPr>
            <p:nvPr/>
          </p:nvSpPr>
          <p:spPr>
            <a:xfrm>
              <a:off x="5165562" y="1747776"/>
              <a:ext cx="1860895" cy="61555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February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186" name="Text Placeholder 3"/>
            <p:cNvSpPr txBox="1">
              <a:spLocks/>
            </p:cNvSpPr>
            <p:nvPr/>
          </p:nvSpPr>
          <p:spPr>
            <a:xfrm>
              <a:off x="5274005" y="2431128"/>
              <a:ext cx="1494000" cy="176971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07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943857" y="4474588"/>
            <a:ext cx="2304285" cy="1522751"/>
            <a:chOff x="553361" y="1183968"/>
            <a:chExt cx="2625929" cy="1735304"/>
          </a:xfrm>
        </p:grpSpPr>
        <p:sp>
          <p:nvSpPr>
            <p:cNvPr id="182" name="TextBox 181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3" name="TextBox 182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9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8474910" y="1275200"/>
            <a:ext cx="2761099" cy="3131589"/>
            <a:chOff x="8474910" y="1275200"/>
            <a:chExt cx="2761099" cy="3131589"/>
          </a:xfrm>
        </p:grpSpPr>
        <p:sp>
          <p:nvSpPr>
            <p:cNvPr id="217" name="Round Same Side Corner Rectangle 4"/>
            <p:cNvSpPr/>
            <p:nvPr/>
          </p:nvSpPr>
          <p:spPr>
            <a:xfrm>
              <a:off x="8474910" y="1543427"/>
              <a:ext cx="2761099" cy="818103"/>
            </a:xfrm>
            <a:prstGeom prst="round2SameRect">
              <a:avLst/>
            </a:prstGeom>
            <a:gradFill>
              <a:gsLst>
                <a:gs pos="2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8" name="Round Same Side Corner Rectangle 5"/>
            <p:cNvSpPr/>
            <p:nvPr/>
          </p:nvSpPr>
          <p:spPr>
            <a:xfrm rot="10800000">
              <a:off x="8474910" y="2361530"/>
              <a:ext cx="2761099" cy="2045259"/>
            </a:xfrm>
            <a:prstGeom prst="round2SameRect">
              <a:avLst>
                <a:gd name="adj1" fmla="val 4584"/>
                <a:gd name="adj2" fmla="val 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9" name="Folded Corner 6"/>
            <p:cNvSpPr/>
            <p:nvPr/>
          </p:nvSpPr>
          <p:spPr>
            <a:xfrm>
              <a:off x="8551607" y="2361530"/>
              <a:ext cx="2628156" cy="1942996"/>
            </a:xfrm>
            <a:prstGeom prst="foldedCorner">
              <a:avLst>
                <a:gd name="adj" fmla="val 35049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sx="98000" sy="98000" algn="tl" rotWithShape="0">
                <a:schemeClr val="tx1">
                  <a:lumMod val="75000"/>
                  <a:lumOff val="25000"/>
                  <a:alpha val="8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7" name="Oval 236"/>
            <p:cNvSpPr/>
            <p:nvPr/>
          </p:nvSpPr>
          <p:spPr>
            <a:xfrm>
              <a:off x="8937228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8" name="Rounded Rectangle 7"/>
            <p:cNvSpPr/>
            <p:nvPr/>
          </p:nvSpPr>
          <p:spPr>
            <a:xfrm>
              <a:off x="8988360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5" name="Oval 234"/>
            <p:cNvSpPr/>
            <p:nvPr/>
          </p:nvSpPr>
          <p:spPr>
            <a:xfrm>
              <a:off x="9265747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6" name="Rounded Rectangle 12"/>
            <p:cNvSpPr/>
            <p:nvPr/>
          </p:nvSpPr>
          <p:spPr>
            <a:xfrm>
              <a:off x="9316879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3" name="Oval 232"/>
            <p:cNvSpPr/>
            <p:nvPr/>
          </p:nvSpPr>
          <p:spPr>
            <a:xfrm>
              <a:off x="9594266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4" name="Rounded Rectangle 15"/>
            <p:cNvSpPr/>
            <p:nvPr/>
          </p:nvSpPr>
          <p:spPr>
            <a:xfrm>
              <a:off x="9645398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1" name="Oval 230"/>
            <p:cNvSpPr/>
            <p:nvPr/>
          </p:nvSpPr>
          <p:spPr>
            <a:xfrm>
              <a:off x="9922785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2" name="Rounded Rectangle 18"/>
            <p:cNvSpPr/>
            <p:nvPr/>
          </p:nvSpPr>
          <p:spPr>
            <a:xfrm>
              <a:off x="9973917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9" name="Oval 228"/>
            <p:cNvSpPr/>
            <p:nvPr/>
          </p:nvSpPr>
          <p:spPr>
            <a:xfrm>
              <a:off x="10251304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0" name="Rounded Rectangle 21"/>
            <p:cNvSpPr/>
            <p:nvPr/>
          </p:nvSpPr>
          <p:spPr>
            <a:xfrm>
              <a:off x="10302436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7" name="Oval 226"/>
            <p:cNvSpPr/>
            <p:nvPr/>
          </p:nvSpPr>
          <p:spPr>
            <a:xfrm>
              <a:off x="10579821" y="1645899"/>
              <a:ext cx="204526" cy="204526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Rounded Rectangle 24"/>
            <p:cNvSpPr/>
            <p:nvPr/>
          </p:nvSpPr>
          <p:spPr>
            <a:xfrm>
              <a:off x="10630953" y="1275200"/>
              <a:ext cx="102263" cy="511315"/>
            </a:xfrm>
            <a:prstGeom prst="roundRect">
              <a:avLst>
                <a:gd name="adj" fmla="val 38542"/>
              </a:avLst>
            </a:prstGeom>
            <a:gradFill>
              <a:gsLst>
                <a:gs pos="2000">
                  <a:schemeClr val="tx1">
                    <a:lumMod val="50000"/>
                    <a:lumOff val="5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5" name="Text Placeholder 3"/>
            <p:cNvSpPr txBox="1">
              <a:spLocks/>
            </p:cNvSpPr>
            <p:nvPr/>
          </p:nvSpPr>
          <p:spPr>
            <a:xfrm>
              <a:off x="9184353" y="1747776"/>
              <a:ext cx="1342226" cy="61555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400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March</a:t>
              </a:r>
              <a:endPara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216" name="Text Placeholder 3"/>
            <p:cNvSpPr txBox="1">
              <a:spLocks/>
            </p:cNvSpPr>
            <p:nvPr/>
          </p:nvSpPr>
          <p:spPr>
            <a:xfrm>
              <a:off x="9033464" y="2431128"/>
              <a:ext cx="1494000" cy="1769715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11500" b="1" i="0" u="none" strike="noStrike" kern="1200" cap="none" spc="0" normalizeH="0" baseline="0" noProof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14</a:t>
              </a:r>
              <a:endPara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8703316" y="4474588"/>
            <a:ext cx="2304285" cy="1522751"/>
            <a:chOff x="553361" y="1183968"/>
            <a:chExt cx="2625929" cy="1735304"/>
          </a:xfrm>
        </p:grpSpPr>
        <p:sp>
          <p:nvSpPr>
            <p:cNvPr id="212" name="TextBox 211"/>
            <p:cNvSpPr txBox="1"/>
            <p:nvPr/>
          </p:nvSpPr>
          <p:spPr>
            <a:xfrm>
              <a:off x="553361" y="1183968"/>
              <a:ext cx="2625929" cy="666401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3200" b="1" dirty="0">
                  <a:solidFill>
                    <a:schemeClr val="bg1">
                      <a:lumMod val="9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559192" y="1831986"/>
              <a:ext cx="2620097" cy="108728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9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9529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7292</TotalTime>
  <Words>195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Calendars for PowerPoint</vt:lpstr>
      <vt:lpstr>Calendars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Calendars for PowerPoint</dc:title>
  <dc:creator>PresentationGo.com</dc:creator>
  <dc:description>© Copyright PresentationGo.com</dc:description>
  <dcterms:created xsi:type="dcterms:W3CDTF">2014-11-26T05:14:11Z</dcterms:created>
  <dcterms:modified xsi:type="dcterms:W3CDTF">2017-01-10T19:46:54Z</dcterms:modified>
</cp:coreProperties>
</file>