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1" r:id="rId4"/>
    <p:sldId id="32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F0EEEF"/>
    <a:srgbClr val="0D95BC"/>
    <a:srgbClr val="DF361F"/>
    <a:srgbClr val="6C2B43"/>
    <a:srgbClr val="7B0051"/>
    <a:srgbClr val="063951"/>
    <a:srgbClr val="EB1E42"/>
    <a:srgbClr val="B2C484"/>
    <a:srgbClr val="EFD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720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66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Calendars for PowerPoint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473835" y="1364156"/>
            <a:ext cx="2201443" cy="2496838"/>
            <a:chOff x="1073783" y="1437126"/>
            <a:chExt cx="2057400" cy="2333466"/>
          </a:xfrm>
        </p:grpSpPr>
        <p:grpSp>
          <p:nvGrpSpPr>
            <p:cNvPr id="53" name="Group 87"/>
            <p:cNvGrpSpPr/>
            <p:nvPr/>
          </p:nvGrpSpPr>
          <p:grpSpPr>
            <a:xfrm>
              <a:off x="1073783" y="1437126"/>
              <a:ext cx="2057400" cy="2333466"/>
              <a:chOff x="1073783" y="1305084"/>
              <a:chExt cx="2057400" cy="2333466"/>
            </a:xfrm>
          </p:grpSpPr>
          <p:sp>
            <p:nvSpPr>
              <p:cNvPr id="56" name="Round Same Side Corner Rectangle 4"/>
              <p:cNvSpPr/>
              <p:nvPr/>
            </p:nvSpPr>
            <p:spPr>
              <a:xfrm>
                <a:off x="1073783" y="1504950"/>
                <a:ext cx="2057400" cy="609600"/>
              </a:xfrm>
              <a:prstGeom prst="round2SameRect">
                <a:avLst/>
              </a:prstGeom>
              <a:gradFill>
                <a:gsLst>
                  <a:gs pos="2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 Same Side Corner Rectangle 5"/>
              <p:cNvSpPr/>
              <p:nvPr/>
            </p:nvSpPr>
            <p:spPr>
              <a:xfrm rot="10800000">
                <a:off x="1073783" y="2114550"/>
                <a:ext cx="2057400" cy="1524000"/>
              </a:xfrm>
              <a:prstGeom prst="round2SameRect">
                <a:avLst>
                  <a:gd name="adj1" fmla="val 4584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Folded Corner 6"/>
              <p:cNvSpPr/>
              <p:nvPr/>
            </p:nvSpPr>
            <p:spPr>
              <a:xfrm>
                <a:off x="1130933" y="2114550"/>
                <a:ext cx="1958339" cy="1447800"/>
              </a:xfrm>
              <a:prstGeom prst="foldedCorner">
                <a:avLst>
                  <a:gd name="adj" fmla="val 3504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sx="98000" sy="98000" algn="tl" rotWithShape="0">
                  <a:schemeClr val="tx1">
                    <a:lumMod val="75000"/>
                    <a:lumOff val="25000"/>
                    <a:alpha val="8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9" name="Group 25"/>
              <p:cNvGrpSpPr/>
              <p:nvPr/>
            </p:nvGrpSpPr>
            <p:grpSpPr>
              <a:xfrm>
                <a:off x="1418274" y="1305084"/>
                <a:ext cx="1376359" cy="428622"/>
                <a:chOff x="3919541" y="1378744"/>
                <a:chExt cx="1376359" cy="428622"/>
              </a:xfrm>
            </p:grpSpPr>
            <p:grpSp>
              <p:nvGrpSpPr>
                <p:cNvPr id="60" name="Group 9"/>
                <p:cNvGrpSpPr/>
                <p:nvPr/>
              </p:nvGrpSpPr>
              <p:grpSpPr>
                <a:xfrm>
                  <a:off x="3919541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6" name="Oval 75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7" name="Rounded Rectangle 7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1" name="Group 10"/>
                <p:cNvGrpSpPr/>
                <p:nvPr/>
              </p:nvGrpSpPr>
              <p:grpSpPr>
                <a:xfrm>
                  <a:off x="4164333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4" name="Oval 73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" name="Rounded Rectangle 12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" name="Group 13"/>
                <p:cNvGrpSpPr/>
                <p:nvPr/>
              </p:nvGrpSpPr>
              <p:grpSpPr>
                <a:xfrm>
                  <a:off x="4409125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2" name="Oval 71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" name="Rounded Rectangle 15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" name="Group 16"/>
                <p:cNvGrpSpPr/>
                <p:nvPr/>
              </p:nvGrpSpPr>
              <p:grpSpPr>
                <a:xfrm>
                  <a:off x="4653917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0" name="Oval 69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1" name="Rounded Rectangle 18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4" name="Group 19"/>
                <p:cNvGrpSpPr/>
                <p:nvPr/>
              </p:nvGrpSpPr>
              <p:grpSpPr>
                <a:xfrm>
                  <a:off x="4898709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8" name="Oval 67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" name="Rounded Rectangle 21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5" name="Group 22"/>
                <p:cNvGrpSpPr/>
                <p:nvPr/>
              </p:nvGrpSpPr>
              <p:grpSpPr>
                <a:xfrm>
                  <a:off x="5143500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6" name="Oval 65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" name="Rounded Rectangle 24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1500067" y="1788486"/>
              <a:ext cx="1204845" cy="46022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January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1463835" y="2267461"/>
              <a:ext cx="1165534" cy="138066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22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655945" y="3985609"/>
            <a:ext cx="2029402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60025" y="4585686"/>
            <a:ext cx="1833141" cy="156966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6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3471279" y="1348967"/>
            <a:ext cx="2201443" cy="2496838"/>
            <a:chOff x="4715451" y="1275200"/>
            <a:chExt cx="2761099" cy="3131589"/>
          </a:xfrm>
        </p:grpSpPr>
        <p:sp>
          <p:nvSpPr>
            <p:cNvPr id="82" name="Round Same Side Corner Rectangle 4"/>
            <p:cNvSpPr/>
            <p:nvPr/>
          </p:nvSpPr>
          <p:spPr>
            <a:xfrm>
              <a:off x="4715451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Round Same Side Corner Rectangle 5"/>
            <p:cNvSpPr/>
            <p:nvPr/>
          </p:nvSpPr>
          <p:spPr>
            <a:xfrm rot="10800000">
              <a:off x="4715451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Folded Corner 6"/>
            <p:cNvSpPr/>
            <p:nvPr/>
          </p:nvSpPr>
          <p:spPr>
            <a:xfrm>
              <a:off x="4792148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/>
            <p:cNvSpPr/>
            <p:nvPr/>
          </p:nvSpPr>
          <p:spPr>
            <a:xfrm>
              <a:off x="5177769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Rounded Rectangle 7"/>
            <p:cNvSpPr/>
            <p:nvPr/>
          </p:nvSpPr>
          <p:spPr>
            <a:xfrm>
              <a:off x="5228901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/>
            <p:cNvSpPr/>
            <p:nvPr/>
          </p:nvSpPr>
          <p:spPr>
            <a:xfrm>
              <a:off x="5506288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ounded Rectangle 12"/>
            <p:cNvSpPr/>
            <p:nvPr/>
          </p:nvSpPr>
          <p:spPr>
            <a:xfrm>
              <a:off x="555742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/>
            <p:cNvSpPr/>
            <p:nvPr/>
          </p:nvSpPr>
          <p:spPr>
            <a:xfrm>
              <a:off x="5834807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Rounded Rectangle 15"/>
            <p:cNvSpPr/>
            <p:nvPr/>
          </p:nvSpPr>
          <p:spPr>
            <a:xfrm>
              <a:off x="588593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/>
            <p:cNvSpPr/>
            <p:nvPr/>
          </p:nvSpPr>
          <p:spPr>
            <a:xfrm>
              <a:off x="6163326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Rounded Rectangle 18"/>
            <p:cNvSpPr/>
            <p:nvPr/>
          </p:nvSpPr>
          <p:spPr>
            <a:xfrm>
              <a:off x="621445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/>
            <p:cNvSpPr/>
            <p:nvPr/>
          </p:nvSpPr>
          <p:spPr>
            <a:xfrm>
              <a:off x="6491845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Rounded Rectangle 21"/>
            <p:cNvSpPr/>
            <p:nvPr/>
          </p:nvSpPr>
          <p:spPr>
            <a:xfrm>
              <a:off x="654297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/>
            <p:cNvSpPr/>
            <p:nvPr/>
          </p:nvSpPr>
          <p:spPr>
            <a:xfrm>
              <a:off x="6820362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Rounded Rectangle 24"/>
            <p:cNvSpPr/>
            <p:nvPr/>
          </p:nvSpPr>
          <p:spPr>
            <a:xfrm>
              <a:off x="6871494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 Placeholder 3"/>
            <p:cNvSpPr txBox="1">
              <a:spLocks/>
            </p:cNvSpPr>
            <p:nvPr/>
          </p:nvSpPr>
          <p:spPr>
            <a:xfrm>
              <a:off x="5161639" y="1746737"/>
              <a:ext cx="1868740" cy="61763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February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98" name="Text Placeholder 3"/>
            <p:cNvSpPr txBox="1">
              <a:spLocks/>
            </p:cNvSpPr>
            <p:nvPr/>
          </p:nvSpPr>
          <p:spPr>
            <a:xfrm>
              <a:off x="5238912" y="2389537"/>
              <a:ext cx="1564186" cy="18528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07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653388" y="3970420"/>
            <a:ext cx="2029402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657468" y="4570497"/>
            <a:ext cx="1833141" cy="156966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6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2" name="Group 101"/>
          <p:cNvGrpSpPr/>
          <p:nvPr/>
        </p:nvGrpSpPr>
        <p:grpSpPr>
          <a:xfrm>
            <a:off x="6468722" y="1348967"/>
            <a:ext cx="2201443" cy="2496838"/>
            <a:chOff x="8474910" y="1275200"/>
            <a:chExt cx="2761099" cy="3131589"/>
          </a:xfrm>
        </p:grpSpPr>
        <p:sp>
          <p:nvSpPr>
            <p:cNvPr id="103" name="Round Same Side Corner Rectangle 4"/>
            <p:cNvSpPr/>
            <p:nvPr/>
          </p:nvSpPr>
          <p:spPr>
            <a:xfrm>
              <a:off x="8474910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Round Same Side Corner Rectangle 5"/>
            <p:cNvSpPr/>
            <p:nvPr/>
          </p:nvSpPr>
          <p:spPr>
            <a:xfrm rot="10800000">
              <a:off x="8474910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Folded Corner 6"/>
            <p:cNvSpPr/>
            <p:nvPr/>
          </p:nvSpPr>
          <p:spPr>
            <a:xfrm>
              <a:off x="8551607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Oval 105"/>
            <p:cNvSpPr/>
            <p:nvPr/>
          </p:nvSpPr>
          <p:spPr>
            <a:xfrm>
              <a:off x="8937228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Rounded Rectangle 7"/>
            <p:cNvSpPr/>
            <p:nvPr/>
          </p:nvSpPr>
          <p:spPr>
            <a:xfrm>
              <a:off x="898836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07"/>
            <p:cNvSpPr/>
            <p:nvPr/>
          </p:nvSpPr>
          <p:spPr>
            <a:xfrm>
              <a:off x="9265747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Rounded Rectangle 12"/>
            <p:cNvSpPr/>
            <p:nvPr/>
          </p:nvSpPr>
          <p:spPr>
            <a:xfrm>
              <a:off x="931687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Oval 109"/>
            <p:cNvSpPr/>
            <p:nvPr/>
          </p:nvSpPr>
          <p:spPr>
            <a:xfrm>
              <a:off x="9594266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Rounded Rectangle 15"/>
            <p:cNvSpPr/>
            <p:nvPr/>
          </p:nvSpPr>
          <p:spPr>
            <a:xfrm>
              <a:off x="964539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Oval 111"/>
            <p:cNvSpPr/>
            <p:nvPr/>
          </p:nvSpPr>
          <p:spPr>
            <a:xfrm>
              <a:off x="9922785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ounded Rectangle 18"/>
            <p:cNvSpPr/>
            <p:nvPr/>
          </p:nvSpPr>
          <p:spPr>
            <a:xfrm>
              <a:off x="997391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Oval 113"/>
            <p:cNvSpPr/>
            <p:nvPr/>
          </p:nvSpPr>
          <p:spPr>
            <a:xfrm>
              <a:off x="10251304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ounded Rectangle 21"/>
            <p:cNvSpPr/>
            <p:nvPr/>
          </p:nvSpPr>
          <p:spPr>
            <a:xfrm>
              <a:off x="10302436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Oval 115"/>
            <p:cNvSpPr/>
            <p:nvPr/>
          </p:nvSpPr>
          <p:spPr>
            <a:xfrm>
              <a:off x="10579821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Rounded Rectangle 24"/>
            <p:cNvSpPr/>
            <p:nvPr/>
          </p:nvSpPr>
          <p:spPr>
            <a:xfrm>
              <a:off x="10630953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9181699" y="1746737"/>
              <a:ext cx="1347533" cy="61763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March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8998371" y="2389537"/>
              <a:ext cx="1564186" cy="18528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14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6650831" y="3970420"/>
            <a:ext cx="2029402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654911" y="4570497"/>
            <a:ext cx="1833141" cy="156966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60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67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Calendars for PowerPoint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473835" y="1364156"/>
            <a:ext cx="2201443" cy="2496838"/>
            <a:chOff x="1073783" y="1437126"/>
            <a:chExt cx="2057400" cy="2333466"/>
          </a:xfrm>
        </p:grpSpPr>
        <p:grpSp>
          <p:nvGrpSpPr>
            <p:cNvPr id="53" name="Group 87"/>
            <p:cNvGrpSpPr/>
            <p:nvPr/>
          </p:nvGrpSpPr>
          <p:grpSpPr>
            <a:xfrm>
              <a:off x="1073783" y="1437126"/>
              <a:ext cx="2057400" cy="2333466"/>
              <a:chOff x="1073783" y="1305084"/>
              <a:chExt cx="2057400" cy="2333466"/>
            </a:xfrm>
          </p:grpSpPr>
          <p:sp>
            <p:nvSpPr>
              <p:cNvPr id="56" name="Round Same Side Corner Rectangle 4"/>
              <p:cNvSpPr/>
              <p:nvPr/>
            </p:nvSpPr>
            <p:spPr>
              <a:xfrm>
                <a:off x="1073783" y="1504950"/>
                <a:ext cx="2057400" cy="609600"/>
              </a:xfrm>
              <a:prstGeom prst="round2SameRect">
                <a:avLst/>
              </a:prstGeom>
              <a:gradFill>
                <a:gsLst>
                  <a:gs pos="2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 Same Side Corner Rectangle 5"/>
              <p:cNvSpPr/>
              <p:nvPr/>
            </p:nvSpPr>
            <p:spPr>
              <a:xfrm rot="10800000">
                <a:off x="1073783" y="2114550"/>
                <a:ext cx="2057400" cy="1524000"/>
              </a:xfrm>
              <a:prstGeom prst="round2SameRect">
                <a:avLst>
                  <a:gd name="adj1" fmla="val 4584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Folded Corner 6"/>
              <p:cNvSpPr/>
              <p:nvPr/>
            </p:nvSpPr>
            <p:spPr>
              <a:xfrm>
                <a:off x="1130933" y="2114550"/>
                <a:ext cx="1958339" cy="1447800"/>
              </a:xfrm>
              <a:prstGeom prst="foldedCorner">
                <a:avLst>
                  <a:gd name="adj" fmla="val 3504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sx="98000" sy="98000" algn="tl" rotWithShape="0">
                  <a:schemeClr val="tx1">
                    <a:lumMod val="75000"/>
                    <a:lumOff val="25000"/>
                    <a:alpha val="8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9" name="Group 25"/>
              <p:cNvGrpSpPr/>
              <p:nvPr/>
            </p:nvGrpSpPr>
            <p:grpSpPr>
              <a:xfrm>
                <a:off x="1418274" y="1305084"/>
                <a:ext cx="1376359" cy="428622"/>
                <a:chOff x="3919541" y="1378744"/>
                <a:chExt cx="1376359" cy="428622"/>
              </a:xfrm>
            </p:grpSpPr>
            <p:grpSp>
              <p:nvGrpSpPr>
                <p:cNvPr id="60" name="Group 9"/>
                <p:cNvGrpSpPr/>
                <p:nvPr/>
              </p:nvGrpSpPr>
              <p:grpSpPr>
                <a:xfrm>
                  <a:off x="3919541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6" name="Oval 75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7" name="Rounded Rectangle 7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1" name="Group 10"/>
                <p:cNvGrpSpPr/>
                <p:nvPr/>
              </p:nvGrpSpPr>
              <p:grpSpPr>
                <a:xfrm>
                  <a:off x="4164333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4" name="Oval 73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5" name="Rounded Rectangle 12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2" name="Group 13"/>
                <p:cNvGrpSpPr/>
                <p:nvPr/>
              </p:nvGrpSpPr>
              <p:grpSpPr>
                <a:xfrm>
                  <a:off x="4409125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2" name="Oval 71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3" name="Rounded Rectangle 15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3" name="Group 16"/>
                <p:cNvGrpSpPr/>
                <p:nvPr/>
              </p:nvGrpSpPr>
              <p:grpSpPr>
                <a:xfrm>
                  <a:off x="4653917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70" name="Oval 69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71" name="Rounded Rectangle 18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4" name="Group 19"/>
                <p:cNvGrpSpPr/>
                <p:nvPr/>
              </p:nvGrpSpPr>
              <p:grpSpPr>
                <a:xfrm>
                  <a:off x="4898709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8" name="Oval 67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9" name="Rounded Rectangle 21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65" name="Group 22"/>
                <p:cNvGrpSpPr/>
                <p:nvPr/>
              </p:nvGrpSpPr>
              <p:grpSpPr>
                <a:xfrm>
                  <a:off x="5143500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6" name="Oval 65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7" name="Rounded Rectangle 24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1500067" y="1788486"/>
              <a:ext cx="1204845" cy="46022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January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1463835" y="2267461"/>
              <a:ext cx="1165534" cy="138066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22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655945" y="3985609"/>
            <a:ext cx="2029402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60025" y="4585686"/>
            <a:ext cx="1833141" cy="156966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600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3471279" y="1348967"/>
            <a:ext cx="2201443" cy="2496838"/>
            <a:chOff x="4715451" y="1275200"/>
            <a:chExt cx="2761099" cy="3131589"/>
          </a:xfrm>
        </p:grpSpPr>
        <p:sp>
          <p:nvSpPr>
            <p:cNvPr id="82" name="Round Same Side Corner Rectangle 4"/>
            <p:cNvSpPr/>
            <p:nvPr/>
          </p:nvSpPr>
          <p:spPr>
            <a:xfrm>
              <a:off x="4715451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Round Same Side Corner Rectangle 5"/>
            <p:cNvSpPr/>
            <p:nvPr/>
          </p:nvSpPr>
          <p:spPr>
            <a:xfrm rot="10800000">
              <a:off x="4715451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Folded Corner 6"/>
            <p:cNvSpPr/>
            <p:nvPr/>
          </p:nvSpPr>
          <p:spPr>
            <a:xfrm>
              <a:off x="4792148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Oval 84"/>
            <p:cNvSpPr/>
            <p:nvPr/>
          </p:nvSpPr>
          <p:spPr>
            <a:xfrm>
              <a:off x="5177769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Rounded Rectangle 7"/>
            <p:cNvSpPr/>
            <p:nvPr/>
          </p:nvSpPr>
          <p:spPr>
            <a:xfrm>
              <a:off x="5228901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/>
            <p:cNvSpPr/>
            <p:nvPr/>
          </p:nvSpPr>
          <p:spPr>
            <a:xfrm>
              <a:off x="5506288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Rounded Rectangle 12"/>
            <p:cNvSpPr/>
            <p:nvPr/>
          </p:nvSpPr>
          <p:spPr>
            <a:xfrm>
              <a:off x="555742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9" name="Oval 88"/>
            <p:cNvSpPr/>
            <p:nvPr/>
          </p:nvSpPr>
          <p:spPr>
            <a:xfrm>
              <a:off x="5834807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Rounded Rectangle 15"/>
            <p:cNvSpPr/>
            <p:nvPr/>
          </p:nvSpPr>
          <p:spPr>
            <a:xfrm>
              <a:off x="588593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/>
            <p:cNvSpPr/>
            <p:nvPr/>
          </p:nvSpPr>
          <p:spPr>
            <a:xfrm>
              <a:off x="6163326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Rounded Rectangle 18"/>
            <p:cNvSpPr/>
            <p:nvPr/>
          </p:nvSpPr>
          <p:spPr>
            <a:xfrm>
              <a:off x="621445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/>
            <p:cNvSpPr/>
            <p:nvPr/>
          </p:nvSpPr>
          <p:spPr>
            <a:xfrm>
              <a:off x="6491845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Rounded Rectangle 21"/>
            <p:cNvSpPr/>
            <p:nvPr/>
          </p:nvSpPr>
          <p:spPr>
            <a:xfrm>
              <a:off x="654297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Oval 94"/>
            <p:cNvSpPr/>
            <p:nvPr/>
          </p:nvSpPr>
          <p:spPr>
            <a:xfrm>
              <a:off x="6820362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Rounded Rectangle 24"/>
            <p:cNvSpPr/>
            <p:nvPr/>
          </p:nvSpPr>
          <p:spPr>
            <a:xfrm>
              <a:off x="6871494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Text Placeholder 3"/>
            <p:cNvSpPr txBox="1">
              <a:spLocks/>
            </p:cNvSpPr>
            <p:nvPr/>
          </p:nvSpPr>
          <p:spPr>
            <a:xfrm>
              <a:off x="5161639" y="1746737"/>
              <a:ext cx="1868740" cy="61763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February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98" name="Text Placeholder 3"/>
            <p:cNvSpPr txBox="1">
              <a:spLocks/>
            </p:cNvSpPr>
            <p:nvPr/>
          </p:nvSpPr>
          <p:spPr>
            <a:xfrm>
              <a:off x="5238912" y="2389537"/>
              <a:ext cx="1564186" cy="18528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07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653388" y="3970420"/>
            <a:ext cx="2029402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657468" y="4570497"/>
            <a:ext cx="1833141" cy="156966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600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2" name="Group 101"/>
          <p:cNvGrpSpPr/>
          <p:nvPr/>
        </p:nvGrpSpPr>
        <p:grpSpPr>
          <a:xfrm>
            <a:off x="6468722" y="1348967"/>
            <a:ext cx="2201443" cy="2496838"/>
            <a:chOff x="8474910" y="1275200"/>
            <a:chExt cx="2761099" cy="3131589"/>
          </a:xfrm>
        </p:grpSpPr>
        <p:sp>
          <p:nvSpPr>
            <p:cNvPr id="103" name="Round Same Side Corner Rectangle 4"/>
            <p:cNvSpPr/>
            <p:nvPr/>
          </p:nvSpPr>
          <p:spPr>
            <a:xfrm>
              <a:off x="8474910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Round Same Side Corner Rectangle 5"/>
            <p:cNvSpPr/>
            <p:nvPr/>
          </p:nvSpPr>
          <p:spPr>
            <a:xfrm rot="10800000">
              <a:off x="8474910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Folded Corner 6"/>
            <p:cNvSpPr/>
            <p:nvPr/>
          </p:nvSpPr>
          <p:spPr>
            <a:xfrm>
              <a:off x="8551607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Oval 105"/>
            <p:cNvSpPr/>
            <p:nvPr/>
          </p:nvSpPr>
          <p:spPr>
            <a:xfrm>
              <a:off x="8937228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Rounded Rectangle 7"/>
            <p:cNvSpPr/>
            <p:nvPr/>
          </p:nvSpPr>
          <p:spPr>
            <a:xfrm>
              <a:off x="898836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Oval 107"/>
            <p:cNvSpPr/>
            <p:nvPr/>
          </p:nvSpPr>
          <p:spPr>
            <a:xfrm>
              <a:off x="9265747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Rounded Rectangle 12"/>
            <p:cNvSpPr/>
            <p:nvPr/>
          </p:nvSpPr>
          <p:spPr>
            <a:xfrm>
              <a:off x="931687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" name="Oval 109"/>
            <p:cNvSpPr/>
            <p:nvPr/>
          </p:nvSpPr>
          <p:spPr>
            <a:xfrm>
              <a:off x="9594266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Rounded Rectangle 15"/>
            <p:cNvSpPr/>
            <p:nvPr/>
          </p:nvSpPr>
          <p:spPr>
            <a:xfrm>
              <a:off x="964539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Oval 111"/>
            <p:cNvSpPr/>
            <p:nvPr/>
          </p:nvSpPr>
          <p:spPr>
            <a:xfrm>
              <a:off x="9922785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ounded Rectangle 18"/>
            <p:cNvSpPr/>
            <p:nvPr/>
          </p:nvSpPr>
          <p:spPr>
            <a:xfrm>
              <a:off x="997391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Oval 113"/>
            <p:cNvSpPr/>
            <p:nvPr/>
          </p:nvSpPr>
          <p:spPr>
            <a:xfrm>
              <a:off x="10251304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ounded Rectangle 21"/>
            <p:cNvSpPr/>
            <p:nvPr/>
          </p:nvSpPr>
          <p:spPr>
            <a:xfrm>
              <a:off x="10302436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Oval 115"/>
            <p:cNvSpPr/>
            <p:nvPr/>
          </p:nvSpPr>
          <p:spPr>
            <a:xfrm>
              <a:off x="10579821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Rounded Rectangle 24"/>
            <p:cNvSpPr/>
            <p:nvPr/>
          </p:nvSpPr>
          <p:spPr>
            <a:xfrm>
              <a:off x="10630953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9181699" y="1746737"/>
              <a:ext cx="1347533" cy="61763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March</a:t>
              </a:r>
              <a:endPara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8998371" y="2389537"/>
              <a:ext cx="1564186" cy="18528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14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6650831" y="3970420"/>
            <a:ext cx="2029402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654911" y="4570497"/>
            <a:ext cx="1833141" cy="156966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600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339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9712</TotalTime>
  <Words>195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Calendars for PowerPoint</vt:lpstr>
      <vt:lpstr>Calendars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Calendars for PowerPoint</dc:title>
  <dc:creator>PresentationGo.com</dc:creator>
  <dc:description>© Copyright PresentationGo.com</dc:description>
  <dcterms:created xsi:type="dcterms:W3CDTF">2014-11-26T05:14:11Z</dcterms:created>
  <dcterms:modified xsi:type="dcterms:W3CDTF">2017-01-10T19:46:24Z</dcterms:modified>
</cp:coreProperties>
</file>