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3536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422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473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ctangle 121">
            <a:extLst>
              <a:ext uri="{FF2B5EF4-FFF2-40B4-BE49-F238E27FC236}">
                <a16:creationId xmlns:a16="http://schemas.microsoft.com/office/drawing/2014/main" id="{248BDEB7-CE10-41FF-8CC8-FF92BD87BDE2}"/>
              </a:ext>
            </a:extLst>
          </p:cNvPr>
          <p:cNvSpPr/>
          <p:nvPr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Search Concept – Slide Template</a:t>
            </a:r>
          </a:p>
        </p:txBody>
      </p:sp>
      <p:sp>
        <p:nvSpPr>
          <p:cNvPr id="55" name="Arc 54">
            <a:extLst>
              <a:ext uri="{FF2B5EF4-FFF2-40B4-BE49-F238E27FC236}">
                <a16:creationId xmlns:a16="http://schemas.microsoft.com/office/drawing/2014/main" id="{A3D64B7B-36E9-4F00-BA33-BBA832B25252}"/>
              </a:ext>
            </a:extLst>
          </p:cNvPr>
          <p:cNvSpPr/>
          <p:nvPr/>
        </p:nvSpPr>
        <p:spPr>
          <a:xfrm>
            <a:off x="2547728" y="2237103"/>
            <a:ext cx="4048545" cy="4048545"/>
          </a:xfrm>
          <a:prstGeom prst="arc">
            <a:avLst>
              <a:gd name="adj1" fmla="val 10728983"/>
              <a:gd name="adj2" fmla="val 0"/>
            </a:avLst>
          </a:prstGeom>
          <a:ln w="28575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Circle">
            <a:extLst>
              <a:ext uri="{FF2B5EF4-FFF2-40B4-BE49-F238E27FC236}">
                <a16:creationId xmlns:a16="http://schemas.microsoft.com/office/drawing/2014/main" id="{6850519E-6A8C-4824-AD5D-D562082BA01E}"/>
              </a:ext>
            </a:extLst>
          </p:cNvPr>
          <p:cNvSpPr/>
          <p:nvPr/>
        </p:nvSpPr>
        <p:spPr>
          <a:xfrm>
            <a:off x="6185429" y="3839196"/>
            <a:ext cx="823417" cy="823417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accent5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57" name="Circle">
            <a:extLst>
              <a:ext uri="{FF2B5EF4-FFF2-40B4-BE49-F238E27FC236}">
                <a16:creationId xmlns:a16="http://schemas.microsoft.com/office/drawing/2014/main" id="{8BC7E5D7-FEB8-4E95-A663-1EDEC7DD9280}"/>
              </a:ext>
            </a:extLst>
          </p:cNvPr>
          <p:cNvSpPr/>
          <p:nvPr/>
        </p:nvSpPr>
        <p:spPr>
          <a:xfrm>
            <a:off x="2135154" y="3839196"/>
            <a:ext cx="823417" cy="82341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accent6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58" name="Circle">
            <a:extLst>
              <a:ext uri="{FF2B5EF4-FFF2-40B4-BE49-F238E27FC236}">
                <a16:creationId xmlns:a16="http://schemas.microsoft.com/office/drawing/2014/main" id="{9A0CCC2A-093B-4740-B98B-EA9CF2F58645}"/>
              </a:ext>
            </a:extLst>
          </p:cNvPr>
          <p:cNvSpPr/>
          <p:nvPr/>
        </p:nvSpPr>
        <p:spPr>
          <a:xfrm>
            <a:off x="2719730" y="2419512"/>
            <a:ext cx="823417" cy="823417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59" name="Circle">
            <a:extLst>
              <a:ext uri="{FF2B5EF4-FFF2-40B4-BE49-F238E27FC236}">
                <a16:creationId xmlns:a16="http://schemas.microsoft.com/office/drawing/2014/main" id="{1944285D-CE39-437B-ACD7-388E8A5FEDCC}"/>
              </a:ext>
            </a:extLst>
          </p:cNvPr>
          <p:cNvSpPr/>
          <p:nvPr/>
        </p:nvSpPr>
        <p:spPr>
          <a:xfrm>
            <a:off x="5559098" y="2419512"/>
            <a:ext cx="823417" cy="82341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>
              <a:cs typeface="+mn-ea"/>
            </a:endParaRPr>
          </a:p>
        </p:txBody>
      </p:sp>
      <p:sp>
        <p:nvSpPr>
          <p:cNvPr id="60" name="Circle">
            <a:extLst>
              <a:ext uri="{FF2B5EF4-FFF2-40B4-BE49-F238E27FC236}">
                <a16:creationId xmlns:a16="http://schemas.microsoft.com/office/drawing/2014/main" id="{7D78FDB3-13BF-4CB8-9DEB-F23A0ABB2930}"/>
              </a:ext>
            </a:extLst>
          </p:cNvPr>
          <p:cNvSpPr/>
          <p:nvPr/>
        </p:nvSpPr>
        <p:spPr>
          <a:xfrm>
            <a:off x="4139414" y="1834936"/>
            <a:ext cx="823417" cy="823417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889112A-0E75-41BE-98B9-F9C4822DC6C6}"/>
              </a:ext>
            </a:extLst>
          </p:cNvPr>
          <p:cNvGrpSpPr/>
          <p:nvPr/>
        </p:nvGrpSpPr>
        <p:grpSpPr>
          <a:xfrm>
            <a:off x="3721860" y="2962332"/>
            <a:ext cx="1694438" cy="4525711"/>
            <a:chOff x="5158316" y="2447199"/>
            <a:chExt cx="1868924" cy="4991749"/>
          </a:xfrm>
        </p:grpSpPr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F1B608A2-937F-499A-94C9-74CC8FFA7814}"/>
                </a:ext>
              </a:extLst>
            </p:cNvPr>
            <p:cNvSpPr/>
            <p:nvPr/>
          </p:nvSpPr>
          <p:spPr>
            <a:xfrm>
              <a:off x="5895199" y="4381517"/>
              <a:ext cx="372126" cy="1912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010" y="0"/>
                  </a:moveTo>
                  <a:lnTo>
                    <a:pt x="0" y="20482"/>
                  </a:lnTo>
                  <a:lnTo>
                    <a:pt x="107" y="20482"/>
                  </a:lnTo>
                  <a:cubicBezTo>
                    <a:pt x="588" y="21111"/>
                    <a:pt x="5186" y="21600"/>
                    <a:pt x="10800" y="21600"/>
                  </a:cubicBezTo>
                  <a:cubicBezTo>
                    <a:pt x="16441" y="21600"/>
                    <a:pt x="21012" y="21106"/>
                    <a:pt x="21493" y="20482"/>
                  </a:cubicBezTo>
                  <a:lnTo>
                    <a:pt x="21600" y="20482"/>
                  </a:lnTo>
                  <a:lnTo>
                    <a:pt x="17590" y="0"/>
                  </a:lnTo>
                  <a:lnTo>
                    <a:pt x="4010" y="0"/>
                  </a:lnTo>
                  <a:close/>
                </a:path>
              </a:pathLst>
            </a:custGeom>
            <a:solidFill>
              <a:srgbClr val="35353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3" name="Line">
              <a:extLst>
                <a:ext uri="{FF2B5EF4-FFF2-40B4-BE49-F238E27FC236}">
                  <a16:creationId xmlns:a16="http://schemas.microsoft.com/office/drawing/2014/main" id="{2E9A1ED3-FCFE-4E38-91D1-96845FF458B2}"/>
                </a:ext>
              </a:extLst>
            </p:cNvPr>
            <p:cNvSpPr/>
            <p:nvPr/>
          </p:nvSpPr>
          <p:spPr>
            <a:xfrm>
              <a:off x="5757030" y="4243351"/>
              <a:ext cx="641096" cy="232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11933"/>
                    <a:pt x="16774" y="21600"/>
                    <a:pt x="10800" y="21600"/>
                  </a:cubicBezTo>
                  <a:cubicBezTo>
                    <a:pt x="4826" y="21600"/>
                    <a:pt x="0" y="11933"/>
                    <a:pt x="0" y="0"/>
                  </a:cubicBezTo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BD99095A-DCDC-44CD-A757-0A95F3DEDC4F}"/>
                </a:ext>
              </a:extLst>
            </p:cNvPr>
            <p:cNvSpPr/>
            <p:nvPr/>
          </p:nvSpPr>
          <p:spPr>
            <a:xfrm>
              <a:off x="6171531" y="4565734"/>
              <a:ext cx="46516" cy="1547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6416" y="3595"/>
                    <a:pt x="9196" y="7196"/>
                    <a:pt x="14115" y="10797"/>
                  </a:cubicBezTo>
                  <a:cubicBezTo>
                    <a:pt x="16467" y="14398"/>
                    <a:pt x="20958" y="17999"/>
                    <a:pt x="21600" y="21600"/>
                  </a:cubicBezTo>
                  <a:cubicBezTo>
                    <a:pt x="15184" y="18005"/>
                    <a:pt x="12404" y="14404"/>
                    <a:pt x="7485" y="10803"/>
                  </a:cubicBezTo>
                  <a:cubicBezTo>
                    <a:pt x="5133" y="7202"/>
                    <a:pt x="856" y="3601"/>
                    <a:pt x="0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5" name="Circle">
              <a:extLst>
                <a:ext uri="{FF2B5EF4-FFF2-40B4-BE49-F238E27FC236}">
                  <a16:creationId xmlns:a16="http://schemas.microsoft.com/office/drawing/2014/main" id="{D6E484FA-C400-4F15-8E4B-188D9DE69E34}"/>
                </a:ext>
              </a:extLst>
            </p:cNvPr>
            <p:cNvSpPr/>
            <p:nvPr/>
          </p:nvSpPr>
          <p:spPr>
            <a:xfrm>
              <a:off x="5250426" y="2585364"/>
              <a:ext cx="1674567" cy="1674567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>
                <a:cs typeface="+mn-ea"/>
              </a:endParaRPr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41FDD802-7C30-4455-9558-9E05F6BC2A99}"/>
                </a:ext>
              </a:extLst>
            </p:cNvPr>
            <p:cNvSpPr/>
            <p:nvPr/>
          </p:nvSpPr>
          <p:spPr>
            <a:xfrm>
              <a:off x="5158316" y="2447199"/>
              <a:ext cx="1868924" cy="1868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4" y="21600"/>
                    <a:pt x="0" y="16756"/>
                    <a:pt x="0" y="10800"/>
                  </a:cubicBezTo>
                  <a:cubicBezTo>
                    <a:pt x="0" y="4844"/>
                    <a:pt x="4844" y="0"/>
                    <a:pt x="10800" y="0"/>
                  </a:cubicBezTo>
                  <a:cubicBezTo>
                    <a:pt x="16756" y="0"/>
                    <a:pt x="21600" y="4844"/>
                    <a:pt x="21600" y="10800"/>
                  </a:cubicBezTo>
                  <a:cubicBezTo>
                    <a:pt x="21600" y="16756"/>
                    <a:pt x="16751" y="21600"/>
                    <a:pt x="10800" y="21600"/>
                  </a:cubicBezTo>
                  <a:close/>
                  <a:moveTo>
                    <a:pt x="10800" y="2246"/>
                  </a:moveTo>
                  <a:cubicBezTo>
                    <a:pt x="6084" y="2246"/>
                    <a:pt x="2246" y="6084"/>
                    <a:pt x="2246" y="10800"/>
                  </a:cubicBezTo>
                  <a:cubicBezTo>
                    <a:pt x="2246" y="15516"/>
                    <a:pt x="6084" y="19354"/>
                    <a:pt x="10800" y="19354"/>
                  </a:cubicBezTo>
                  <a:cubicBezTo>
                    <a:pt x="15516" y="19354"/>
                    <a:pt x="19354" y="15516"/>
                    <a:pt x="19354" y="10800"/>
                  </a:cubicBezTo>
                  <a:cubicBezTo>
                    <a:pt x="19354" y="6084"/>
                    <a:pt x="15516" y="2246"/>
                    <a:pt x="10800" y="2246"/>
                  </a:cubicBezTo>
                  <a:close/>
                </a:path>
              </a:pathLst>
            </a:custGeom>
            <a:solidFill>
              <a:srgbClr val="35353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1950CB37-4474-4F4E-888E-44F3F8840614}"/>
                </a:ext>
              </a:extLst>
            </p:cNvPr>
            <p:cNvSpPr/>
            <p:nvPr/>
          </p:nvSpPr>
          <p:spPr>
            <a:xfrm>
              <a:off x="5250423" y="3414354"/>
              <a:ext cx="1675554" cy="843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600" extrusionOk="0">
                  <a:moveTo>
                    <a:pt x="21577" y="0"/>
                  </a:moveTo>
                  <a:cubicBezTo>
                    <a:pt x="21589" y="2806"/>
                    <a:pt x="21328" y="5624"/>
                    <a:pt x="20794" y="8230"/>
                  </a:cubicBezTo>
                  <a:cubicBezTo>
                    <a:pt x="20260" y="10835"/>
                    <a:pt x="19460" y="13229"/>
                    <a:pt x="18458" y="15233"/>
                  </a:cubicBezTo>
                  <a:cubicBezTo>
                    <a:pt x="16465" y="19254"/>
                    <a:pt x="13642" y="21600"/>
                    <a:pt x="10789" y="21600"/>
                  </a:cubicBezTo>
                  <a:cubicBezTo>
                    <a:pt x="7936" y="21600"/>
                    <a:pt x="5119" y="19254"/>
                    <a:pt x="3120" y="15233"/>
                  </a:cubicBezTo>
                  <a:cubicBezTo>
                    <a:pt x="2124" y="13229"/>
                    <a:pt x="1323" y="10835"/>
                    <a:pt x="784" y="8230"/>
                  </a:cubicBezTo>
                  <a:cubicBezTo>
                    <a:pt x="256" y="5612"/>
                    <a:pt x="-11" y="2806"/>
                    <a:pt x="1" y="0"/>
                  </a:cubicBezTo>
                  <a:cubicBezTo>
                    <a:pt x="25" y="5624"/>
                    <a:pt x="1205" y="11142"/>
                    <a:pt x="3203" y="15068"/>
                  </a:cubicBezTo>
                  <a:cubicBezTo>
                    <a:pt x="5190" y="19018"/>
                    <a:pt x="7984" y="21294"/>
                    <a:pt x="10783" y="21246"/>
                  </a:cubicBezTo>
                  <a:cubicBezTo>
                    <a:pt x="13588" y="21282"/>
                    <a:pt x="16376" y="19018"/>
                    <a:pt x="18363" y="15068"/>
                  </a:cubicBezTo>
                  <a:cubicBezTo>
                    <a:pt x="20373" y="11142"/>
                    <a:pt x="21547" y="5612"/>
                    <a:pt x="21577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DEE3A4F0-2253-49EB-8177-29E93B553E1C}"/>
                </a:ext>
              </a:extLst>
            </p:cNvPr>
            <p:cNvSpPr/>
            <p:nvPr/>
          </p:nvSpPr>
          <p:spPr>
            <a:xfrm>
              <a:off x="5618868" y="2723526"/>
              <a:ext cx="1132980" cy="1132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574" extrusionOk="0">
                  <a:moveTo>
                    <a:pt x="0" y="3763"/>
                  </a:moveTo>
                  <a:cubicBezTo>
                    <a:pt x="1158" y="2587"/>
                    <a:pt x="2543" y="1631"/>
                    <a:pt x="4069" y="983"/>
                  </a:cubicBezTo>
                  <a:cubicBezTo>
                    <a:pt x="5595" y="342"/>
                    <a:pt x="7253" y="9"/>
                    <a:pt x="8910" y="0"/>
                  </a:cubicBezTo>
                  <a:cubicBezTo>
                    <a:pt x="12234" y="-26"/>
                    <a:pt x="15531" y="1333"/>
                    <a:pt x="17890" y="3684"/>
                  </a:cubicBezTo>
                  <a:cubicBezTo>
                    <a:pt x="20249" y="6043"/>
                    <a:pt x="21600" y="9340"/>
                    <a:pt x="21574" y="12664"/>
                  </a:cubicBezTo>
                  <a:cubicBezTo>
                    <a:pt x="21565" y="14321"/>
                    <a:pt x="21232" y="15979"/>
                    <a:pt x="20591" y="17505"/>
                  </a:cubicBezTo>
                  <a:cubicBezTo>
                    <a:pt x="19942" y="19031"/>
                    <a:pt x="18987" y="20416"/>
                    <a:pt x="17811" y="21574"/>
                  </a:cubicBezTo>
                  <a:cubicBezTo>
                    <a:pt x="20127" y="19215"/>
                    <a:pt x="21451" y="15953"/>
                    <a:pt x="21433" y="12664"/>
                  </a:cubicBezTo>
                  <a:cubicBezTo>
                    <a:pt x="21433" y="9375"/>
                    <a:pt x="20074" y="6130"/>
                    <a:pt x="17741" y="3833"/>
                  </a:cubicBezTo>
                  <a:cubicBezTo>
                    <a:pt x="15444" y="1500"/>
                    <a:pt x="12190" y="141"/>
                    <a:pt x="8910" y="141"/>
                  </a:cubicBezTo>
                  <a:cubicBezTo>
                    <a:pt x="5630" y="132"/>
                    <a:pt x="2359" y="1456"/>
                    <a:pt x="0" y="376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chemeClr val="accent3">
                  <a:lumMod val="60000"/>
                  <a:lumOff val="40000"/>
                </a:schemeClr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9F51238B-4351-4168-925A-ABC0A7BDBCE7}"/>
                </a:ext>
              </a:extLst>
            </p:cNvPr>
            <p:cNvSpPr/>
            <p:nvPr/>
          </p:nvSpPr>
          <p:spPr>
            <a:xfrm>
              <a:off x="5250423" y="3414354"/>
              <a:ext cx="1675554" cy="843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600" extrusionOk="0">
                  <a:moveTo>
                    <a:pt x="21577" y="0"/>
                  </a:moveTo>
                  <a:cubicBezTo>
                    <a:pt x="21589" y="2806"/>
                    <a:pt x="21328" y="5624"/>
                    <a:pt x="20794" y="8230"/>
                  </a:cubicBezTo>
                  <a:cubicBezTo>
                    <a:pt x="20260" y="10835"/>
                    <a:pt x="19460" y="13229"/>
                    <a:pt x="18458" y="15233"/>
                  </a:cubicBezTo>
                  <a:cubicBezTo>
                    <a:pt x="16465" y="19254"/>
                    <a:pt x="13642" y="21600"/>
                    <a:pt x="10789" y="21600"/>
                  </a:cubicBezTo>
                  <a:cubicBezTo>
                    <a:pt x="7936" y="21600"/>
                    <a:pt x="5119" y="19254"/>
                    <a:pt x="3120" y="15233"/>
                  </a:cubicBezTo>
                  <a:cubicBezTo>
                    <a:pt x="2124" y="13229"/>
                    <a:pt x="1323" y="10835"/>
                    <a:pt x="784" y="8230"/>
                  </a:cubicBezTo>
                  <a:cubicBezTo>
                    <a:pt x="256" y="5612"/>
                    <a:pt x="-11" y="2806"/>
                    <a:pt x="1" y="0"/>
                  </a:cubicBezTo>
                  <a:cubicBezTo>
                    <a:pt x="25" y="5624"/>
                    <a:pt x="1205" y="11142"/>
                    <a:pt x="3203" y="15068"/>
                  </a:cubicBezTo>
                  <a:cubicBezTo>
                    <a:pt x="5190" y="19018"/>
                    <a:pt x="7984" y="21294"/>
                    <a:pt x="10783" y="21246"/>
                  </a:cubicBezTo>
                  <a:cubicBezTo>
                    <a:pt x="13588" y="21282"/>
                    <a:pt x="16376" y="19018"/>
                    <a:pt x="18363" y="15068"/>
                  </a:cubicBezTo>
                  <a:cubicBezTo>
                    <a:pt x="20373" y="11142"/>
                    <a:pt x="21547" y="5612"/>
                    <a:pt x="21577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B6EAE908-05A7-4953-A72D-2780A835CD4D}"/>
                </a:ext>
              </a:extLst>
            </p:cNvPr>
            <p:cNvSpPr/>
            <p:nvPr/>
          </p:nvSpPr>
          <p:spPr>
            <a:xfrm>
              <a:off x="5342533" y="4703904"/>
              <a:ext cx="1413449" cy="2735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1" h="21433" extrusionOk="0">
                  <a:moveTo>
                    <a:pt x="8068" y="21433"/>
                  </a:moveTo>
                  <a:cubicBezTo>
                    <a:pt x="8068" y="21433"/>
                    <a:pt x="7326" y="18636"/>
                    <a:pt x="7229" y="18282"/>
                  </a:cubicBezTo>
                  <a:cubicBezTo>
                    <a:pt x="7132" y="17929"/>
                    <a:pt x="6425" y="17059"/>
                    <a:pt x="5815" y="16539"/>
                  </a:cubicBezTo>
                  <a:cubicBezTo>
                    <a:pt x="5205" y="16019"/>
                    <a:pt x="4851" y="14630"/>
                    <a:pt x="4366" y="14042"/>
                  </a:cubicBezTo>
                  <a:cubicBezTo>
                    <a:pt x="3880" y="13457"/>
                    <a:pt x="3332" y="11898"/>
                    <a:pt x="3367" y="10440"/>
                  </a:cubicBezTo>
                  <a:cubicBezTo>
                    <a:pt x="3367" y="10440"/>
                    <a:pt x="2986" y="10487"/>
                    <a:pt x="2674" y="10324"/>
                  </a:cubicBezTo>
                  <a:cubicBezTo>
                    <a:pt x="2362" y="10162"/>
                    <a:pt x="2403" y="9938"/>
                    <a:pt x="2403" y="9938"/>
                  </a:cubicBezTo>
                  <a:cubicBezTo>
                    <a:pt x="2403" y="9938"/>
                    <a:pt x="1308" y="10332"/>
                    <a:pt x="746" y="10130"/>
                  </a:cubicBezTo>
                  <a:cubicBezTo>
                    <a:pt x="184" y="9927"/>
                    <a:pt x="108" y="9772"/>
                    <a:pt x="87" y="9610"/>
                  </a:cubicBezTo>
                  <a:cubicBezTo>
                    <a:pt x="87" y="9610"/>
                    <a:pt x="-114" y="9523"/>
                    <a:pt x="94" y="9303"/>
                  </a:cubicBezTo>
                  <a:cubicBezTo>
                    <a:pt x="302" y="9083"/>
                    <a:pt x="989" y="8462"/>
                    <a:pt x="989" y="8462"/>
                  </a:cubicBezTo>
                  <a:cubicBezTo>
                    <a:pt x="989" y="8462"/>
                    <a:pt x="364" y="8311"/>
                    <a:pt x="177" y="8040"/>
                  </a:cubicBezTo>
                  <a:cubicBezTo>
                    <a:pt x="-10" y="7769"/>
                    <a:pt x="274" y="7520"/>
                    <a:pt x="503" y="7354"/>
                  </a:cubicBezTo>
                  <a:cubicBezTo>
                    <a:pt x="732" y="7188"/>
                    <a:pt x="1363" y="6687"/>
                    <a:pt x="1654" y="6387"/>
                  </a:cubicBezTo>
                  <a:cubicBezTo>
                    <a:pt x="1945" y="6087"/>
                    <a:pt x="2237" y="5683"/>
                    <a:pt x="2611" y="5452"/>
                  </a:cubicBezTo>
                  <a:cubicBezTo>
                    <a:pt x="2993" y="5221"/>
                    <a:pt x="3818" y="4868"/>
                    <a:pt x="3818" y="4868"/>
                  </a:cubicBezTo>
                  <a:cubicBezTo>
                    <a:pt x="3818" y="4868"/>
                    <a:pt x="3298" y="4622"/>
                    <a:pt x="3256" y="4474"/>
                  </a:cubicBezTo>
                  <a:cubicBezTo>
                    <a:pt x="3214" y="4326"/>
                    <a:pt x="3908" y="3900"/>
                    <a:pt x="4151" y="3742"/>
                  </a:cubicBezTo>
                  <a:cubicBezTo>
                    <a:pt x="4393" y="3583"/>
                    <a:pt x="5156" y="2958"/>
                    <a:pt x="5517" y="2720"/>
                  </a:cubicBezTo>
                  <a:cubicBezTo>
                    <a:pt x="5877" y="2482"/>
                    <a:pt x="6453" y="2118"/>
                    <a:pt x="6709" y="2035"/>
                  </a:cubicBezTo>
                  <a:cubicBezTo>
                    <a:pt x="6966" y="1952"/>
                    <a:pt x="7895" y="1789"/>
                    <a:pt x="8228" y="1663"/>
                  </a:cubicBezTo>
                  <a:cubicBezTo>
                    <a:pt x="8228" y="1663"/>
                    <a:pt x="8464" y="862"/>
                    <a:pt x="9469" y="349"/>
                  </a:cubicBezTo>
                  <a:cubicBezTo>
                    <a:pt x="10475" y="-167"/>
                    <a:pt x="11820" y="13"/>
                    <a:pt x="12132" y="118"/>
                  </a:cubicBezTo>
                  <a:cubicBezTo>
                    <a:pt x="12444" y="223"/>
                    <a:pt x="12985" y="479"/>
                    <a:pt x="13331" y="851"/>
                  </a:cubicBezTo>
                  <a:cubicBezTo>
                    <a:pt x="13331" y="851"/>
                    <a:pt x="13886" y="815"/>
                    <a:pt x="14482" y="1024"/>
                  </a:cubicBezTo>
                  <a:cubicBezTo>
                    <a:pt x="15079" y="1233"/>
                    <a:pt x="15474" y="1598"/>
                    <a:pt x="16036" y="2092"/>
                  </a:cubicBezTo>
                  <a:cubicBezTo>
                    <a:pt x="16597" y="2587"/>
                    <a:pt x="18747" y="4474"/>
                    <a:pt x="19232" y="4868"/>
                  </a:cubicBezTo>
                  <a:cubicBezTo>
                    <a:pt x="19718" y="5261"/>
                    <a:pt x="20349" y="5651"/>
                    <a:pt x="20702" y="6012"/>
                  </a:cubicBezTo>
                  <a:cubicBezTo>
                    <a:pt x="21056" y="6373"/>
                    <a:pt x="21202" y="6780"/>
                    <a:pt x="21063" y="7195"/>
                  </a:cubicBezTo>
                  <a:cubicBezTo>
                    <a:pt x="21063" y="7195"/>
                    <a:pt x="21486" y="7502"/>
                    <a:pt x="21153" y="8170"/>
                  </a:cubicBezTo>
                  <a:cubicBezTo>
                    <a:pt x="20813" y="8841"/>
                    <a:pt x="19593" y="10465"/>
                    <a:pt x="19149" y="11238"/>
                  </a:cubicBezTo>
                  <a:cubicBezTo>
                    <a:pt x="18705" y="12013"/>
                    <a:pt x="17707" y="13912"/>
                    <a:pt x="17430" y="15258"/>
                  </a:cubicBezTo>
                  <a:cubicBezTo>
                    <a:pt x="17145" y="16600"/>
                    <a:pt x="17672" y="19286"/>
                    <a:pt x="18171" y="20794"/>
                  </a:cubicBezTo>
                  <a:lnTo>
                    <a:pt x="8068" y="21433"/>
                  </a:lnTo>
                  <a:close/>
                </a:path>
              </a:pathLst>
            </a:custGeom>
            <a:solidFill>
              <a:srgbClr val="F9D3A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CEFFF508-2FC7-4FA4-8C99-8344C55AE4F2}"/>
                </a:ext>
              </a:extLst>
            </p:cNvPr>
            <p:cNvSpPr/>
            <p:nvPr/>
          </p:nvSpPr>
          <p:spPr>
            <a:xfrm>
              <a:off x="5572809" y="4934180"/>
              <a:ext cx="322390" cy="11205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864" y="20188"/>
                  </a:lnTo>
                  <a:cubicBezTo>
                    <a:pt x="1173" y="19727"/>
                    <a:pt x="926" y="19256"/>
                    <a:pt x="895" y="18777"/>
                  </a:cubicBezTo>
                  <a:cubicBezTo>
                    <a:pt x="771" y="18289"/>
                    <a:pt x="1234" y="17774"/>
                    <a:pt x="1851" y="17330"/>
                  </a:cubicBezTo>
                  <a:cubicBezTo>
                    <a:pt x="2438" y="16877"/>
                    <a:pt x="3117" y="16433"/>
                    <a:pt x="3888" y="15998"/>
                  </a:cubicBezTo>
                  <a:cubicBezTo>
                    <a:pt x="5338" y="15119"/>
                    <a:pt x="7406" y="14329"/>
                    <a:pt x="9288" y="13565"/>
                  </a:cubicBezTo>
                  <a:cubicBezTo>
                    <a:pt x="11201" y="12784"/>
                    <a:pt x="12929" y="11985"/>
                    <a:pt x="14379" y="11142"/>
                  </a:cubicBezTo>
                  <a:cubicBezTo>
                    <a:pt x="15922" y="10352"/>
                    <a:pt x="16385" y="9402"/>
                    <a:pt x="16848" y="8461"/>
                  </a:cubicBezTo>
                  <a:cubicBezTo>
                    <a:pt x="17249" y="7537"/>
                    <a:pt x="17558" y="6543"/>
                    <a:pt x="17897" y="5629"/>
                  </a:cubicBezTo>
                  <a:cubicBezTo>
                    <a:pt x="17990" y="3720"/>
                    <a:pt x="18946" y="1758"/>
                    <a:pt x="21600" y="0"/>
                  </a:cubicBezTo>
                  <a:cubicBezTo>
                    <a:pt x="19563" y="1829"/>
                    <a:pt x="18977" y="3729"/>
                    <a:pt x="19131" y="5637"/>
                  </a:cubicBezTo>
                  <a:cubicBezTo>
                    <a:pt x="18977" y="6632"/>
                    <a:pt x="18669" y="7546"/>
                    <a:pt x="18298" y="8514"/>
                  </a:cubicBezTo>
                  <a:cubicBezTo>
                    <a:pt x="17866" y="9455"/>
                    <a:pt x="17465" y="10458"/>
                    <a:pt x="15799" y="11355"/>
                  </a:cubicBezTo>
                  <a:cubicBezTo>
                    <a:pt x="14256" y="12216"/>
                    <a:pt x="12436" y="13033"/>
                    <a:pt x="10461" y="13814"/>
                  </a:cubicBezTo>
                  <a:cubicBezTo>
                    <a:pt x="8455" y="14595"/>
                    <a:pt x="6542" y="15341"/>
                    <a:pt x="4968" y="16176"/>
                  </a:cubicBezTo>
                  <a:cubicBezTo>
                    <a:pt x="4166" y="16584"/>
                    <a:pt x="3425" y="17010"/>
                    <a:pt x="2808" y="17445"/>
                  </a:cubicBezTo>
                  <a:cubicBezTo>
                    <a:pt x="2129" y="17889"/>
                    <a:pt x="1666" y="18306"/>
                    <a:pt x="1697" y="18777"/>
                  </a:cubicBezTo>
                  <a:cubicBezTo>
                    <a:pt x="1605" y="19247"/>
                    <a:pt x="1759" y="19736"/>
                    <a:pt x="1296" y="20215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89A3F45E-4306-465D-BF5F-206AAD705E75}"/>
                </a:ext>
              </a:extLst>
            </p:cNvPr>
            <p:cNvSpPr/>
            <p:nvPr/>
          </p:nvSpPr>
          <p:spPr>
            <a:xfrm>
              <a:off x="6171531" y="4842065"/>
              <a:ext cx="131896" cy="996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7" h="21600" extrusionOk="0">
                  <a:moveTo>
                    <a:pt x="14574" y="0"/>
                  </a:moveTo>
                  <a:cubicBezTo>
                    <a:pt x="17914" y="1797"/>
                    <a:pt x="20512" y="3615"/>
                    <a:pt x="21180" y="5482"/>
                  </a:cubicBezTo>
                  <a:cubicBezTo>
                    <a:pt x="21477" y="6421"/>
                    <a:pt x="20883" y="7350"/>
                    <a:pt x="19918" y="8278"/>
                  </a:cubicBezTo>
                  <a:cubicBezTo>
                    <a:pt x="18879" y="9207"/>
                    <a:pt x="17469" y="10126"/>
                    <a:pt x="14796" y="11025"/>
                  </a:cubicBezTo>
                  <a:lnTo>
                    <a:pt x="7671" y="13611"/>
                  </a:lnTo>
                  <a:cubicBezTo>
                    <a:pt x="6260" y="14060"/>
                    <a:pt x="5518" y="14390"/>
                    <a:pt x="5889" y="14849"/>
                  </a:cubicBezTo>
                  <a:cubicBezTo>
                    <a:pt x="6038" y="15289"/>
                    <a:pt x="7003" y="15748"/>
                    <a:pt x="6335" y="16277"/>
                  </a:cubicBezTo>
                  <a:cubicBezTo>
                    <a:pt x="5518" y="16767"/>
                    <a:pt x="4182" y="17186"/>
                    <a:pt x="3143" y="17616"/>
                  </a:cubicBezTo>
                  <a:cubicBezTo>
                    <a:pt x="2623" y="17825"/>
                    <a:pt x="2104" y="18055"/>
                    <a:pt x="2178" y="18225"/>
                  </a:cubicBezTo>
                  <a:lnTo>
                    <a:pt x="2994" y="18894"/>
                  </a:lnTo>
                  <a:cubicBezTo>
                    <a:pt x="3959" y="19802"/>
                    <a:pt x="5221" y="20711"/>
                    <a:pt x="7151" y="21600"/>
                  </a:cubicBezTo>
                  <a:cubicBezTo>
                    <a:pt x="4405" y="20751"/>
                    <a:pt x="2772" y="19842"/>
                    <a:pt x="1139" y="18944"/>
                  </a:cubicBezTo>
                  <a:lnTo>
                    <a:pt x="25" y="18255"/>
                  </a:lnTo>
                  <a:cubicBezTo>
                    <a:pt x="-123" y="17955"/>
                    <a:pt x="396" y="17745"/>
                    <a:pt x="842" y="17506"/>
                  </a:cubicBezTo>
                  <a:cubicBezTo>
                    <a:pt x="1732" y="17056"/>
                    <a:pt x="2920" y="16607"/>
                    <a:pt x="3440" y="16188"/>
                  </a:cubicBezTo>
                  <a:cubicBezTo>
                    <a:pt x="3811" y="15798"/>
                    <a:pt x="2846" y="15339"/>
                    <a:pt x="2549" y="14859"/>
                  </a:cubicBezTo>
                  <a:cubicBezTo>
                    <a:pt x="2401" y="14620"/>
                    <a:pt x="2401" y="14370"/>
                    <a:pt x="2772" y="14110"/>
                  </a:cubicBezTo>
                  <a:cubicBezTo>
                    <a:pt x="3217" y="13841"/>
                    <a:pt x="3885" y="13631"/>
                    <a:pt x="4405" y="13411"/>
                  </a:cubicBezTo>
                  <a:lnTo>
                    <a:pt x="11308" y="10785"/>
                  </a:lnTo>
                  <a:cubicBezTo>
                    <a:pt x="16281" y="9137"/>
                    <a:pt x="17914" y="7270"/>
                    <a:pt x="18285" y="5462"/>
                  </a:cubicBezTo>
                  <a:cubicBezTo>
                    <a:pt x="18137" y="3665"/>
                    <a:pt x="16355" y="1827"/>
                    <a:pt x="14574" y="0"/>
                  </a:cubicBez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14DC8285-52F8-42C6-B9CB-C89195C0A3EE}"/>
                </a:ext>
              </a:extLst>
            </p:cNvPr>
            <p:cNvSpPr/>
            <p:nvPr/>
          </p:nvSpPr>
          <p:spPr>
            <a:xfrm>
              <a:off x="5618868" y="5302618"/>
              <a:ext cx="240872" cy="78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91" extrusionOk="0">
                  <a:moveTo>
                    <a:pt x="0" y="11892"/>
                  </a:moveTo>
                  <a:cubicBezTo>
                    <a:pt x="1817" y="14198"/>
                    <a:pt x="3676" y="15047"/>
                    <a:pt x="5493" y="15169"/>
                  </a:cubicBezTo>
                  <a:cubicBezTo>
                    <a:pt x="7351" y="15290"/>
                    <a:pt x="8921" y="13834"/>
                    <a:pt x="10738" y="11892"/>
                  </a:cubicBezTo>
                  <a:cubicBezTo>
                    <a:pt x="14290" y="8130"/>
                    <a:pt x="17800" y="3397"/>
                    <a:pt x="21600" y="0"/>
                  </a:cubicBezTo>
                  <a:cubicBezTo>
                    <a:pt x="20154" y="4005"/>
                    <a:pt x="18502" y="7281"/>
                    <a:pt x="16850" y="10314"/>
                  </a:cubicBezTo>
                  <a:cubicBezTo>
                    <a:pt x="15157" y="13348"/>
                    <a:pt x="13381" y="15897"/>
                    <a:pt x="11523" y="17960"/>
                  </a:cubicBezTo>
                  <a:cubicBezTo>
                    <a:pt x="9747" y="19901"/>
                    <a:pt x="7393" y="21600"/>
                    <a:pt x="5369" y="20144"/>
                  </a:cubicBezTo>
                  <a:cubicBezTo>
                    <a:pt x="3345" y="18931"/>
                    <a:pt x="1322" y="16382"/>
                    <a:pt x="0" y="11892"/>
                  </a:cubicBez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0439A96E-40B2-4B3B-9F76-F79AE1469F2F}"/>
                </a:ext>
              </a:extLst>
            </p:cNvPr>
            <p:cNvSpPr/>
            <p:nvPr/>
          </p:nvSpPr>
          <p:spPr>
            <a:xfrm>
              <a:off x="5434647" y="5625004"/>
              <a:ext cx="315478" cy="188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3" extrusionOk="0">
                  <a:moveTo>
                    <a:pt x="0" y="19756"/>
                  </a:moveTo>
                  <a:cubicBezTo>
                    <a:pt x="946" y="20704"/>
                    <a:pt x="2018" y="20599"/>
                    <a:pt x="3027" y="20230"/>
                  </a:cubicBezTo>
                  <a:cubicBezTo>
                    <a:pt x="4036" y="19861"/>
                    <a:pt x="4982" y="19229"/>
                    <a:pt x="5928" y="18386"/>
                  </a:cubicBezTo>
                  <a:cubicBezTo>
                    <a:pt x="7757" y="16648"/>
                    <a:pt x="9681" y="14909"/>
                    <a:pt x="11415" y="13013"/>
                  </a:cubicBezTo>
                  <a:cubicBezTo>
                    <a:pt x="14978" y="9272"/>
                    <a:pt x="18131" y="4425"/>
                    <a:pt x="21600" y="0"/>
                  </a:cubicBezTo>
                  <a:cubicBezTo>
                    <a:pt x="20370" y="3003"/>
                    <a:pt x="18951" y="5743"/>
                    <a:pt x="17406" y="8377"/>
                  </a:cubicBezTo>
                  <a:cubicBezTo>
                    <a:pt x="15893" y="11011"/>
                    <a:pt x="14158" y="13382"/>
                    <a:pt x="12298" y="15384"/>
                  </a:cubicBezTo>
                  <a:cubicBezTo>
                    <a:pt x="10406" y="17333"/>
                    <a:pt x="8514" y="19019"/>
                    <a:pt x="6433" y="20336"/>
                  </a:cubicBezTo>
                  <a:cubicBezTo>
                    <a:pt x="5361" y="20968"/>
                    <a:pt x="4257" y="21442"/>
                    <a:pt x="3122" y="21548"/>
                  </a:cubicBezTo>
                  <a:cubicBezTo>
                    <a:pt x="1987" y="21600"/>
                    <a:pt x="725" y="21284"/>
                    <a:pt x="0" y="19756"/>
                  </a:cubicBez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68FC256B-FB9B-449A-937E-DE94FB43C63A}"/>
                </a:ext>
              </a:extLst>
            </p:cNvPr>
            <p:cNvSpPr/>
            <p:nvPr/>
          </p:nvSpPr>
          <p:spPr>
            <a:xfrm>
              <a:off x="5526758" y="5901335"/>
              <a:ext cx="89351" cy="75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673"/>
                  </a:moveTo>
                  <a:cubicBezTo>
                    <a:pt x="7460" y="11722"/>
                    <a:pt x="14920" y="6191"/>
                    <a:pt x="21600" y="0"/>
                  </a:cubicBezTo>
                  <a:cubicBezTo>
                    <a:pt x="16144" y="7902"/>
                    <a:pt x="10021" y="15147"/>
                    <a:pt x="2895" y="21600"/>
                  </a:cubicBezTo>
                  <a:lnTo>
                    <a:pt x="0" y="15673"/>
                  </a:ln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6779E986-26BE-4895-8564-11EDBFC7157A}"/>
                </a:ext>
              </a:extLst>
            </p:cNvPr>
            <p:cNvSpPr/>
            <p:nvPr/>
          </p:nvSpPr>
          <p:spPr>
            <a:xfrm>
              <a:off x="5710978" y="5394728"/>
              <a:ext cx="66983" cy="196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6" h="21600" extrusionOk="0">
                  <a:moveTo>
                    <a:pt x="13281" y="21094"/>
                  </a:moveTo>
                  <a:cubicBezTo>
                    <a:pt x="14157" y="19526"/>
                    <a:pt x="14303" y="17604"/>
                    <a:pt x="14157" y="15833"/>
                  </a:cubicBezTo>
                  <a:cubicBezTo>
                    <a:pt x="13865" y="14012"/>
                    <a:pt x="12990" y="12191"/>
                    <a:pt x="11822" y="10370"/>
                  </a:cubicBezTo>
                  <a:cubicBezTo>
                    <a:pt x="9340" y="6778"/>
                    <a:pt x="5254" y="3288"/>
                    <a:pt x="0" y="0"/>
                  </a:cubicBezTo>
                  <a:cubicBezTo>
                    <a:pt x="6422" y="3035"/>
                    <a:pt x="11676" y="6425"/>
                    <a:pt x="15617" y="10016"/>
                  </a:cubicBezTo>
                  <a:cubicBezTo>
                    <a:pt x="17514" y="11837"/>
                    <a:pt x="18973" y="13709"/>
                    <a:pt x="19995" y="15631"/>
                  </a:cubicBezTo>
                  <a:cubicBezTo>
                    <a:pt x="20870" y="17553"/>
                    <a:pt x="21600" y="19425"/>
                    <a:pt x="21017" y="21600"/>
                  </a:cubicBezTo>
                  <a:lnTo>
                    <a:pt x="13281" y="21094"/>
                  </a:ln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5E5F9DF7-C236-4139-A132-1F334C66C664}"/>
                </a:ext>
              </a:extLst>
            </p:cNvPr>
            <p:cNvSpPr/>
            <p:nvPr/>
          </p:nvSpPr>
          <p:spPr>
            <a:xfrm>
              <a:off x="6171527" y="5578949"/>
              <a:ext cx="161197" cy="64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26" extrusionOk="0">
                  <a:moveTo>
                    <a:pt x="1666" y="0"/>
                  </a:moveTo>
                  <a:cubicBezTo>
                    <a:pt x="3332" y="2700"/>
                    <a:pt x="4875" y="5400"/>
                    <a:pt x="6357" y="8400"/>
                  </a:cubicBezTo>
                  <a:cubicBezTo>
                    <a:pt x="7097" y="9900"/>
                    <a:pt x="7838" y="11400"/>
                    <a:pt x="8517" y="13200"/>
                  </a:cubicBezTo>
                  <a:cubicBezTo>
                    <a:pt x="9010" y="14550"/>
                    <a:pt x="9751" y="15300"/>
                    <a:pt x="10553" y="16200"/>
                  </a:cubicBezTo>
                  <a:cubicBezTo>
                    <a:pt x="13947" y="18900"/>
                    <a:pt x="17835" y="19650"/>
                    <a:pt x="21600" y="19950"/>
                  </a:cubicBezTo>
                  <a:cubicBezTo>
                    <a:pt x="17836" y="20850"/>
                    <a:pt x="14071" y="21600"/>
                    <a:pt x="10121" y="19950"/>
                  </a:cubicBezTo>
                  <a:cubicBezTo>
                    <a:pt x="9196" y="19500"/>
                    <a:pt x="8023" y="18600"/>
                    <a:pt x="7159" y="16950"/>
                  </a:cubicBezTo>
                  <a:cubicBezTo>
                    <a:pt x="6418" y="15600"/>
                    <a:pt x="5678" y="14400"/>
                    <a:pt x="4875" y="13350"/>
                  </a:cubicBezTo>
                  <a:cubicBezTo>
                    <a:pt x="3333" y="11100"/>
                    <a:pt x="1666" y="9001"/>
                    <a:pt x="0" y="7050"/>
                  </a:cubicBezTo>
                  <a:lnTo>
                    <a:pt x="1666" y="0"/>
                  </a:ln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4F519429-522C-4BD0-BDF8-516C8D2A87DB}"/>
                </a:ext>
              </a:extLst>
            </p:cNvPr>
            <p:cNvSpPr/>
            <p:nvPr/>
          </p:nvSpPr>
          <p:spPr>
            <a:xfrm>
              <a:off x="6171527" y="5440787"/>
              <a:ext cx="259759" cy="60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31" extrusionOk="0">
                  <a:moveTo>
                    <a:pt x="0" y="13106"/>
                  </a:moveTo>
                  <a:cubicBezTo>
                    <a:pt x="3523" y="7745"/>
                    <a:pt x="7085" y="4119"/>
                    <a:pt x="10685" y="1911"/>
                  </a:cubicBezTo>
                  <a:cubicBezTo>
                    <a:pt x="14323" y="-296"/>
                    <a:pt x="18000" y="-769"/>
                    <a:pt x="21600" y="1438"/>
                  </a:cubicBezTo>
                  <a:cubicBezTo>
                    <a:pt x="17962" y="650"/>
                    <a:pt x="14362" y="2541"/>
                    <a:pt x="10877" y="6010"/>
                  </a:cubicBezTo>
                  <a:cubicBezTo>
                    <a:pt x="7392" y="9478"/>
                    <a:pt x="3983" y="14524"/>
                    <a:pt x="804" y="20831"/>
                  </a:cubicBezTo>
                  <a:lnTo>
                    <a:pt x="0" y="13106"/>
                  </a:ln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7" name="Triangle">
              <a:extLst>
                <a:ext uri="{FF2B5EF4-FFF2-40B4-BE49-F238E27FC236}">
                  <a16:creationId xmlns:a16="http://schemas.microsoft.com/office/drawing/2014/main" id="{87B857D6-E4A6-4EC1-9DF2-D0222D3C9148}"/>
                </a:ext>
              </a:extLst>
            </p:cNvPr>
            <p:cNvSpPr/>
            <p:nvPr/>
          </p:nvSpPr>
          <p:spPr>
            <a:xfrm>
              <a:off x="6217586" y="5256562"/>
              <a:ext cx="118826" cy="48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615"/>
                  </a:moveTo>
                  <a:lnTo>
                    <a:pt x="21600" y="0"/>
                  </a:lnTo>
                  <a:lnTo>
                    <a:pt x="1423" y="21600"/>
                  </a:ln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F54B9418-42F8-42D4-BB31-CED9E9A01E30}"/>
                </a:ext>
              </a:extLst>
            </p:cNvPr>
            <p:cNvSpPr/>
            <p:nvPr/>
          </p:nvSpPr>
          <p:spPr>
            <a:xfrm>
              <a:off x="5895199" y="5302621"/>
              <a:ext cx="242711" cy="64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12" extrusionOk="0">
                  <a:moveTo>
                    <a:pt x="0" y="0"/>
                  </a:moveTo>
                  <a:cubicBezTo>
                    <a:pt x="3689" y="3479"/>
                    <a:pt x="7173" y="7248"/>
                    <a:pt x="10739" y="10148"/>
                  </a:cubicBezTo>
                  <a:cubicBezTo>
                    <a:pt x="12501" y="11742"/>
                    <a:pt x="14304" y="13047"/>
                    <a:pt x="16108" y="14497"/>
                  </a:cubicBezTo>
                  <a:cubicBezTo>
                    <a:pt x="17911" y="15946"/>
                    <a:pt x="19715" y="16816"/>
                    <a:pt x="21600" y="18411"/>
                  </a:cubicBezTo>
                  <a:cubicBezTo>
                    <a:pt x="17870" y="21600"/>
                    <a:pt x="13935" y="20730"/>
                    <a:pt x="10247" y="17541"/>
                  </a:cubicBezTo>
                  <a:cubicBezTo>
                    <a:pt x="8402" y="15802"/>
                    <a:pt x="6558" y="13772"/>
                    <a:pt x="4877" y="10728"/>
                  </a:cubicBezTo>
                  <a:cubicBezTo>
                    <a:pt x="3074" y="7973"/>
                    <a:pt x="1434" y="4494"/>
                    <a:pt x="0" y="0"/>
                  </a:cubicBez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C875B2DC-1BCB-4722-8B9E-C80D3B237FB1}"/>
                </a:ext>
              </a:extLst>
            </p:cNvPr>
            <p:cNvSpPr/>
            <p:nvPr/>
          </p:nvSpPr>
          <p:spPr>
            <a:xfrm>
              <a:off x="6033361" y="5256562"/>
              <a:ext cx="188373" cy="29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91" extrusionOk="0">
                  <a:moveTo>
                    <a:pt x="0" y="230"/>
                  </a:moveTo>
                  <a:cubicBezTo>
                    <a:pt x="3802" y="-724"/>
                    <a:pt x="7341" y="1500"/>
                    <a:pt x="10879" y="3089"/>
                  </a:cubicBezTo>
                  <a:cubicBezTo>
                    <a:pt x="14418" y="4995"/>
                    <a:pt x="17798" y="6901"/>
                    <a:pt x="21600" y="6901"/>
                  </a:cubicBezTo>
                  <a:cubicBezTo>
                    <a:pt x="20016" y="13571"/>
                    <a:pt x="18167" y="16747"/>
                    <a:pt x="16266" y="18652"/>
                  </a:cubicBezTo>
                  <a:cubicBezTo>
                    <a:pt x="14418" y="20876"/>
                    <a:pt x="12516" y="20558"/>
                    <a:pt x="10668" y="19922"/>
                  </a:cubicBezTo>
                  <a:cubicBezTo>
                    <a:pt x="8819" y="18968"/>
                    <a:pt x="6971" y="17063"/>
                    <a:pt x="5175" y="13569"/>
                  </a:cubicBezTo>
                  <a:cubicBezTo>
                    <a:pt x="3380" y="10394"/>
                    <a:pt x="1584" y="6583"/>
                    <a:pt x="0" y="230"/>
                  </a:cubicBez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8859ABCE-BB2C-40B7-AD66-2812CA24B815}"/>
                </a:ext>
              </a:extLst>
            </p:cNvPr>
            <p:cNvSpPr/>
            <p:nvPr/>
          </p:nvSpPr>
          <p:spPr>
            <a:xfrm>
              <a:off x="5941254" y="4749959"/>
              <a:ext cx="289317" cy="240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5" h="21488" extrusionOk="0">
                  <a:moveTo>
                    <a:pt x="2626" y="0"/>
                  </a:moveTo>
                  <a:cubicBezTo>
                    <a:pt x="2017" y="2679"/>
                    <a:pt x="1612" y="5441"/>
                    <a:pt x="1409" y="8162"/>
                  </a:cubicBezTo>
                  <a:cubicBezTo>
                    <a:pt x="1172" y="10882"/>
                    <a:pt x="1307" y="13603"/>
                    <a:pt x="1814" y="16200"/>
                  </a:cubicBezTo>
                  <a:lnTo>
                    <a:pt x="1273" y="15499"/>
                  </a:lnTo>
                  <a:cubicBezTo>
                    <a:pt x="3741" y="16200"/>
                    <a:pt x="6175" y="16983"/>
                    <a:pt x="8609" y="17807"/>
                  </a:cubicBezTo>
                  <a:cubicBezTo>
                    <a:pt x="11043" y="18632"/>
                    <a:pt x="13510" y="19456"/>
                    <a:pt x="15809" y="19497"/>
                  </a:cubicBezTo>
                  <a:cubicBezTo>
                    <a:pt x="16350" y="19456"/>
                    <a:pt x="16890" y="19374"/>
                    <a:pt x="17228" y="19085"/>
                  </a:cubicBezTo>
                  <a:cubicBezTo>
                    <a:pt x="17567" y="18879"/>
                    <a:pt x="17837" y="18302"/>
                    <a:pt x="18175" y="17643"/>
                  </a:cubicBezTo>
                  <a:cubicBezTo>
                    <a:pt x="18783" y="16365"/>
                    <a:pt x="19257" y="14963"/>
                    <a:pt x="19662" y="13521"/>
                  </a:cubicBezTo>
                  <a:cubicBezTo>
                    <a:pt x="20440" y="10635"/>
                    <a:pt x="20981" y="7626"/>
                    <a:pt x="20913" y="4534"/>
                  </a:cubicBezTo>
                  <a:cubicBezTo>
                    <a:pt x="21420" y="7585"/>
                    <a:pt x="21319" y="10841"/>
                    <a:pt x="20676" y="13892"/>
                  </a:cubicBezTo>
                  <a:cubicBezTo>
                    <a:pt x="20372" y="15417"/>
                    <a:pt x="19967" y="16942"/>
                    <a:pt x="19426" y="18426"/>
                  </a:cubicBezTo>
                  <a:cubicBezTo>
                    <a:pt x="19155" y="19085"/>
                    <a:pt x="18851" y="20034"/>
                    <a:pt x="18074" y="20652"/>
                  </a:cubicBezTo>
                  <a:cubicBezTo>
                    <a:pt x="17364" y="21270"/>
                    <a:pt x="16586" y="21394"/>
                    <a:pt x="15876" y="21476"/>
                  </a:cubicBezTo>
                  <a:cubicBezTo>
                    <a:pt x="13071" y="21600"/>
                    <a:pt x="10603" y="20693"/>
                    <a:pt x="8136" y="19910"/>
                  </a:cubicBezTo>
                  <a:cubicBezTo>
                    <a:pt x="5668" y="19085"/>
                    <a:pt x="3234" y="18261"/>
                    <a:pt x="800" y="17354"/>
                  </a:cubicBezTo>
                  <a:lnTo>
                    <a:pt x="327" y="17189"/>
                  </a:lnTo>
                  <a:lnTo>
                    <a:pt x="259" y="16653"/>
                  </a:lnTo>
                  <a:cubicBezTo>
                    <a:pt x="-180" y="13768"/>
                    <a:pt x="-11" y="10841"/>
                    <a:pt x="395" y="8038"/>
                  </a:cubicBezTo>
                  <a:cubicBezTo>
                    <a:pt x="834" y="5194"/>
                    <a:pt x="1578" y="2473"/>
                    <a:pt x="2626" y="0"/>
                  </a:cubicBez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B1369B18-147C-4B53-A312-7FBA5E11291B}"/>
                </a:ext>
              </a:extLst>
            </p:cNvPr>
            <p:cNvSpPr/>
            <p:nvPr/>
          </p:nvSpPr>
          <p:spPr>
            <a:xfrm>
              <a:off x="5342537" y="5809228"/>
              <a:ext cx="100865" cy="126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579"/>
                  </a:moveTo>
                  <a:cubicBezTo>
                    <a:pt x="2466" y="17106"/>
                    <a:pt x="5129" y="16397"/>
                    <a:pt x="7496" y="15530"/>
                  </a:cubicBezTo>
                  <a:cubicBezTo>
                    <a:pt x="10060" y="14584"/>
                    <a:pt x="11836" y="13559"/>
                    <a:pt x="13414" y="11746"/>
                  </a:cubicBezTo>
                  <a:cubicBezTo>
                    <a:pt x="16570" y="8198"/>
                    <a:pt x="19134" y="4099"/>
                    <a:pt x="21600" y="0"/>
                  </a:cubicBezTo>
                  <a:cubicBezTo>
                    <a:pt x="20022" y="4336"/>
                    <a:pt x="18247" y="8671"/>
                    <a:pt x="15682" y="12850"/>
                  </a:cubicBezTo>
                  <a:cubicBezTo>
                    <a:pt x="14499" y="14978"/>
                    <a:pt x="11934" y="17106"/>
                    <a:pt x="9468" y="18289"/>
                  </a:cubicBezTo>
                  <a:cubicBezTo>
                    <a:pt x="6904" y="19629"/>
                    <a:pt x="4340" y="20654"/>
                    <a:pt x="1479" y="21600"/>
                  </a:cubicBezTo>
                  <a:lnTo>
                    <a:pt x="0" y="17579"/>
                  </a:ln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</p:grpSp>
      <p:sp>
        <p:nvSpPr>
          <p:cNvPr id="92" name="Freeform 282">
            <a:extLst>
              <a:ext uri="{FF2B5EF4-FFF2-40B4-BE49-F238E27FC236}">
                <a16:creationId xmlns:a16="http://schemas.microsoft.com/office/drawing/2014/main" id="{7236AF73-FE0C-48F0-9201-8495E78B4985}"/>
              </a:ext>
            </a:extLst>
          </p:cNvPr>
          <p:cNvSpPr/>
          <p:nvPr/>
        </p:nvSpPr>
        <p:spPr>
          <a:xfrm>
            <a:off x="2861866" y="2574253"/>
            <a:ext cx="539144" cy="513934"/>
          </a:xfrm>
          <a:custGeom>
            <a:avLst/>
            <a:gdLst/>
            <a:ahLst/>
            <a:cxnLst/>
            <a:rect l="l" t="t" r="r" b="b"/>
            <a:pathLst>
              <a:path w="468765" h="447074">
                <a:moveTo>
                  <a:pt x="234382" y="0"/>
                </a:moveTo>
                <a:cubicBezTo>
                  <a:pt x="240017" y="0"/>
                  <a:pt x="244618" y="3850"/>
                  <a:pt x="248186" y="11550"/>
                </a:cubicBezTo>
                <a:lnTo>
                  <a:pt x="311571" y="139728"/>
                </a:lnTo>
                <a:lnTo>
                  <a:pt x="452990" y="160293"/>
                </a:lnTo>
                <a:cubicBezTo>
                  <a:pt x="463507" y="161983"/>
                  <a:pt x="468765" y="166303"/>
                  <a:pt x="468765" y="173252"/>
                </a:cubicBezTo>
                <a:cubicBezTo>
                  <a:pt x="468765" y="177383"/>
                  <a:pt x="466324" y="181891"/>
                  <a:pt x="461441" y="186774"/>
                </a:cubicBezTo>
                <a:lnTo>
                  <a:pt x="359180" y="286499"/>
                </a:lnTo>
                <a:lnTo>
                  <a:pt x="383407" y="427354"/>
                </a:lnTo>
                <a:cubicBezTo>
                  <a:pt x="383595" y="428669"/>
                  <a:pt x="383689" y="430547"/>
                  <a:pt x="383689" y="432989"/>
                </a:cubicBezTo>
                <a:cubicBezTo>
                  <a:pt x="383689" y="436933"/>
                  <a:pt x="382703" y="440266"/>
                  <a:pt x="380731" y="442989"/>
                </a:cubicBezTo>
                <a:cubicBezTo>
                  <a:pt x="378759" y="445713"/>
                  <a:pt x="375895" y="447074"/>
                  <a:pt x="372139" y="447074"/>
                </a:cubicBezTo>
                <a:cubicBezTo>
                  <a:pt x="368571" y="447074"/>
                  <a:pt x="364814" y="445947"/>
                  <a:pt x="360870" y="443694"/>
                </a:cubicBezTo>
                <a:lnTo>
                  <a:pt x="234382" y="377210"/>
                </a:lnTo>
                <a:lnTo>
                  <a:pt x="107894" y="443694"/>
                </a:lnTo>
                <a:cubicBezTo>
                  <a:pt x="103763" y="445947"/>
                  <a:pt x="100006" y="447074"/>
                  <a:pt x="96626" y="447074"/>
                </a:cubicBezTo>
                <a:cubicBezTo>
                  <a:pt x="92682" y="447074"/>
                  <a:pt x="89724" y="445713"/>
                  <a:pt x="87752" y="442989"/>
                </a:cubicBezTo>
                <a:cubicBezTo>
                  <a:pt x="85780" y="440266"/>
                  <a:pt x="84794" y="436933"/>
                  <a:pt x="84794" y="432989"/>
                </a:cubicBezTo>
                <a:cubicBezTo>
                  <a:pt x="84794" y="431862"/>
                  <a:pt x="84982" y="429984"/>
                  <a:pt x="85358" y="427354"/>
                </a:cubicBezTo>
                <a:lnTo>
                  <a:pt x="109585" y="286499"/>
                </a:lnTo>
                <a:lnTo>
                  <a:pt x="7043" y="186774"/>
                </a:lnTo>
                <a:cubicBezTo>
                  <a:pt x="2347" y="181703"/>
                  <a:pt x="0" y="177196"/>
                  <a:pt x="0" y="173252"/>
                </a:cubicBezTo>
                <a:cubicBezTo>
                  <a:pt x="0" y="166303"/>
                  <a:pt x="5258" y="161983"/>
                  <a:pt x="15775" y="160293"/>
                </a:cubicBezTo>
                <a:lnTo>
                  <a:pt x="157194" y="139728"/>
                </a:lnTo>
                <a:lnTo>
                  <a:pt x="220579" y="11550"/>
                </a:lnTo>
                <a:cubicBezTo>
                  <a:pt x="224147" y="3850"/>
                  <a:pt x="228748" y="0"/>
                  <a:pt x="23438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3" name="Freeform 299">
            <a:extLst>
              <a:ext uri="{FF2B5EF4-FFF2-40B4-BE49-F238E27FC236}">
                <a16:creationId xmlns:a16="http://schemas.microsoft.com/office/drawing/2014/main" id="{EB9399ED-825D-4BBB-A2DE-DA8CB6C1E7C9}"/>
              </a:ext>
            </a:extLst>
          </p:cNvPr>
          <p:cNvSpPr/>
          <p:nvPr/>
        </p:nvSpPr>
        <p:spPr>
          <a:xfrm>
            <a:off x="5742707" y="2582510"/>
            <a:ext cx="456199" cy="497421"/>
          </a:xfrm>
          <a:custGeom>
            <a:avLst/>
            <a:gdLst>
              <a:gd name="connsiteX0" fmla="*/ 73103 w 297485"/>
              <a:gd name="connsiteY0" fmla="*/ 148745 h 324532"/>
              <a:gd name="connsiteX1" fmla="*/ 81977 w 297485"/>
              <a:gd name="connsiteY1" fmla="*/ 153288 h 324532"/>
              <a:gd name="connsiteX2" fmla="*/ 97718 w 297485"/>
              <a:gd name="connsiteY2" fmla="*/ 163429 h 324532"/>
              <a:gd name="connsiteX3" fmla="*/ 120536 w 297485"/>
              <a:gd name="connsiteY3" fmla="*/ 173571 h 324532"/>
              <a:gd name="connsiteX4" fmla="*/ 148743 w 297485"/>
              <a:gd name="connsiteY4" fmla="*/ 178114 h 324532"/>
              <a:gd name="connsiteX5" fmla="*/ 176949 w 297485"/>
              <a:gd name="connsiteY5" fmla="*/ 173571 h 324532"/>
              <a:gd name="connsiteX6" fmla="*/ 199768 w 297485"/>
              <a:gd name="connsiteY6" fmla="*/ 163429 h 324532"/>
              <a:gd name="connsiteX7" fmla="*/ 215508 w 297485"/>
              <a:gd name="connsiteY7" fmla="*/ 153288 h 324532"/>
              <a:gd name="connsiteX8" fmla="*/ 224382 w 297485"/>
              <a:gd name="connsiteY8" fmla="*/ 148745 h 324532"/>
              <a:gd name="connsiteX9" fmla="*/ 247940 w 297485"/>
              <a:gd name="connsiteY9" fmla="*/ 152971 h 324532"/>
              <a:gd name="connsiteX10" fmla="*/ 266005 w 297485"/>
              <a:gd name="connsiteY10" fmla="*/ 164275 h 324532"/>
              <a:gd name="connsiteX11" fmla="*/ 279104 w 297485"/>
              <a:gd name="connsiteY11" fmla="*/ 181388 h 324532"/>
              <a:gd name="connsiteX12" fmla="*/ 288189 w 297485"/>
              <a:gd name="connsiteY12" fmla="*/ 201988 h 324532"/>
              <a:gd name="connsiteX13" fmla="*/ 293788 w 297485"/>
              <a:gd name="connsiteY13" fmla="*/ 224913 h 324532"/>
              <a:gd name="connsiteX14" fmla="*/ 296746 w 297485"/>
              <a:gd name="connsiteY14" fmla="*/ 247942 h 324532"/>
              <a:gd name="connsiteX15" fmla="*/ 297485 w 297485"/>
              <a:gd name="connsiteY15" fmla="*/ 269810 h 324532"/>
              <a:gd name="connsiteX16" fmla="*/ 282061 w 297485"/>
              <a:gd name="connsiteY16" fmla="*/ 309848 h 324532"/>
              <a:gd name="connsiteX17" fmla="*/ 241073 w 297485"/>
              <a:gd name="connsiteY17" fmla="*/ 324532 h 324532"/>
              <a:gd name="connsiteX18" fmla="*/ 56412 w 297485"/>
              <a:gd name="connsiteY18" fmla="*/ 324532 h 324532"/>
              <a:gd name="connsiteX19" fmla="*/ 15423 w 297485"/>
              <a:gd name="connsiteY19" fmla="*/ 309848 h 324532"/>
              <a:gd name="connsiteX20" fmla="*/ 0 w 297485"/>
              <a:gd name="connsiteY20" fmla="*/ 269810 h 324532"/>
              <a:gd name="connsiteX21" fmla="*/ 740 w 297485"/>
              <a:gd name="connsiteY21" fmla="*/ 247942 h 324532"/>
              <a:gd name="connsiteX22" fmla="*/ 3698 w 297485"/>
              <a:gd name="connsiteY22" fmla="*/ 224913 h 324532"/>
              <a:gd name="connsiteX23" fmla="*/ 9296 w 297485"/>
              <a:gd name="connsiteY23" fmla="*/ 201988 h 324532"/>
              <a:gd name="connsiteX24" fmla="*/ 18382 w 297485"/>
              <a:gd name="connsiteY24" fmla="*/ 181388 h 324532"/>
              <a:gd name="connsiteX25" fmla="*/ 31481 w 297485"/>
              <a:gd name="connsiteY25" fmla="*/ 164275 h 324532"/>
              <a:gd name="connsiteX26" fmla="*/ 49546 w 297485"/>
              <a:gd name="connsiteY26" fmla="*/ 152971 h 324532"/>
              <a:gd name="connsiteX27" fmla="*/ 73103 w 297485"/>
              <a:gd name="connsiteY27" fmla="*/ 148745 h 324532"/>
              <a:gd name="connsiteX28" fmla="*/ 148743 w 297485"/>
              <a:gd name="connsiteY28" fmla="*/ 0 h 324532"/>
              <a:gd name="connsiteX29" fmla="*/ 206106 w 297485"/>
              <a:gd name="connsiteY29" fmla="*/ 23770 h 324532"/>
              <a:gd name="connsiteX30" fmla="*/ 229875 w 297485"/>
              <a:gd name="connsiteY30" fmla="*/ 81133 h 324532"/>
              <a:gd name="connsiteX31" fmla="*/ 206106 w 297485"/>
              <a:gd name="connsiteY31" fmla="*/ 138496 h 324532"/>
              <a:gd name="connsiteX32" fmla="*/ 148743 w 297485"/>
              <a:gd name="connsiteY32" fmla="*/ 162266 h 324532"/>
              <a:gd name="connsiteX33" fmla="*/ 91379 w 297485"/>
              <a:gd name="connsiteY33" fmla="*/ 138496 h 324532"/>
              <a:gd name="connsiteX34" fmla="*/ 67610 w 297485"/>
              <a:gd name="connsiteY34" fmla="*/ 81133 h 324532"/>
              <a:gd name="connsiteX35" fmla="*/ 91379 w 297485"/>
              <a:gd name="connsiteY35" fmla="*/ 23770 h 324532"/>
              <a:gd name="connsiteX36" fmla="*/ 148743 w 297485"/>
              <a:gd name="connsiteY36" fmla="*/ 0 h 32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97485" h="324532">
                <a:moveTo>
                  <a:pt x="73103" y="148745"/>
                </a:moveTo>
                <a:cubicBezTo>
                  <a:pt x="74372" y="148745"/>
                  <a:pt x="77330" y="150259"/>
                  <a:pt x="81977" y="153288"/>
                </a:cubicBezTo>
                <a:cubicBezTo>
                  <a:pt x="86626" y="156316"/>
                  <a:pt x="91872" y="159697"/>
                  <a:pt x="97718" y="163429"/>
                </a:cubicBezTo>
                <a:cubicBezTo>
                  <a:pt x="103564" y="167162"/>
                  <a:pt x="111170" y="170542"/>
                  <a:pt x="120536" y="173571"/>
                </a:cubicBezTo>
                <a:cubicBezTo>
                  <a:pt x="129903" y="176599"/>
                  <a:pt x="139306" y="178114"/>
                  <a:pt x="148743" y="178114"/>
                </a:cubicBezTo>
                <a:cubicBezTo>
                  <a:pt x="158180" y="178114"/>
                  <a:pt x="167582" y="176599"/>
                  <a:pt x="176949" y="173571"/>
                </a:cubicBezTo>
                <a:cubicBezTo>
                  <a:pt x="186315" y="170542"/>
                  <a:pt x="193922" y="167162"/>
                  <a:pt x="199768" y="163429"/>
                </a:cubicBezTo>
                <a:cubicBezTo>
                  <a:pt x="205613" y="159697"/>
                  <a:pt x="210860" y="156316"/>
                  <a:pt x="215508" y="153288"/>
                </a:cubicBezTo>
                <a:cubicBezTo>
                  <a:pt x="220157" y="150259"/>
                  <a:pt x="223115" y="148745"/>
                  <a:pt x="224382" y="148745"/>
                </a:cubicBezTo>
                <a:cubicBezTo>
                  <a:pt x="232974" y="148745"/>
                  <a:pt x="240827" y="150154"/>
                  <a:pt x="247940" y="152971"/>
                </a:cubicBezTo>
                <a:cubicBezTo>
                  <a:pt x="255053" y="155788"/>
                  <a:pt x="261074" y="159556"/>
                  <a:pt x="266005" y="164275"/>
                </a:cubicBezTo>
                <a:cubicBezTo>
                  <a:pt x="270935" y="168993"/>
                  <a:pt x="275301" y="174697"/>
                  <a:pt x="279104" y="181388"/>
                </a:cubicBezTo>
                <a:cubicBezTo>
                  <a:pt x="282907" y="188079"/>
                  <a:pt x="285935" y="194946"/>
                  <a:pt x="288189" y="201988"/>
                </a:cubicBezTo>
                <a:cubicBezTo>
                  <a:pt x="290443" y="209031"/>
                  <a:pt x="292309" y="216673"/>
                  <a:pt x="293788" y="224913"/>
                </a:cubicBezTo>
                <a:cubicBezTo>
                  <a:pt x="295267" y="233152"/>
                  <a:pt x="296253" y="240829"/>
                  <a:pt x="296746" y="247942"/>
                </a:cubicBezTo>
                <a:cubicBezTo>
                  <a:pt x="297238" y="255056"/>
                  <a:pt x="297485" y="262344"/>
                  <a:pt x="297485" y="269810"/>
                </a:cubicBezTo>
                <a:cubicBezTo>
                  <a:pt x="297485" y="286713"/>
                  <a:pt x="292344" y="300059"/>
                  <a:pt x="282061" y="309848"/>
                </a:cubicBezTo>
                <a:cubicBezTo>
                  <a:pt x="271779" y="319638"/>
                  <a:pt x="258116" y="324532"/>
                  <a:pt x="241073" y="324532"/>
                </a:cubicBezTo>
                <a:lnTo>
                  <a:pt x="56412" y="324532"/>
                </a:lnTo>
                <a:cubicBezTo>
                  <a:pt x="39368" y="324532"/>
                  <a:pt x="25706" y="319638"/>
                  <a:pt x="15423" y="309848"/>
                </a:cubicBezTo>
                <a:cubicBezTo>
                  <a:pt x="5141" y="300059"/>
                  <a:pt x="0" y="286713"/>
                  <a:pt x="0" y="269810"/>
                </a:cubicBezTo>
                <a:cubicBezTo>
                  <a:pt x="0" y="262344"/>
                  <a:pt x="246" y="255056"/>
                  <a:pt x="740" y="247942"/>
                </a:cubicBezTo>
                <a:cubicBezTo>
                  <a:pt x="1232" y="240829"/>
                  <a:pt x="2219" y="233152"/>
                  <a:pt x="3698" y="224913"/>
                </a:cubicBezTo>
                <a:cubicBezTo>
                  <a:pt x="5177" y="216673"/>
                  <a:pt x="7043" y="209031"/>
                  <a:pt x="9296" y="201988"/>
                </a:cubicBezTo>
                <a:cubicBezTo>
                  <a:pt x="11550" y="194946"/>
                  <a:pt x="14579" y="188079"/>
                  <a:pt x="18382" y="181388"/>
                </a:cubicBezTo>
                <a:cubicBezTo>
                  <a:pt x="22184" y="174697"/>
                  <a:pt x="26551" y="168993"/>
                  <a:pt x="31481" y="164275"/>
                </a:cubicBezTo>
                <a:cubicBezTo>
                  <a:pt x="36411" y="159556"/>
                  <a:pt x="42432" y="155788"/>
                  <a:pt x="49546" y="152971"/>
                </a:cubicBezTo>
                <a:cubicBezTo>
                  <a:pt x="56659" y="150154"/>
                  <a:pt x="64511" y="148745"/>
                  <a:pt x="73103" y="148745"/>
                </a:cubicBezTo>
                <a:close/>
                <a:moveTo>
                  <a:pt x="148743" y="0"/>
                </a:moveTo>
                <a:cubicBezTo>
                  <a:pt x="171139" y="0"/>
                  <a:pt x="190259" y="7923"/>
                  <a:pt x="206106" y="23770"/>
                </a:cubicBezTo>
                <a:cubicBezTo>
                  <a:pt x="221952" y="39616"/>
                  <a:pt x="229875" y="58736"/>
                  <a:pt x="229875" y="81133"/>
                </a:cubicBezTo>
                <a:cubicBezTo>
                  <a:pt x="229875" y="103529"/>
                  <a:pt x="221952" y="122650"/>
                  <a:pt x="206106" y="138496"/>
                </a:cubicBezTo>
                <a:cubicBezTo>
                  <a:pt x="190259" y="154342"/>
                  <a:pt x="171139" y="162266"/>
                  <a:pt x="148743" y="162266"/>
                </a:cubicBezTo>
                <a:cubicBezTo>
                  <a:pt x="126347" y="162266"/>
                  <a:pt x="107226" y="154342"/>
                  <a:pt x="91379" y="138496"/>
                </a:cubicBezTo>
                <a:cubicBezTo>
                  <a:pt x="75533" y="122650"/>
                  <a:pt x="67610" y="103529"/>
                  <a:pt x="67610" y="81133"/>
                </a:cubicBezTo>
                <a:cubicBezTo>
                  <a:pt x="67610" y="58736"/>
                  <a:pt x="75533" y="39616"/>
                  <a:pt x="91379" y="23770"/>
                </a:cubicBezTo>
                <a:cubicBezTo>
                  <a:pt x="107226" y="7923"/>
                  <a:pt x="126347" y="0"/>
                  <a:pt x="1487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4" name="Freeform 304">
            <a:extLst>
              <a:ext uri="{FF2B5EF4-FFF2-40B4-BE49-F238E27FC236}">
                <a16:creationId xmlns:a16="http://schemas.microsoft.com/office/drawing/2014/main" id="{F6028608-1F51-40AE-A17E-5BDD3E4423C0}"/>
              </a:ext>
            </a:extLst>
          </p:cNvPr>
          <p:cNvSpPr/>
          <p:nvPr/>
        </p:nvSpPr>
        <p:spPr>
          <a:xfrm>
            <a:off x="2298026" y="4002195"/>
            <a:ext cx="497673" cy="497419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Freeform 312">
            <a:extLst>
              <a:ext uri="{FF2B5EF4-FFF2-40B4-BE49-F238E27FC236}">
                <a16:creationId xmlns:a16="http://schemas.microsoft.com/office/drawing/2014/main" id="{F82D080A-904F-4C26-9C1D-20333403BF31}"/>
              </a:ext>
            </a:extLst>
          </p:cNvPr>
          <p:cNvSpPr/>
          <p:nvPr/>
        </p:nvSpPr>
        <p:spPr>
          <a:xfrm>
            <a:off x="4302285" y="1997935"/>
            <a:ext cx="497674" cy="497418"/>
          </a:xfrm>
          <a:custGeom>
            <a:avLst/>
            <a:gdLst>
              <a:gd name="connsiteX0" fmla="*/ 225369 w 432708"/>
              <a:gd name="connsiteY0" fmla="*/ 108177 h 432707"/>
              <a:gd name="connsiteX1" fmla="*/ 243399 w 432708"/>
              <a:gd name="connsiteY1" fmla="*/ 108177 h 432707"/>
              <a:gd name="connsiteX2" fmla="*/ 249878 w 432708"/>
              <a:gd name="connsiteY2" fmla="*/ 110712 h 432707"/>
              <a:gd name="connsiteX3" fmla="*/ 252414 w 432708"/>
              <a:gd name="connsiteY3" fmla="*/ 117191 h 432707"/>
              <a:gd name="connsiteX4" fmla="*/ 252414 w 432708"/>
              <a:gd name="connsiteY4" fmla="*/ 243398 h 432707"/>
              <a:gd name="connsiteX5" fmla="*/ 249878 w 432708"/>
              <a:gd name="connsiteY5" fmla="*/ 249877 h 432707"/>
              <a:gd name="connsiteX6" fmla="*/ 243399 w 432708"/>
              <a:gd name="connsiteY6" fmla="*/ 252412 h 432707"/>
              <a:gd name="connsiteX7" fmla="*/ 153252 w 432708"/>
              <a:gd name="connsiteY7" fmla="*/ 252412 h 432707"/>
              <a:gd name="connsiteX8" fmla="*/ 146772 w 432708"/>
              <a:gd name="connsiteY8" fmla="*/ 249877 h 432707"/>
              <a:gd name="connsiteX9" fmla="*/ 144237 w 432708"/>
              <a:gd name="connsiteY9" fmla="*/ 243398 h 432707"/>
              <a:gd name="connsiteX10" fmla="*/ 144237 w 432708"/>
              <a:gd name="connsiteY10" fmla="*/ 225368 h 432707"/>
              <a:gd name="connsiteX11" fmla="*/ 146772 w 432708"/>
              <a:gd name="connsiteY11" fmla="*/ 218889 h 432707"/>
              <a:gd name="connsiteX12" fmla="*/ 153252 w 432708"/>
              <a:gd name="connsiteY12" fmla="*/ 216354 h 432707"/>
              <a:gd name="connsiteX13" fmla="*/ 216355 w 432708"/>
              <a:gd name="connsiteY13" fmla="*/ 216354 h 432707"/>
              <a:gd name="connsiteX14" fmla="*/ 216355 w 432708"/>
              <a:gd name="connsiteY14" fmla="*/ 117191 h 432707"/>
              <a:gd name="connsiteX15" fmla="*/ 218890 w 432708"/>
              <a:gd name="connsiteY15" fmla="*/ 110712 h 432707"/>
              <a:gd name="connsiteX16" fmla="*/ 225369 w 432708"/>
              <a:gd name="connsiteY16" fmla="*/ 108177 h 432707"/>
              <a:gd name="connsiteX17" fmla="*/ 216354 w 432708"/>
              <a:gd name="connsiteY17" fmla="*/ 63103 h 432707"/>
              <a:gd name="connsiteX18" fmla="*/ 139447 w 432708"/>
              <a:gd name="connsiteY18" fmla="*/ 83668 h 432707"/>
              <a:gd name="connsiteX19" fmla="*/ 83668 w 432708"/>
              <a:gd name="connsiteY19" fmla="*/ 139447 h 432707"/>
              <a:gd name="connsiteX20" fmla="*/ 63103 w 432708"/>
              <a:gd name="connsiteY20" fmla="*/ 216354 h 432707"/>
              <a:gd name="connsiteX21" fmla="*/ 83668 w 432708"/>
              <a:gd name="connsiteY21" fmla="*/ 293260 h 432707"/>
              <a:gd name="connsiteX22" fmla="*/ 139447 w 432708"/>
              <a:gd name="connsiteY22" fmla="*/ 349039 h 432707"/>
              <a:gd name="connsiteX23" fmla="*/ 216354 w 432708"/>
              <a:gd name="connsiteY23" fmla="*/ 369604 h 432707"/>
              <a:gd name="connsiteX24" fmla="*/ 293261 w 432708"/>
              <a:gd name="connsiteY24" fmla="*/ 349039 h 432707"/>
              <a:gd name="connsiteX25" fmla="*/ 349039 w 432708"/>
              <a:gd name="connsiteY25" fmla="*/ 293260 h 432707"/>
              <a:gd name="connsiteX26" fmla="*/ 369604 w 432708"/>
              <a:gd name="connsiteY26" fmla="*/ 216354 h 432707"/>
              <a:gd name="connsiteX27" fmla="*/ 349039 w 432708"/>
              <a:gd name="connsiteY27" fmla="*/ 139447 h 432707"/>
              <a:gd name="connsiteX28" fmla="*/ 293261 w 432708"/>
              <a:gd name="connsiteY28" fmla="*/ 83668 h 432707"/>
              <a:gd name="connsiteX29" fmla="*/ 216354 w 432708"/>
              <a:gd name="connsiteY29" fmla="*/ 63103 h 432707"/>
              <a:gd name="connsiteX30" fmla="*/ 216354 w 432708"/>
              <a:gd name="connsiteY30" fmla="*/ 0 h 432707"/>
              <a:gd name="connsiteX31" fmla="*/ 324953 w 432708"/>
              <a:gd name="connsiteY31" fmla="*/ 29016 h 432707"/>
              <a:gd name="connsiteX32" fmla="*/ 403692 w 432708"/>
              <a:gd name="connsiteY32" fmla="*/ 107754 h 432707"/>
              <a:gd name="connsiteX33" fmla="*/ 432708 w 432708"/>
              <a:gd name="connsiteY33" fmla="*/ 216354 h 432707"/>
              <a:gd name="connsiteX34" fmla="*/ 403692 w 432708"/>
              <a:gd name="connsiteY34" fmla="*/ 324953 h 432707"/>
              <a:gd name="connsiteX35" fmla="*/ 324953 w 432708"/>
              <a:gd name="connsiteY35" fmla="*/ 403691 h 432707"/>
              <a:gd name="connsiteX36" fmla="*/ 216354 w 432708"/>
              <a:gd name="connsiteY36" fmla="*/ 432707 h 432707"/>
              <a:gd name="connsiteX37" fmla="*/ 107755 w 432708"/>
              <a:gd name="connsiteY37" fmla="*/ 403691 h 432707"/>
              <a:gd name="connsiteX38" fmla="*/ 29016 w 432708"/>
              <a:gd name="connsiteY38" fmla="*/ 324953 h 432707"/>
              <a:gd name="connsiteX39" fmla="*/ 0 w 432708"/>
              <a:gd name="connsiteY39" fmla="*/ 216354 h 432707"/>
              <a:gd name="connsiteX40" fmla="*/ 29016 w 432708"/>
              <a:gd name="connsiteY40" fmla="*/ 107754 h 432707"/>
              <a:gd name="connsiteX41" fmla="*/ 107755 w 432708"/>
              <a:gd name="connsiteY41" fmla="*/ 29016 h 432707"/>
              <a:gd name="connsiteX42" fmla="*/ 216354 w 432708"/>
              <a:gd name="connsiteY42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32708" h="432707">
                <a:moveTo>
                  <a:pt x="225369" y="108177"/>
                </a:moveTo>
                <a:lnTo>
                  <a:pt x="243399" y="108177"/>
                </a:lnTo>
                <a:cubicBezTo>
                  <a:pt x="246028" y="108177"/>
                  <a:pt x="248188" y="109022"/>
                  <a:pt x="249878" y="110712"/>
                </a:cubicBezTo>
                <a:cubicBezTo>
                  <a:pt x="251568" y="112402"/>
                  <a:pt x="252414" y="114562"/>
                  <a:pt x="252414" y="117191"/>
                </a:cubicBezTo>
                <a:lnTo>
                  <a:pt x="252414" y="243398"/>
                </a:lnTo>
                <a:cubicBezTo>
                  <a:pt x="252414" y="246027"/>
                  <a:pt x="251568" y="248187"/>
                  <a:pt x="249878" y="249877"/>
                </a:cubicBezTo>
                <a:cubicBezTo>
                  <a:pt x="248188" y="251567"/>
                  <a:pt x="246028" y="252412"/>
                  <a:pt x="243399" y="252412"/>
                </a:cubicBezTo>
                <a:lnTo>
                  <a:pt x="153252" y="252412"/>
                </a:lnTo>
                <a:cubicBezTo>
                  <a:pt x="150623" y="252412"/>
                  <a:pt x="148462" y="251567"/>
                  <a:pt x="146772" y="249877"/>
                </a:cubicBezTo>
                <a:cubicBezTo>
                  <a:pt x="145082" y="248187"/>
                  <a:pt x="144237" y="246027"/>
                  <a:pt x="144237" y="243398"/>
                </a:cubicBezTo>
                <a:lnTo>
                  <a:pt x="144237" y="225368"/>
                </a:lnTo>
                <a:cubicBezTo>
                  <a:pt x="144237" y="222739"/>
                  <a:pt x="145082" y="220579"/>
                  <a:pt x="146772" y="218889"/>
                </a:cubicBezTo>
                <a:cubicBezTo>
                  <a:pt x="148462" y="217199"/>
                  <a:pt x="150623" y="216354"/>
                  <a:pt x="153252" y="216354"/>
                </a:cubicBezTo>
                <a:lnTo>
                  <a:pt x="216355" y="216354"/>
                </a:lnTo>
                <a:lnTo>
                  <a:pt x="216355" y="117191"/>
                </a:lnTo>
                <a:cubicBezTo>
                  <a:pt x="216355" y="114562"/>
                  <a:pt x="217200" y="112402"/>
                  <a:pt x="218890" y="110712"/>
                </a:cubicBezTo>
                <a:cubicBezTo>
                  <a:pt x="220581" y="109022"/>
                  <a:pt x="222740" y="108177"/>
                  <a:pt x="225369" y="108177"/>
                </a:cubicBezTo>
                <a:close/>
                <a:moveTo>
                  <a:pt x="216354" y="63103"/>
                </a:moveTo>
                <a:cubicBezTo>
                  <a:pt x="188558" y="63103"/>
                  <a:pt x="162923" y="69958"/>
                  <a:pt x="139447" y="83668"/>
                </a:cubicBezTo>
                <a:cubicBezTo>
                  <a:pt x="115971" y="97378"/>
                  <a:pt x="97378" y="115971"/>
                  <a:pt x="83668" y="139447"/>
                </a:cubicBezTo>
                <a:cubicBezTo>
                  <a:pt x="69958" y="162922"/>
                  <a:pt x="63103" y="188558"/>
                  <a:pt x="63103" y="216354"/>
                </a:cubicBezTo>
                <a:cubicBezTo>
                  <a:pt x="63103" y="244149"/>
                  <a:pt x="69958" y="269785"/>
                  <a:pt x="83668" y="293260"/>
                </a:cubicBezTo>
                <a:cubicBezTo>
                  <a:pt x="97378" y="316736"/>
                  <a:pt x="115971" y="335329"/>
                  <a:pt x="139447" y="349039"/>
                </a:cubicBezTo>
                <a:cubicBezTo>
                  <a:pt x="162923" y="362749"/>
                  <a:pt x="188558" y="369604"/>
                  <a:pt x="216354" y="369604"/>
                </a:cubicBezTo>
                <a:cubicBezTo>
                  <a:pt x="244150" y="369604"/>
                  <a:pt x="269785" y="362749"/>
                  <a:pt x="293261" y="349039"/>
                </a:cubicBezTo>
                <a:cubicBezTo>
                  <a:pt x="316737" y="335329"/>
                  <a:pt x="335330" y="316736"/>
                  <a:pt x="349039" y="293260"/>
                </a:cubicBezTo>
                <a:cubicBezTo>
                  <a:pt x="362750" y="269785"/>
                  <a:pt x="369604" y="244149"/>
                  <a:pt x="369604" y="216354"/>
                </a:cubicBezTo>
                <a:cubicBezTo>
                  <a:pt x="369604" y="188558"/>
                  <a:pt x="362750" y="162922"/>
                  <a:pt x="349039" y="139447"/>
                </a:cubicBezTo>
                <a:cubicBezTo>
                  <a:pt x="335330" y="115971"/>
                  <a:pt x="316737" y="97378"/>
                  <a:pt x="293261" y="83668"/>
                </a:cubicBezTo>
                <a:cubicBezTo>
                  <a:pt x="269785" y="69958"/>
                  <a:pt x="244150" y="63103"/>
                  <a:pt x="216354" y="63103"/>
                </a:cubicBezTo>
                <a:close/>
                <a:moveTo>
                  <a:pt x="216354" y="0"/>
                </a:moveTo>
                <a:cubicBezTo>
                  <a:pt x="255606" y="0"/>
                  <a:pt x="291806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4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6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6" y="324953"/>
                </a:cubicBezTo>
                <a:cubicBezTo>
                  <a:pt x="9673" y="291805"/>
                  <a:pt x="0" y="255605"/>
                  <a:pt x="0" y="216354"/>
                </a:cubicBezTo>
                <a:cubicBezTo>
                  <a:pt x="0" y="177102"/>
                  <a:pt x="9673" y="140902"/>
                  <a:pt x="29016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96" name="Freeform 449">
            <a:extLst>
              <a:ext uri="{FF2B5EF4-FFF2-40B4-BE49-F238E27FC236}">
                <a16:creationId xmlns:a16="http://schemas.microsoft.com/office/drawing/2014/main" id="{79C380CF-CE2E-450B-809E-7FC5669915DC}"/>
              </a:ext>
            </a:extLst>
          </p:cNvPr>
          <p:cNvSpPr/>
          <p:nvPr/>
        </p:nvSpPr>
        <p:spPr>
          <a:xfrm>
            <a:off x="6306500" y="3936564"/>
            <a:ext cx="581275" cy="538870"/>
          </a:xfrm>
          <a:custGeom>
            <a:avLst/>
            <a:gdLst/>
            <a:ahLst/>
            <a:cxnLst/>
            <a:rect l="l" t="t" r="r" b="b"/>
            <a:pathLst>
              <a:path w="505396" h="468766">
                <a:moveTo>
                  <a:pt x="252699" y="0"/>
                </a:moveTo>
                <a:cubicBezTo>
                  <a:pt x="259272" y="0"/>
                  <a:pt x="265376" y="1690"/>
                  <a:pt x="271010" y="5071"/>
                </a:cubicBezTo>
                <a:cubicBezTo>
                  <a:pt x="276644" y="8451"/>
                  <a:pt x="281058" y="13053"/>
                  <a:pt x="284251" y="18875"/>
                </a:cubicBezTo>
                <a:lnTo>
                  <a:pt x="500604" y="415523"/>
                </a:lnTo>
                <a:cubicBezTo>
                  <a:pt x="507177" y="427355"/>
                  <a:pt x="506989" y="439187"/>
                  <a:pt x="500040" y="451019"/>
                </a:cubicBezTo>
                <a:cubicBezTo>
                  <a:pt x="496848" y="456465"/>
                  <a:pt x="492482" y="460784"/>
                  <a:pt x="486941" y="463977"/>
                </a:cubicBezTo>
                <a:cubicBezTo>
                  <a:pt x="481400" y="467170"/>
                  <a:pt x="475438" y="468766"/>
                  <a:pt x="469052" y="468766"/>
                </a:cubicBezTo>
                <a:lnTo>
                  <a:pt x="36345" y="468766"/>
                </a:lnTo>
                <a:cubicBezTo>
                  <a:pt x="29960" y="468766"/>
                  <a:pt x="23997" y="467170"/>
                  <a:pt x="18457" y="463977"/>
                </a:cubicBezTo>
                <a:cubicBezTo>
                  <a:pt x="12916" y="460784"/>
                  <a:pt x="8550" y="456465"/>
                  <a:pt x="5357" y="451019"/>
                </a:cubicBezTo>
                <a:cubicBezTo>
                  <a:pt x="-1592" y="439187"/>
                  <a:pt x="-1780" y="427355"/>
                  <a:pt x="4794" y="415523"/>
                </a:cubicBezTo>
                <a:lnTo>
                  <a:pt x="221148" y="18875"/>
                </a:lnTo>
                <a:cubicBezTo>
                  <a:pt x="224340" y="13053"/>
                  <a:pt x="228753" y="8451"/>
                  <a:pt x="234387" y="5071"/>
                </a:cubicBezTo>
                <a:cubicBezTo>
                  <a:pt x="240021" y="1690"/>
                  <a:pt x="246126" y="0"/>
                  <a:pt x="252699" y="0"/>
                </a:cubicBezTo>
                <a:close/>
                <a:moveTo>
                  <a:pt x="221711" y="144236"/>
                </a:moveTo>
                <a:cubicBezTo>
                  <a:pt x="219645" y="144236"/>
                  <a:pt x="217391" y="145269"/>
                  <a:pt x="214950" y="147335"/>
                </a:cubicBezTo>
                <a:cubicBezTo>
                  <a:pt x="213072" y="148649"/>
                  <a:pt x="212133" y="150621"/>
                  <a:pt x="212133" y="153251"/>
                </a:cubicBezTo>
                <a:lnTo>
                  <a:pt x="216922" y="281992"/>
                </a:lnTo>
                <a:cubicBezTo>
                  <a:pt x="216922" y="283870"/>
                  <a:pt x="217861" y="285419"/>
                  <a:pt x="219739" y="286640"/>
                </a:cubicBezTo>
                <a:cubicBezTo>
                  <a:pt x="221617" y="287861"/>
                  <a:pt x="223871" y="288471"/>
                  <a:pt x="226500" y="288471"/>
                </a:cubicBezTo>
                <a:lnTo>
                  <a:pt x="278616" y="288471"/>
                </a:lnTo>
                <a:cubicBezTo>
                  <a:pt x="281246" y="288471"/>
                  <a:pt x="283452" y="287861"/>
                  <a:pt x="285236" y="286640"/>
                </a:cubicBezTo>
                <a:cubicBezTo>
                  <a:pt x="287020" y="285419"/>
                  <a:pt x="288007" y="283870"/>
                  <a:pt x="288195" y="281992"/>
                </a:cubicBezTo>
                <a:lnTo>
                  <a:pt x="293265" y="152687"/>
                </a:lnTo>
                <a:cubicBezTo>
                  <a:pt x="293265" y="150433"/>
                  <a:pt x="292326" y="148649"/>
                  <a:pt x="290448" y="147335"/>
                </a:cubicBezTo>
                <a:cubicBezTo>
                  <a:pt x="288007" y="145269"/>
                  <a:pt x="285753" y="144236"/>
                  <a:pt x="283687" y="144236"/>
                </a:cubicBezTo>
                <a:lnTo>
                  <a:pt x="221711" y="144236"/>
                </a:lnTo>
                <a:close/>
                <a:moveTo>
                  <a:pt x="225654" y="324530"/>
                </a:moveTo>
                <a:cubicBezTo>
                  <a:pt x="223213" y="324530"/>
                  <a:pt x="221100" y="325422"/>
                  <a:pt x="219316" y="327206"/>
                </a:cubicBezTo>
                <a:cubicBezTo>
                  <a:pt x="217533" y="328991"/>
                  <a:pt x="216640" y="331198"/>
                  <a:pt x="216640" y="333827"/>
                </a:cubicBezTo>
                <a:lnTo>
                  <a:pt x="216640" y="387352"/>
                </a:lnTo>
                <a:cubicBezTo>
                  <a:pt x="216640" y="389981"/>
                  <a:pt x="217533" y="392188"/>
                  <a:pt x="219316" y="393972"/>
                </a:cubicBezTo>
                <a:cubicBezTo>
                  <a:pt x="221100" y="395756"/>
                  <a:pt x="223213" y="396648"/>
                  <a:pt x="225654" y="396648"/>
                </a:cubicBezTo>
                <a:lnTo>
                  <a:pt x="279743" y="396648"/>
                </a:lnTo>
                <a:cubicBezTo>
                  <a:pt x="282185" y="396648"/>
                  <a:pt x="284298" y="395756"/>
                  <a:pt x="286081" y="393972"/>
                </a:cubicBezTo>
                <a:cubicBezTo>
                  <a:pt x="287866" y="392188"/>
                  <a:pt x="288757" y="389981"/>
                  <a:pt x="288757" y="387352"/>
                </a:cubicBezTo>
                <a:lnTo>
                  <a:pt x="288757" y="333827"/>
                </a:lnTo>
                <a:cubicBezTo>
                  <a:pt x="288757" y="331198"/>
                  <a:pt x="287866" y="328991"/>
                  <a:pt x="286081" y="327206"/>
                </a:cubicBezTo>
                <a:cubicBezTo>
                  <a:pt x="284298" y="325422"/>
                  <a:pt x="282185" y="324530"/>
                  <a:pt x="279743" y="324530"/>
                </a:cubicBezTo>
                <a:lnTo>
                  <a:pt x="225654" y="3245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7" name="Freeform 282">
            <a:extLst>
              <a:ext uri="{FF2B5EF4-FFF2-40B4-BE49-F238E27FC236}">
                <a16:creationId xmlns:a16="http://schemas.microsoft.com/office/drawing/2014/main" id="{E8C49358-E5D2-4B59-BADE-80709F30671B}"/>
              </a:ext>
            </a:extLst>
          </p:cNvPr>
          <p:cNvSpPr/>
          <p:nvPr/>
        </p:nvSpPr>
        <p:spPr>
          <a:xfrm>
            <a:off x="172270" y="2074076"/>
            <a:ext cx="374946" cy="357414"/>
          </a:xfrm>
          <a:custGeom>
            <a:avLst/>
            <a:gdLst/>
            <a:ahLst/>
            <a:cxnLst/>
            <a:rect l="l" t="t" r="r" b="b"/>
            <a:pathLst>
              <a:path w="468765" h="447074">
                <a:moveTo>
                  <a:pt x="234382" y="0"/>
                </a:moveTo>
                <a:cubicBezTo>
                  <a:pt x="240017" y="0"/>
                  <a:pt x="244618" y="3850"/>
                  <a:pt x="248186" y="11550"/>
                </a:cubicBezTo>
                <a:lnTo>
                  <a:pt x="311571" y="139728"/>
                </a:lnTo>
                <a:lnTo>
                  <a:pt x="452990" y="160293"/>
                </a:lnTo>
                <a:cubicBezTo>
                  <a:pt x="463507" y="161983"/>
                  <a:pt x="468765" y="166303"/>
                  <a:pt x="468765" y="173252"/>
                </a:cubicBezTo>
                <a:cubicBezTo>
                  <a:pt x="468765" y="177383"/>
                  <a:pt x="466324" y="181891"/>
                  <a:pt x="461441" y="186774"/>
                </a:cubicBezTo>
                <a:lnTo>
                  <a:pt x="359180" y="286499"/>
                </a:lnTo>
                <a:lnTo>
                  <a:pt x="383407" y="427354"/>
                </a:lnTo>
                <a:cubicBezTo>
                  <a:pt x="383595" y="428669"/>
                  <a:pt x="383689" y="430547"/>
                  <a:pt x="383689" y="432989"/>
                </a:cubicBezTo>
                <a:cubicBezTo>
                  <a:pt x="383689" y="436933"/>
                  <a:pt x="382703" y="440266"/>
                  <a:pt x="380731" y="442989"/>
                </a:cubicBezTo>
                <a:cubicBezTo>
                  <a:pt x="378759" y="445713"/>
                  <a:pt x="375895" y="447074"/>
                  <a:pt x="372139" y="447074"/>
                </a:cubicBezTo>
                <a:cubicBezTo>
                  <a:pt x="368571" y="447074"/>
                  <a:pt x="364814" y="445947"/>
                  <a:pt x="360870" y="443694"/>
                </a:cubicBezTo>
                <a:lnTo>
                  <a:pt x="234382" y="377210"/>
                </a:lnTo>
                <a:lnTo>
                  <a:pt x="107894" y="443694"/>
                </a:lnTo>
                <a:cubicBezTo>
                  <a:pt x="103763" y="445947"/>
                  <a:pt x="100006" y="447074"/>
                  <a:pt x="96626" y="447074"/>
                </a:cubicBezTo>
                <a:cubicBezTo>
                  <a:pt x="92682" y="447074"/>
                  <a:pt x="89724" y="445713"/>
                  <a:pt x="87752" y="442989"/>
                </a:cubicBezTo>
                <a:cubicBezTo>
                  <a:pt x="85780" y="440266"/>
                  <a:pt x="84794" y="436933"/>
                  <a:pt x="84794" y="432989"/>
                </a:cubicBezTo>
                <a:cubicBezTo>
                  <a:pt x="84794" y="431862"/>
                  <a:pt x="84982" y="429984"/>
                  <a:pt x="85358" y="427354"/>
                </a:cubicBezTo>
                <a:lnTo>
                  <a:pt x="109585" y="286499"/>
                </a:lnTo>
                <a:lnTo>
                  <a:pt x="7043" y="186774"/>
                </a:lnTo>
                <a:cubicBezTo>
                  <a:pt x="2347" y="181703"/>
                  <a:pt x="0" y="177196"/>
                  <a:pt x="0" y="173252"/>
                </a:cubicBezTo>
                <a:cubicBezTo>
                  <a:pt x="0" y="166303"/>
                  <a:pt x="5258" y="161983"/>
                  <a:pt x="15775" y="160293"/>
                </a:cubicBezTo>
                <a:lnTo>
                  <a:pt x="157194" y="139728"/>
                </a:lnTo>
                <a:lnTo>
                  <a:pt x="220579" y="11550"/>
                </a:lnTo>
                <a:cubicBezTo>
                  <a:pt x="224147" y="3850"/>
                  <a:pt x="228748" y="0"/>
                  <a:pt x="23438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98" name="Freeform 304">
            <a:extLst>
              <a:ext uri="{FF2B5EF4-FFF2-40B4-BE49-F238E27FC236}">
                <a16:creationId xmlns:a16="http://schemas.microsoft.com/office/drawing/2014/main" id="{23771F21-639C-4190-9EBF-80DC4175D669}"/>
              </a:ext>
            </a:extLst>
          </p:cNvPr>
          <p:cNvSpPr/>
          <p:nvPr/>
        </p:nvSpPr>
        <p:spPr>
          <a:xfrm>
            <a:off x="177426" y="4846902"/>
            <a:ext cx="346105" cy="345929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99" name="Freeform 299">
            <a:extLst>
              <a:ext uri="{FF2B5EF4-FFF2-40B4-BE49-F238E27FC236}">
                <a16:creationId xmlns:a16="http://schemas.microsoft.com/office/drawing/2014/main" id="{936B4C2D-DA3D-4162-ACAE-93DBA18D21B7}"/>
              </a:ext>
            </a:extLst>
          </p:cNvPr>
          <p:cNvSpPr/>
          <p:nvPr/>
        </p:nvSpPr>
        <p:spPr>
          <a:xfrm>
            <a:off x="8602334" y="2074076"/>
            <a:ext cx="317262" cy="345930"/>
          </a:xfrm>
          <a:custGeom>
            <a:avLst/>
            <a:gdLst>
              <a:gd name="connsiteX0" fmla="*/ 73103 w 297485"/>
              <a:gd name="connsiteY0" fmla="*/ 148745 h 324532"/>
              <a:gd name="connsiteX1" fmla="*/ 81977 w 297485"/>
              <a:gd name="connsiteY1" fmla="*/ 153288 h 324532"/>
              <a:gd name="connsiteX2" fmla="*/ 97718 w 297485"/>
              <a:gd name="connsiteY2" fmla="*/ 163429 h 324532"/>
              <a:gd name="connsiteX3" fmla="*/ 120536 w 297485"/>
              <a:gd name="connsiteY3" fmla="*/ 173571 h 324532"/>
              <a:gd name="connsiteX4" fmla="*/ 148743 w 297485"/>
              <a:gd name="connsiteY4" fmla="*/ 178114 h 324532"/>
              <a:gd name="connsiteX5" fmla="*/ 176949 w 297485"/>
              <a:gd name="connsiteY5" fmla="*/ 173571 h 324532"/>
              <a:gd name="connsiteX6" fmla="*/ 199768 w 297485"/>
              <a:gd name="connsiteY6" fmla="*/ 163429 h 324532"/>
              <a:gd name="connsiteX7" fmla="*/ 215508 w 297485"/>
              <a:gd name="connsiteY7" fmla="*/ 153288 h 324532"/>
              <a:gd name="connsiteX8" fmla="*/ 224382 w 297485"/>
              <a:gd name="connsiteY8" fmla="*/ 148745 h 324532"/>
              <a:gd name="connsiteX9" fmla="*/ 247940 w 297485"/>
              <a:gd name="connsiteY9" fmla="*/ 152971 h 324532"/>
              <a:gd name="connsiteX10" fmla="*/ 266005 w 297485"/>
              <a:gd name="connsiteY10" fmla="*/ 164275 h 324532"/>
              <a:gd name="connsiteX11" fmla="*/ 279104 w 297485"/>
              <a:gd name="connsiteY11" fmla="*/ 181388 h 324532"/>
              <a:gd name="connsiteX12" fmla="*/ 288189 w 297485"/>
              <a:gd name="connsiteY12" fmla="*/ 201988 h 324532"/>
              <a:gd name="connsiteX13" fmla="*/ 293788 w 297485"/>
              <a:gd name="connsiteY13" fmla="*/ 224913 h 324532"/>
              <a:gd name="connsiteX14" fmla="*/ 296746 w 297485"/>
              <a:gd name="connsiteY14" fmla="*/ 247942 h 324532"/>
              <a:gd name="connsiteX15" fmla="*/ 297485 w 297485"/>
              <a:gd name="connsiteY15" fmla="*/ 269810 h 324532"/>
              <a:gd name="connsiteX16" fmla="*/ 282061 w 297485"/>
              <a:gd name="connsiteY16" fmla="*/ 309848 h 324532"/>
              <a:gd name="connsiteX17" fmla="*/ 241073 w 297485"/>
              <a:gd name="connsiteY17" fmla="*/ 324532 h 324532"/>
              <a:gd name="connsiteX18" fmla="*/ 56412 w 297485"/>
              <a:gd name="connsiteY18" fmla="*/ 324532 h 324532"/>
              <a:gd name="connsiteX19" fmla="*/ 15423 w 297485"/>
              <a:gd name="connsiteY19" fmla="*/ 309848 h 324532"/>
              <a:gd name="connsiteX20" fmla="*/ 0 w 297485"/>
              <a:gd name="connsiteY20" fmla="*/ 269810 h 324532"/>
              <a:gd name="connsiteX21" fmla="*/ 740 w 297485"/>
              <a:gd name="connsiteY21" fmla="*/ 247942 h 324532"/>
              <a:gd name="connsiteX22" fmla="*/ 3698 w 297485"/>
              <a:gd name="connsiteY22" fmla="*/ 224913 h 324532"/>
              <a:gd name="connsiteX23" fmla="*/ 9296 w 297485"/>
              <a:gd name="connsiteY23" fmla="*/ 201988 h 324532"/>
              <a:gd name="connsiteX24" fmla="*/ 18382 w 297485"/>
              <a:gd name="connsiteY24" fmla="*/ 181388 h 324532"/>
              <a:gd name="connsiteX25" fmla="*/ 31481 w 297485"/>
              <a:gd name="connsiteY25" fmla="*/ 164275 h 324532"/>
              <a:gd name="connsiteX26" fmla="*/ 49546 w 297485"/>
              <a:gd name="connsiteY26" fmla="*/ 152971 h 324532"/>
              <a:gd name="connsiteX27" fmla="*/ 73103 w 297485"/>
              <a:gd name="connsiteY27" fmla="*/ 148745 h 324532"/>
              <a:gd name="connsiteX28" fmla="*/ 148743 w 297485"/>
              <a:gd name="connsiteY28" fmla="*/ 0 h 324532"/>
              <a:gd name="connsiteX29" fmla="*/ 206106 w 297485"/>
              <a:gd name="connsiteY29" fmla="*/ 23770 h 324532"/>
              <a:gd name="connsiteX30" fmla="*/ 229875 w 297485"/>
              <a:gd name="connsiteY30" fmla="*/ 81133 h 324532"/>
              <a:gd name="connsiteX31" fmla="*/ 206106 w 297485"/>
              <a:gd name="connsiteY31" fmla="*/ 138496 h 324532"/>
              <a:gd name="connsiteX32" fmla="*/ 148743 w 297485"/>
              <a:gd name="connsiteY32" fmla="*/ 162266 h 324532"/>
              <a:gd name="connsiteX33" fmla="*/ 91379 w 297485"/>
              <a:gd name="connsiteY33" fmla="*/ 138496 h 324532"/>
              <a:gd name="connsiteX34" fmla="*/ 67610 w 297485"/>
              <a:gd name="connsiteY34" fmla="*/ 81133 h 324532"/>
              <a:gd name="connsiteX35" fmla="*/ 91379 w 297485"/>
              <a:gd name="connsiteY35" fmla="*/ 23770 h 324532"/>
              <a:gd name="connsiteX36" fmla="*/ 148743 w 297485"/>
              <a:gd name="connsiteY36" fmla="*/ 0 h 32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97485" h="324532">
                <a:moveTo>
                  <a:pt x="73103" y="148745"/>
                </a:moveTo>
                <a:cubicBezTo>
                  <a:pt x="74372" y="148745"/>
                  <a:pt x="77330" y="150259"/>
                  <a:pt x="81977" y="153288"/>
                </a:cubicBezTo>
                <a:cubicBezTo>
                  <a:pt x="86626" y="156316"/>
                  <a:pt x="91872" y="159697"/>
                  <a:pt x="97718" y="163429"/>
                </a:cubicBezTo>
                <a:cubicBezTo>
                  <a:pt x="103564" y="167162"/>
                  <a:pt x="111170" y="170542"/>
                  <a:pt x="120536" y="173571"/>
                </a:cubicBezTo>
                <a:cubicBezTo>
                  <a:pt x="129903" y="176599"/>
                  <a:pt x="139306" y="178114"/>
                  <a:pt x="148743" y="178114"/>
                </a:cubicBezTo>
                <a:cubicBezTo>
                  <a:pt x="158180" y="178114"/>
                  <a:pt x="167582" y="176599"/>
                  <a:pt x="176949" y="173571"/>
                </a:cubicBezTo>
                <a:cubicBezTo>
                  <a:pt x="186315" y="170542"/>
                  <a:pt x="193922" y="167162"/>
                  <a:pt x="199768" y="163429"/>
                </a:cubicBezTo>
                <a:cubicBezTo>
                  <a:pt x="205613" y="159697"/>
                  <a:pt x="210860" y="156316"/>
                  <a:pt x="215508" y="153288"/>
                </a:cubicBezTo>
                <a:cubicBezTo>
                  <a:pt x="220157" y="150259"/>
                  <a:pt x="223115" y="148745"/>
                  <a:pt x="224382" y="148745"/>
                </a:cubicBezTo>
                <a:cubicBezTo>
                  <a:pt x="232974" y="148745"/>
                  <a:pt x="240827" y="150154"/>
                  <a:pt x="247940" y="152971"/>
                </a:cubicBezTo>
                <a:cubicBezTo>
                  <a:pt x="255053" y="155788"/>
                  <a:pt x="261074" y="159556"/>
                  <a:pt x="266005" y="164275"/>
                </a:cubicBezTo>
                <a:cubicBezTo>
                  <a:pt x="270935" y="168993"/>
                  <a:pt x="275301" y="174697"/>
                  <a:pt x="279104" y="181388"/>
                </a:cubicBezTo>
                <a:cubicBezTo>
                  <a:pt x="282907" y="188079"/>
                  <a:pt x="285935" y="194946"/>
                  <a:pt x="288189" y="201988"/>
                </a:cubicBezTo>
                <a:cubicBezTo>
                  <a:pt x="290443" y="209031"/>
                  <a:pt x="292309" y="216673"/>
                  <a:pt x="293788" y="224913"/>
                </a:cubicBezTo>
                <a:cubicBezTo>
                  <a:pt x="295267" y="233152"/>
                  <a:pt x="296253" y="240829"/>
                  <a:pt x="296746" y="247942"/>
                </a:cubicBezTo>
                <a:cubicBezTo>
                  <a:pt x="297238" y="255056"/>
                  <a:pt x="297485" y="262344"/>
                  <a:pt x="297485" y="269810"/>
                </a:cubicBezTo>
                <a:cubicBezTo>
                  <a:pt x="297485" y="286713"/>
                  <a:pt x="292344" y="300059"/>
                  <a:pt x="282061" y="309848"/>
                </a:cubicBezTo>
                <a:cubicBezTo>
                  <a:pt x="271779" y="319638"/>
                  <a:pt x="258116" y="324532"/>
                  <a:pt x="241073" y="324532"/>
                </a:cubicBezTo>
                <a:lnTo>
                  <a:pt x="56412" y="324532"/>
                </a:lnTo>
                <a:cubicBezTo>
                  <a:pt x="39368" y="324532"/>
                  <a:pt x="25706" y="319638"/>
                  <a:pt x="15423" y="309848"/>
                </a:cubicBezTo>
                <a:cubicBezTo>
                  <a:pt x="5141" y="300059"/>
                  <a:pt x="0" y="286713"/>
                  <a:pt x="0" y="269810"/>
                </a:cubicBezTo>
                <a:cubicBezTo>
                  <a:pt x="0" y="262344"/>
                  <a:pt x="246" y="255056"/>
                  <a:pt x="740" y="247942"/>
                </a:cubicBezTo>
                <a:cubicBezTo>
                  <a:pt x="1232" y="240829"/>
                  <a:pt x="2219" y="233152"/>
                  <a:pt x="3698" y="224913"/>
                </a:cubicBezTo>
                <a:cubicBezTo>
                  <a:pt x="5177" y="216673"/>
                  <a:pt x="7043" y="209031"/>
                  <a:pt x="9296" y="201988"/>
                </a:cubicBezTo>
                <a:cubicBezTo>
                  <a:pt x="11550" y="194946"/>
                  <a:pt x="14579" y="188079"/>
                  <a:pt x="18382" y="181388"/>
                </a:cubicBezTo>
                <a:cubicBezTo>
                  <a:pt x="22184" y="174697"/>
                  <a:pt x="26551" y="168993"/>
                  <a:pt x="31481" y="164275"/>
                </a:cubicBezTo>
                <a:cubicBezTo>
                  <a:pt x="36411" y="159556"/>
                  <a:pt x="42432" y="155788"/>
                  <a:pt x="49546" y="152971"/>
                </a:cubicBezTo>
                <a:cubicBezTo>
                  <a:pt x="56659" y="150154"/>
                  <a:pt x="64511" y="148745"/>
                  <a:pt x="73103" y="148745"/>
                </a:cubicBezTo>
                <a:close/>
                <a:moveTo>
                  <a:pt x="148743" y="0"/>
                </a:moveTo>
                <a:cubicBezTo>
                  <a:pt x="171139" y="0"/>
                  <a:pt x="190259" y="7923"/>
                  <a:pt x="206106" y="23770"/>
                </a:cubicBezTo>
                <a:cubicBezTo>
                  <a:pt x="221952" y="39616"/>
                  <a:pt x="229875" y="58736"/>
                  <a:pt x="229875" y="81133"/>
                </a:cubicBezTo>
                <a:cubicBezTo>
                  <a:pt x="229875" y="103529"/>
                  <a:pt x="221952" y="122650"/>
                  <a:pt x="206106" y="138496"/>
                </a:cubicBezTo>
                <a:cubicBezTo>
                  <a:pt x="190259" y="154342"/>
                  <a:pt x="171139" y="162266"/>
                  <a:pt x="148743" y="162266"/>
                </a:cubicBezTo>
                <a:cubicBezTo>
                  <a:pt x="126347" y="162266"/>
                  <a:pt x="107226" y="154342"/>
                  <a:pt x="91379" y="138496"/>
                </a:cubicBezTo>
                <a:cubicBezTo>
                  <a:pt x="75533" y="122650"/>
                  <a:pt x="67610" y="103529"/>
                  <a:pt x="67610" y="81133"/>
                </a:cubicBezTo>
                <a:cubicBezTo>
                  <a:pt x="67610" y="58736"/>
                  <a:pt x="75533" y="39616"/>
                  <a:pt x="91379" y="23770"/>
                </a:cubicBezTo>
                <a:cubicBezTo>
                  <a:pt x="107226" y="7923"/>
                  <a:pt x="126347" y="0"/>
                  <a:pt x="148743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100" name="Freeform 449">
            <a:extLst>
              <a:ext uri="{FF2B5EF4-FFF2-40B4-BE49-F238E27FC236}">
                <a16:creationId xmlns:a16="http://schemas.microsoft.com/office/drawing/2014/main" id="{8DEEB8FA-3466-44A2-AEDA-D0D9E88FC52F}"/>
              </a:ext>
            </a:extLst>
          </p:cNvPr>
          <p:cNvSpPr/>
          <p:nvPr/>
        </p:nvSpPr>
        <p:spPr>
          <a:xfrm>
            <a:off x="8515350" y="4818075"/>
            <a:ext cx="404246" cy="374756"/>
          </a:xfrm>
          <a:custGeom>
            <a:avLst/>
            <a:gdLst/>
            <a:ahLst/>
            <a:cxnLst/>
            <a:rect l="l" t="t" r="r" b="b"/>
            <a:pathLst>
              <a:path w="505396" h="468766">
                <a:moveTo>
                  <a:pt x="252699" y="0"/>
                </a:moveTo>
                <a:cubicBezTo>
                  <a:pt x="259272" y="0"/>
                  <a:pt x="265376" y="1690"/>
                  <a:pt x="271010" y="5071"/>
                </a:cubicBezTo>
                <a:cubicBezTo>
                  <a:pt x="276644" y="8451"/>
                  <a:pt x="281058" y="13053"/>
                  <a:pt x="284251" y="18875"/>
                </a:cubicBezTo>
                <a:lnTo>
                  <a:pt x="500604" y="415523"/>
                </a:lnTo>
                <a:cubicBezTo>
                  <a:pt x="507177" y="427355"/>
                  <a:pt x="506989" y="439187"/>
                  <a:pt x="500040" y="451019"/>
                </a:cubicBezTo>
                <a:cubicBezTo>
                  <a:pt x="496848" y="456465"/>
                  <a:pt x="492482" y="460784"/>
                  <a:pt x="486941" y="463977"/>
                </a:cubicBezTo>
                <a:cubicBezTo>
                  <a:pt x="481400" y="467170"/>
                  <a:pt x="475438" y="468766"/>
                  <a:pt x="469052" y="468766"/>
                </a:cubicBezTo>
                <a:lnTo>
                  <a:pt x="36345" y="468766"/>
                </a:lnTo>
                <a:cubicBezTo>
                  <a:pt x="29960" y="468766"/>
                  <a:pt x="23997" y="467170"/>
                  <a:pt x="18457" y="463977"/>
                </a:cubicBezTo>
                <a:cubicBezTo>
                  <a:pt x="12916" y="460784"/>
                  <a:pt x="8550" y="456465"/>
                  <a:pt x="5357" y="451019"/>
                </a:cubicBezTo>
                <a:cubicBezTo>
                  <a:pt x="-1592" y="439187"/>
                  <a:pt x="-1780" y="427355"/>
                  <a:pt x="4794" y="415523"/>
                </a:cubicBezTo>
                <a:lnTo>
                  <a:pt x="221148" y="18875"/>
                </a:lnTo>
                <a:cubicBezTo>
                  <a:pt x="224340" y="13053"/>
                  <a:pt x="228753" y="8451"/>
                  <a:pt x="234387" y="5071"/>
                </a:cubicBezTo>
                <a:cubicBezTo>
                  <a:pt x="240021" y="1690"/>
                  <a:pt x="246126" y="0"/>
                  <a:pt x="252699" y="0"/>
                </a:cubicBezTo>
                <a:close/>
                <a:moveTo>
                  <a:pt x="221711" y="144236"/>
                </a:moveTo>
                <a:cubicBezTo>
                  <a:pt x="219645" y="144236"/>
                  <a:pt x="217391" y="145269"/>
                  <a:pt x="214950" y="147335"/>
                </a:cubicBezTo>
                <a:cubicBezTo>
                  <a:pt x="213072" y="148649"/>
                  <a:pt x="212133" y="150621"/>
                  <a:pt x="212133" y="153251"/>
                </a:cubicBezTo>
                <a:lnTo>
                  <a:pt x="216922" y="281992"/>
                </a:lnTo>
                <a:cubicBezTo>
                  <a:pt x="216922" y="283870"/>
                  <a:pt x="217861" y="285419"/>
                  <a:pt x="219739" y="286640"/>
                </a:cubicBezTo>
                <a:cubicBezTo>
                  <a:pt x="221617" y="287861"/>
                  <a:pt x="223871" y="288471"/>
                  <a:pt x="226500" y="288471"/>
                </a:cubicBezTo>
                <a:lnTo>
                  <a:pt x="278616" y="288471"/>
                </a:lnTo>
                <a:cubicBezTo>
                  <a:pt x="281246" y="288471"/>
                  <a:pt x="283452" y="287861"/>
                  <a:pt x="285236" y="286640"/>
                </a:cubicBezTo>
                <a:cubicBezTo>
                  <a:pt x="287020" y="285419"/>
                  <a:pt x="288007" y="283870"/>
                  <a:pt x="288195" y="281992"/>
                </a:cubicBezTo>
                <a:lnTo>
                  <a:pt x="293265" y="152687"/>
                </a:lnTo>
                <a:cubicBezTo>
                  <a:pt x="293265" y="150433"/>
                  <a:pt x="292326" y="148649"/>
                  <a:pt x="290448" y="147335"/>
                </a:cubicBezTo>
                <a:cubicBezTo>
                  <a:pt x="288007" y="145269"/>
                  <a:pt x="285753" y="144236"/>
                  <a:pt x="283687" y="144236"/>
                </a:cubicBezTo>
                <a:lnTo>
                  <a:pt x="221711" y="144236"/>
                </a:lnTo>
                <a:close/>
                <a:moveTo>
                  <a:pt x="225654" y="324530"/>
                </a:moveTo>
                <a:cubicBezTo>
                  <a:pt x="223213" y="324530"/>
                  <a:pt x="221100" y="325422"/>
                  <a:pt x="219316" y="327206"/>
                </a:cubicBezTo>
                <a:cubicBezTo>
                  <a:pt x="217533" y="328991"/>
                  <a:pt x="216640" y="331198"/>
                  <a:pt x="216640" y="333827"/>
                </a:cubicBezTo>
                <a:lnTo>
                  <a:pt x="216640" y="387352"/>
                </a:lnTo>
                <a:cubicBezTo>
                  <a:pt x="216640" y="389981"/>
                  <a:pt x="217533" y="392188"/>
                  <a:pt x="219316" y="393972"/>
                </a:cubicBezTo>
                <a:cubicBezTo>
                  <a:pt x="221100" y="395756"/>
                  <a:pt x="223213" y="396648"/>
                  <a:pt x="225654" y="396648"/>
                </a:cubicBezTo>
                <a:lnTo>
                  <a:pt x="279743" y="396648"/>
                </a:lnTo>
                <a:cubicBezTo>
                  <a:pt x="282185" y="396648"/>
                  <a:pt x="284298" y="395756"/>
                  <a:pt x="286081" y="393972"/>
                </a:cubicBezTo>
                <a:cubicBezTo>
                  <a:pt x="287866" y="392188"/>
                  <a:pt x="288757" y="389981"/>
                  <a:pt x="288757" y="387352"/>
                </a:cubicBezTo>
                <a:lnTo>
                  <a:pt x="288757" y="333827"/>
                </a:lnTo>
                <a:cubicBezTo>
                  <a:pt x="288757" y="331198"/>
                  <a:pt x="287866" y="328991"/>
                  <a:pt x="286081" y="327206"/>
                </a:cubicBezTo>
                <a:cubicBezTo>
                  <a:pt x="284298" y="325422"/>
                  <a:pt x="282185" y="324530"/>
                  <a:pt x="279743" y="324530"/>
                </a:cubicBezTo>
                <a:lnTo>
                  <a:pt x="225654" y="32453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734E5979-3375-45EE-BB7B-7E958EC0A96E}"/>
              </a:ext>
            </a:extLst>
          </p:cNvPr>
          <p:cNvGrpSpPr/>
          <p:nvPr/>
        </p:nvGrpSpPr>
        <p:grpSpPr>
          <a:xfrm>
            <a:off x="662786" y="4756071"/>
            <a:ext cx="1928284" cy="1323441"/>
            <a:chOff x="553361" y="1254115"/>
            <a:chExt cx="2197443" cy="1508173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866758C1-F0BA-43CC-A707-41B6D6C96B25}"/>
                </a:ext>
              </a:extLst>
            </p:cNvPr>
            <p:cNvSpPr txBox="1"/>
            <p:nvPr/>
          </p:nvSpPr>
          <p:spPr>
            <a:xfrm>
              <a:off x="553361" y="1254115"/>
              <a:ext cx="1995770" cy="526106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67A01963-0A0E-4CF2-840F-4C9AB10190EA}"/>
                </a:ext>
              </a:extLst>
            </p:cNvPr>
            <p:cNvSpPr txBox="1"/>
            <p:nvPr/>
          </p:nvSpPr>
          <p:spPr>
            <a:xfrm>
              <a:off x="559193" y="1815296"/>
              <a:ext cx="2191611" cy="94699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at pede luctus vel gravida, nonummy massa rutrum lorem volutpat, a nunc ornari.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04BB8BE5-EE47-42FA-A307-5591AB3A917C}"/>
              </a:ext>
            </a:extLst>
          </p:cNvPr>
          <p:cNvGrpSpPr/>
          <p:nvPr/>
        </p:nvGrpSpPr>
        <p:grpSpPr>
          <a:xfrm>
            <a:off x="355596" y="2014686"/>
            <a:ext cx="2008523" cy="1323441"/>
            <a:chOff x="559193" y="1254115"/>
            <a:chExt cx="2288883" cy="1508173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A408E86D-A571-47C7-A168-92829B1B6ED1}"/>
                </a:ext>
              </a:extLst>
            </p:cNvPr>
            <p:cNvSpPr txBox="1"/>
            <p:nvPr/>
          </p:nvSpPr>
          <p:spPr>
            <a:xfrm>
              <a:off x="870362" y="1254115"/>
              <a:ext cx="1977714" cy="526106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1185701-F002-47C2-87E7-B990D68ED3F2}"/>
                </a:ext>
              </a:extLst>
            </p:cNvPr>
            <p:cNvSpPr txBox="1"/>
            <p:nvPr/>
          </p:nvSpPr>
          <p:spPr>
            <a:xfrm>
              <a:off x="559193" y="1815296"/>
              <a:ext cx="2191611" cy="94699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at pede luctus vel gravida, nonummy massa rutrum lorem volutpat, a nunc ornari.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F1007D58-54C5-4C46-ABE1-C31B7EEBC51A}"/>
              </a:ext>
            </a:extLst>
          </p:cNvPr>
          <p:cNvGrpSpPr/>
          <p:nvPr/>
        </p:nvGrpSpPr>
        <p:grpSpPr>
          <a:xfrm>
            <a:off x="6475628" y="4756071"/>
            <a:ext cx="1928284" cy="1323441"/>
            <a:chOff x="553361" y="1254115"/>
            <a:chExt cx="2197443" cy="1508173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88036C95-C843-4BEF-9973-9467DAB4A0E2}"/>
                </a:ext>
              </a:extLst>
            </p:cNvPr>
            <p:cNvSpPr txBox="1"/>
            <p:nvPr/>
          </p:nvSpPr>
          <p:spPr>
            <a:xfrm>
              <a:off x="553361" y="1254115"/>
              <a:ext cx="1995770" cy="526106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3D1A7C6-25BA-4989-A345-BDE3529FB902}"/>
                </a:ext>
              </a:extLst>
            </p:cNvPr>
            <p:cNvSpPr txBox="1"/>
            <p:nvPr/>
          </p:nvSpPr>
          <p:spPr>
            <a:xfrm>
              <a:off x="559193" y="1815296"/>
              <a:ext cx="2191611" cy="94699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at pede luctus vel gravida, nonummy massa rutrum lorem volutpat, a nunc ornari.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CE552A75-7087-47B4-96A3-826ACDCAFB52}"/>
              </a:ext>
            </a:extLst>
          </p:cNvPr>
          <p:cNvGrpSpPr/>
          <p:nvPr/>
        </p:nvGrpSpPr>
        <p:grpSpPr>
          <a:xfrm>
            <a:off x="6785129" y="2014686"/>
            <a:ext cx="1923166" cy="1323441"/>
            <a:chOff x="559193" y="1254115"/>
            <a:chExt cx="2191611" cy="150817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381A13A9-F1B4-4D8A-94D7-C9A4F67807B2}"/>
                </a:ext>
              </a:extLst>
            </p:cNvPr>
            <p:cNvSpPr txBox="1"/>
            <p:nvPr/>
          </p:nvSpPr>
          <p:spPr>
            <a:xfrm>
              <a:off x="559193" y="1254115"/>
              <a:ext cx="1977714" cy="526106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647063E9-8175-444F-A8DD-839A2400538A}"/>
                </a:ext>
              </a:extLst>
            </p:cNvPr>
            <p:cNvSpPr txBox="1"/>
            <p:nvPr/>
          </p:nvSpPr>
          <p:spPr>
            <a:xfrm>
              <a:off x="559193" y="1815295"/>
              <a:ext cx="2191611" cy="94699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at pede luctus vel gravida, nonummy massa rutrum lorem volutpat, a nunc ornari.</a:t>
              </a:r>
            </a:p>
          </p:txBody>
        </p:sp>
      </p:grpSp>
      <p:sp>
        <p:nvSpPr>
          <p:cNvPr id="117" name="TextBox 116">
            <a:extLst>
              <a:ext uri="{FF2B5EF4-FFF2-40B4-BE49-F238E27FC236}">
                <a16:creationId xmlns:a16="http://schemas.microsoft.com/office/drawing/2014/main" id="{48252E41-7BEA-4A65-8C19-D8A9265240C3}"/>
              </a:ext>
            </a:extLst>
          </p:cNvPr>
          <p:cNvSpPr txBox="1"/>
          <p:nvPr/>
        </p:nvSpPr>
        <p:spPr>
          <a:xfrm>
            <a:off x="3002973" y="1233620"/>
            <a:ext cx="3132212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03990C26-5147-43B6-9DBB-696FEC62FB9C}"/>
              </a:ext>
            </a:extLst>
          </p:cNvPr>
          <p:cNvSpPr/>
          <p:nvPr/>
        </p:nvSpPr>
        <p:spPr>
          <a:xfrm>
            <a:off x="0" y="6305910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   .com</a:t>
            </a:r>
          </a:p>
        </p:txBody>
      </p:sp>
    </p:spTree>
    <p:extLst>
      <p:ext uri="{BB962C8B-B14F-4D97-AF65-F5344CB8AC3E}">
        <p14:creationId xmlns:p14="http://schemas.microsoft.com/office/powerpoint/2010/main" val="1764837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36A91F4B-FC8C-4EC4-9D16-7EF1C9912E27}"/>
              </a:ext>
            </a:extLst>
          </p:cNvPr>
          <p:cNvSpPr/>
          <p:nvPr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Search Concept – Slide Template</a:t>
            </a:r>
          </a:p>
        </p:txBody>
      </p:sp>
      <p:sp>
        <p:nvSpPr>
          <p:cNvPr id="55" name="Arc 54">
            <a:extLst>
              <a:ext uri="{FF2B5EF4-FFF2-40B4-BE49-F238E27FC236}">
                <a16:creationId xmlns:a16="http://schemas.microsoft.com/office/drawing/2014/main" id="{A3D64B7B-36E9-4F00-BA33-BBA832B25252}"/>
              </a:ext>
            </a:extLst>
          </p:cNvPr>
          <p:cNvSpPr/>
          <p:nvPr/>
        </p:nvSpPr>
        <p:spPr>
          <a:xfrm>
            <a:off x="2547728" y="2237103"/>
            <a:ext cx="4048545" cy="4048545"/>
          </a:xfrm>
          <a:prstGeom prst="arc">
            <a:avLst>
              <a:gd name="adj1" fmla="val 10728983"/>
              <a:gd name="adj2" fmla="val 0"/>
            </a:avLst>
          </a:prstGeom>
          <a:ln w="28575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Circle">
            <a:extLst>
              <a:ext uri="{FF2B5EF4-FFF2-40B4-BE49-F238E27FC236}">
                <a16:creationId xmlns:a16="http://schemas.microsoft.com/office/drawing/2014/main" id="{6850519E-6A8C-4824-AD5D-D562082BA01E}"/>
              </a:ext>
            </a:extLst>
          </p:cNvPr>
          <p:cNvSpPr/>
          <p:nvPr/>
        </p:nvSpPr>
        <p:spPr>
          <a:xfrm>
            <a:off x="6185429" y="3839196"/>
            <a:ext cx="823417" cy="823417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accent5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57" name="Circle">
            <a:extLst>
              <a:ext uri="{FF2B5EF4-FFF2-40B4-BE49-F238E27FC236}">
                <a16:creationId xmlns:a16="http://schemas.microsoft.com/office/drawing/2014/main" id="{8BC7E5D7-FEB8-4E95-A663-1EDEC7DD9280}"/>
              </a:ext>
            </a:extLst>
          </p:cNvPr>
          <p:cNvSpPr/>
          <p:nvPr/>
        </p:nvSpPr>
        <p:spPr>
          <a:xfrm>
            <a:off x="2135154" y="3839196"/>
            <a:ext cx="823417" cy="82341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accent6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58" name="Circle">
            <a:extLst>
              <a:ext uri="{FF2B5EF4-FFF2-40B4-BE49-F238E27FC236}">
                <a16:creationId xmlns:a16="http://schemas.microsoft.com/office/drawing/2014/main" id="{9A0CCC2A-093B-4740-B98B-EA9CF2F58645}"/>
              </a:ext>
            </a:extLst>
          </p:cNvPr>
          <p:cNvSpPr/>
          <p:nvPr/>
        </p:nvSpPr>
        <p:spPr>
          <a:xfrm>
            <a:off x="2719730" y="2419512"/>
            <a:ext cx="823417" cy="823417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59" name="Circle">
            <a:extLst>
              <a:ext uri="{FF2B5EF4-FFF2-40B4-BE49-F238E27FC236}">
                <a16:creationId xmlns:a16="http://schemas.microsoft.com/office/drawing/2014/main" id="{1944285D-CE39-437B-ACD7-388E8A5FEDCC}"/>
              </a:ext>
            </a:extLst>
          </p:cNvPr>
          <p:cNvSpPr/>
          <p:nvPr/>
        </p:nvSpPr>
        <p:spPr>
          <a:xfrm>
            <a:off x="5559098" y="2419512"/>
            <a:ext cx="823417" cy="82341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>
              <a:cs typeface="+mn-ea"/>
            </a:endParaRPr>
          </a:p>
        </p:txBody>
      </p:sp>
      <p:sp>
        <p:nvSpPr>
          <p:cNvPr id="60" name="Circle">
            <a:extLst>
              <a:ext uri="{FF2B5EF4-FFF2-40B4-BE49-F238E27FC236}">
                <a16:creationId xmlns:a16="http://schemas.microsoft.com/office/drawing/2014/main" id="{7D78FDB3-13BF-4CB8-9DEB-F23A0ABB2930}"/>
              </a:ext>
            </a:extLst>
          </p:cNvPr>
          <p:cNvSpPr/>
          <p:nvPr/>
        </p:nvSpPr>
        <p:spPr>
          <a:xfrm>
            <a:off x="4139414" y="1834936"/>
            <a:ext cx="823417" cy="823417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889112A-0E75-41BE-98B9-F9C4822DC6C6}"/>
              </a:ext>
            </a:extLst>
          </p:cNvPr>
          <p:cNvGrpSpPr/>
          <p:nvPr/>
        </p:nvGrpSpPr>
        <p:grpSpPr>
          <a:xfrm>
            <a:off x="3721860" y="2962332"/>
            <a:ext cx="1694438" cy="4525711"/>
            <a:chOff x="5158316" y="2447199"/>
            <a:chExt cx="1868924" cy="4991749"/>
          </a:xfrm>
        </p:grpSpPr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F1B608A2-937F-499A-94C9-74CC8FFA7814}"/>
                </a:ext>
              </a:extLst>
            </p:cNvPr>
            <p:cNvSpPr/>
            <p:nvPr/>
          </p:nvSpPr>
          <p:spPr>
            <a:xfrm>
              <a:off x="5895199" y="4381517"/>
              <a:ext cx="372126" cy="1912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010" y="0"/>
                  </a:moveTo>
                  <a:lnTo>
                    <a:pt x="0" y="20482"/>
                  </a:lnTo>
                  <a:lnTo>
                    <a:pt x="107" y="20482"/>
                  </a:lnTo>
                  <a:cubicBezTo>
                    <a:pt x="588" y="21111"/>
                    <a:pt x="5186" y="21600"/>
                    <a:pt x="10800" y="21600"/>
                  </a:cubicBezTo>
                  <a:cubicBezTo>
                    <a:pt x="16441" y="21600"/>
                    <a:pt x="21012" y="21106"/>
                    <a:pt x="21493" y="20482"/>
                  </a:cubicBezTo>
                  <a:lnTo>
                    <a:pt x="21600" y="20482"/>
                  </a:lnTo>
                  <a:lnTo>
                    <a:pt x="17590" y="0"/>
                  </a:lnTo>
                  <a:lnTo>
                    <a:pt x="401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3" name="Line">
              <a:extLst>
                <a:ext uri="{FF2B5EF4-FFF2-40B4-BE49-F238E27FC236}">
                  <a16:creationId xmlns:a16="http://schemas.microsoft.com/office/drawing/2014/main" id="{2E9A1ED3-FCFE-4E38-91D1-96845FF458B2}"/>
                </a:ext>
              </a:extLst>
            </p:cNvPr>
            <p:cNvSpPr/>
            <p:nvPr/>
          </p:nvSpPr>
          <p:spPr>
            <a:xfrm>
              <a:off x="5757030" y="4243351"/>
              <a:ext cx="641096" cy="232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11933"/>
                    <a:pt x="16774" y="21600"/>
                    <a:pt x="10800" y="21600"/>
                  </a:cubicBezTo>
                  <a:cubicBezTo>
                    <a:pt x="4826" y="21600"/>
                    <a:pt x="0" y="11933"/>
                    <a:pt x="0" y="0"/>
                  </a:cubicBezTo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BD99095A-DCDC-44CD-A757-0A95F3DEDC4F}"/>
                </a:ext>
              </a:extLst>
            </p:cNvPr>
            <p:cNvSpPr/>
            <p:nvPr/>
          </p:nvSpPr>
          <p:spPr>
            <a:xfrm>
              <a:off x="6171531" y="4565734"/>
              <a:ext cx="46516" cy="1547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6416" y="3595"/>
                    <a:pt x="9196" y="7196"/>
                    <a:pt x="14115" y="10797"/>
                  </a:cubicBezTo>
                  <a:cubicBezTo>
                    <a:pt x="16467" y="14398"/>
                    <a:pt x="20958" y="17999"/>
                    <a:pt x="21600" y="21600"/>
                  </a:cubicBezTo>
                  <a:cubicBezTo>
                    <a:pt x="15184" y="18005"/>
                    <a:pt x="12404" y="14404"/>
                    <a:pt x="7485" y="10803"/>
                  </a:cubicBezTo>
                  <a:cubicBezTo>
                    <a:pt x="5133" y="7202"/>
                    <a:pt x="856" y="3601"/>
                    <a:pt x="0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5" name="Circle">
              <a:extLst>
                <a:ext uri="{FF2B5EF4-FFF2-40B4-BE49-F238E27FC236}">
                  <a16:creationId xmlns:a16="http://schemas.microsoft.com/office/drawing/2014/main" id="{D6E484FA-C400-4F15-8E4B-188D9DE69E34}"/>
                </a:ext>
              </a:extLst>
            </p:cNvPr>
            <p:cNvSpPr/>
            <p:nvPr/>
          </p:nvSpPr>
          <p:spPr>
            <a:xfrm>
              <a:off x="5250426" y="2585364"/>
              <a:ext cx="1674567" cy="1674567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>
                <a:cs typeface="+mn-ea"/>
              </a:endParaRPr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41FDD802-7C30-4455-9558-9E05F6BC2A99}"/>
                </a:ext>
              </a:extLst>
            </p:cNvPr>
            <p:cNvSpPr/>
            <p:nvPr/>
          </p:nvSpPr>
          <p:spPr>
            <a:xfrm>
              <a:off x="5158316" y="2447199"/>
              <a:ext cx="1868924" cy="1868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4" y="21600"/>
                    <a:pt x="0" y="16756"/>
                    <a:pt x="0" y="10800"/>
                  </a:cubicBezTo>
                  <a:cubicBezTo>
                    <a:pt x="0" y="4844"/>
                    <a:pt x="4844" y="0"/>
                    <a:pt x="10800" y="0"/>
                  </a:cubicBezTo>
                  <a:cubicBezTo>
                    <a:pt x="16756" y="0"/>
                    <a:pt x="21600" y="4844"/>
                    <a:pt x="21600" y="10800"/>
                  </a:cubicBezTo>
                  <a:cubicBezTo>
                    <a:pt x="21600" y="16756"/>
                    <a:pt x="16751" y="21600"/>
                    <a:pt x="10800" y="21600"/>
                  </a:cubicBezTo>
                  <a:close/>
                  <a:moveTo>
                    <a:pt x="10800" y="2246"/>
                  </a:moveTo>
                  <a:cubicBezTo>
                    <a:pt x="6084" y="2246"/>
                    <a:pt x="2246" y="6084"/>
                    <a:pt x="2246" y="10800"/>
                  </a:cubicBezTo>
                  <a:cubicBezTo>
                    <a:pt x="2246" y="15516"/>
                    <a:pt x="6084" y="19354"/>
                    <a:pt x="10800" y="19354"/>
                  </a:cubicBezTo>
                  <a:cubicBezTo>
                    <a:pt x="15516" y="19354"/>
                    <a:pt x="19354" y="15516"/>
                    <a:pt x="19354" y="10800"/>
                  </a:cubicBezTo>
                  <a:cubicBezTo>
                    <a:pt x="19354" y="6084"/>
                    <a:pt x="15516" y="2246"/>
                    <a:pt x="10800" y="224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1950CB37-4474-4F4E-888E-44F3F8840614}"/>
                </a:ext>
              </a:extLst>
            </p:cNvPr>
            <p:cNvSpPr/>
            <p:nvPr/>
          </p:nvSpPr>
          <p:spPr>
            <a:xfrm>
              <a:off x="5250423" y="3414354"/>
              <a:ext cx="1675554" cy="843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600" extrusionOk="0">
                  <a:moveTo>
                    <a:pt x="21577" y="0"/>
                  </a:moveTo>
                  <a:cubicBezTo>
                    <a:pt x="21589" y="2806"/>
                    <a:pt x="21328" y="5624"/>
                    <a:pt x="20794" y="8230"/>
                  </a:cubicBezTo>
                  <a:cubicBezTo>
                    <a:pt x="20260" y="10835"/>
                    <a:pt x="19460" y="13229"/>
                    <a:pt x="18458" y="15233"/>
                  </a:cubicBezTo>
                  <a:cubicBezTo>
                    <a:pt x="16465" y="19254"/>
                    <a:pt x="13642" y="21600"/>
                    <a:pt x="10789" y="21600"/>
                  </a:cubicBezTo>
                  <a:cubicBezTo>
                    <a:pt x="7936" y="21600"/>
                    <a:pt x="5119" y="19254"/>
                    <a:pt x="3120" y="15233"/>
                  </a:cubicBezTo>
                  <a:cubicBezTo>
                    <a:pt x="2124" y="13229"/>
                    <a:pt x="1323" y="10835"/>
                    <a:pt x="784" y="8230"/>
                  </a:cubicBezTo>
                  <a:cubicBezTo>
                    <a:pt x="256" y="5612"/>
                    <a:pt x="-11" y="2806"/>
                    <a:pt x="1" y="0"/>
                  </a:cubicBezTo>
                  <a:cubicBezTo>
                    <a:pt x="25" y="5624"/>
                    <a:pt x="1205" y="11142"/>
                    <a:pt x="3203" y="15068"/>
                  </a:cubicBezTo>
                  <a:cubicBezTo>
                    <a:pt x="5190" y="19018"/>
                    <a:pt x="7984" y="21294"/>
                    <a:pt x="10783" y="21246"/>
                  </a:cubicBezTo>
                  <a:cubicBezTo>
                    <a:pt x="13588" y="21282"/>
                    <a:pt x="16376" y="19018"/>
                    <a:pt x="18363" y="15068"/>
                  </a:cubicBezTo>
                  <a:cubicBezTo>
                    <a:pt x="20373" y="11142"/>
                    <a:pt x="21547" y="5612"/>
                    <a:pt x="21577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DEE3A4F0-2253-49EB-8177-29E93B553E1C}"/>
                </a:ext>
              </a:extLst>
            </p:cNvPr>
            <p:cNvSpPr/>
            <p:nvPr/>
          </p:nvSpPr>
          <p:spPr>
            <a:xfrm>
              <a:off x="5618868" y="2723526"/>
              <a:ext cx="1132980" cy="1132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574" extrusionOk="0">
                  <a:moveTo>
                    <a:pt x="0" y="3763"/>
                  </a:moveTo>
                  <a:cubicBezTo>
                    <a:pt x="1158" y="2587"/>
                    <a:pt x="2543" y="1631"/>
                    <a:pt x="4069" y="983"/>
                  </a:cubicBezTo>
                  <a:cubicBezTo>
                    <a:pt x="5595" y="342"/>
                    <a:pt x="7253" y="9"/>
                    <a:pt x="8910" y="0"/>
                  </a:cubicBezTo>
                  <a:cubicBezTo>
                    <a:pt x="12234" y="-26"/>
                    <a:pt x="15531" y="1333"/>
                    <a:pt x="17890" y="3684"/>
                  </a:cubicBezTo>
                  <a:cubicBezTo>
                    <a:pt x="20249" y="6043"/>
                    <a:pt x="21600" y="9340"/>
                    <a:pt x="21574" y="12664"/>
                  </a:cubicBezTo>
                  <a:cubicBezTo>
                    <a:pt x="21565" y="14321"/>
                    <a:pt x="21232" y="15979"/>
                    <a:pt x="20591" y="17505"/>
                  </a:cubicBezTo>
                  <a:cubicBezTo>
                    <a:pt x="19942" y="19031"/>
                    <a:pt x="18987" y="20416"/>
                    <a:pt x="17811" y="21574"/>
                  </a:cubicBezTo>
                  <a:cubicBezTo>
                    <a:pt x="20127" y="19215"/>
                    <a:pt x="21451" y="15953"/>
                    <a:pt x="21433" y="12664"/>
                  </a:cubicBezTo>
                  <a:cubicBezTo>
                    <a:pt x="21433" y="9375"/>
                    <a:pt x="20074" y="6130"/>
                    <a:pt x="17741" y="3833"/>
                  </a:cubicBezTo>
                  <a:cubicBezTo>
                    <a:pt x="15444" y="1500"/>
                    <a:pt x="12190" y="141"/>
                    <a:pt x="8910" y="141"/>
                  </a:cubicBezTo>
                  <a:cubicBezTo>
                    <a:pt x="5630" y="132"/>
                    <a:pt x="2359" y="1456"/>
                    <a:pt x="0" y="376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chemeClr val="accent3">
                  <a:lumMod val="60000"/>
                  <a:lumOff val="40000"/>
                </a:schemeClr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9F51238B-4351-4168-925A-ABC0A7BDBCE7}"/>
                </a:ext>
              </a:extLst>
            </p:cNvPr>
            <p:cNvSpPr/>
            <p:nvPr/>
          </p:nvSpPr>
          <p:spPr>
            <a:xfrm>
              <a:off x="5250423" y="3414354"/>
              <a:ext cx="1675554" cy="843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600" extrusionOk="0">
                  <a:moveTo>
                    <a:pt x="21577" y="0"/>
                  </a:moveTo>
                  <a:cubicBezTo>
                    <a:pt x="21589" y="2806"/>
                    <a:pt x="21328" y="5624"/>
                    <a:pt x="20794" y="8230"/>
                  </a:cubicBezTo>
                  <a:cubicBezTo>
                    <a:pt x="20260" y="10835"/>
                    <a:pt x="19460" y="13229"/>
                    <a:pt x="18458" y="15233"/>
                  </a:cubicBezTo>
                  <a:cubicBezTo>
                    <a:pt x="16465" y="19254"/>
                    <a:pt x="13642" y="21600"/>
                    <a:pt x="10789" y="21600"/>
                  </a:cubicBezTo>
                  <a:cubicBezTo>
                    <a:pt x="7936" y="21600"/>
                    <a:pt x="5119" y="19254"/>
                    <a:pt x="3120" y="15233"/>
                  </a:cubicBezTo>
                  <a:cubicBezTo>
                    <a:pt x="2124" y="13229"/>
                    <a:pt x="1323" y="10835"/>
                    <a:pt x="784" y="8230"/>
                  </a:cubicBezTo>
                  <a:cubicBezTo>
                    <a:pt x="256" y="5612"/>
                    <a:pt x="-11" y="2806"/>
                    <a:pt x="1" y="0"/>
                  </a:cubicBezTo>
                  <a:cubicBezTo>
                    <a:pt x="25" y="5624"/>
                    <a:pt x="1205" y="11142"/>
                    <a:pt x="3203" y="15068"/>
                  </a:cubicBezTo>
                  <a:cubicBezTo>
                    <a:pt x="5190" y="19018"/>
                    <a:pt x="7984" y="21294"/>
                    <a:pt x="10783" y="21246"/>
                  </a:cubicBezTo>
                  <a:cubicBezTo>
                    <a:pt x="13588" y="21282"/>
                    <a:pt x="16376" y="19018"/>
                    <a:pt x="18363" y="15068"/>
                  </a:cubicBezTo>
                  <a:cubicBezTo>
                    <a:pt x="20373" y="11142"/>
                    <a:pt x="21547" y="5612"/>
                    <a:pt x="21577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B6EAE908-05A7-4953-A72D-2780A835CD4D}"/>
                </a:ext>
              </a:extLst>
            </p:cNvPr>
            <p:cNvSpPr/>
            <p:nvPr/>
          </p:nvSpPr>
          <p:spPr>
            <a:xfrm>
              <a:off x="5342533" y="4703904"/>
              <a:ext cx="1413449" cy="2735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1" h="21433" extrusionOk="0">
                  <a:moveTo>
                    <a:pt x="8068" y="21433"/>
                  </a:moveTo>
                  <a:cubicBezTo>
                    <a:pt x="8068" y="21433"/>
                    <a:pt x="7326" y="18636"/>
                    <a:pt x="7229" y="18282"/>
                  </a:cubicBezTo>
                  <a:cubicBezTo>
                    <a:pt x="7132" y="17929"/>
                    <a:pt x="6425" y="17059"/>
                    <a:pt x="5815" y="16539"/>
                  </a:cubicBezTo>
                  <a:cubicBezTo>
                    <a:pt x="5205" y="16019"/>
                    <a:pt x="4851" y="14630"/>
                    <a:pt x="4366" y="14042"/>
                  </a:cubicBezTo>
                  <a:cubicBezTo>
                    <a:pt x="3880" y="13457"/>
                    <a:pt x="3332" y="11898"/>
                    <a:pt x="3367" y="10440"/>
                  </a:cubicBezTo>
                  <a:cubicBezTo>
                    <a:pt x="3367" y="10440"/>
                    <a:pt x="2986" y="10487"/>
                    <a:pt x="2674" y="10324"/>
                  </a:cubicBezTo>
                  <a:cubicBezTo>
                    <a:pt x="2362" y="10162"/>
                    <a:pt x="2403" y="9938"/>
                    <a:pt x="2403" y="9938"/>
                  </a:cubicBezTo>
                  <a:cubicBezTo>
                    <a:pt x="2403" y="9938"/>
                    <a:pt x="1308" y="10332"/>
                    <a:pt x="746" y="10130"/>
                  </a:cubicBezTo>
                  <a:cubicBezTo>
                    <a:pt x="184" y="9927"/>
                    <a:pt x="108" y="9772"/>
                    <a:pt x="87" y="9610"/>
                  </a:cubicBezTo>
                  <a:cubicBezTo>
                    <a:pt x="87" y="9610"/>
                    <a:pt x="-114" y="9523"/>
                    <a:pt x="94" y="9303"/>
                  </a:cubicBezTo>
                  <a:cubicBezTo>
                    <a:pt x="302" y="9083"/>
                    <a:pt x="989" y="8462"/>
                    <a:pt x="989" y="8462"/>
                  </a:cubicBezTo>
                  <a:cubicBezTo>
                    <a:pt x="989" y="8462"/>
                    <a:pt x="364" y="8311"/>
                    <a:pt x="177" y="8040"/>
                  </a:cubicBezTo>
                  <a:cubicBezTo>
                    <a:pt x="-10" y="7769"/>
                    <a:pt x="274" y="7520"/>
                    <a:pt x="503" y="7354"/>
                  </a:cubicBezTo>
                  <a:cubicBezTo>
                    <a:pt x="732" y="7188"/>
                    <a:pt x="1363" y="6687"/>
                    <a:pt x="1654" y="6387"/>
                  </a:cubicBezTo>
                  <a:cubicBezTo>
                    <a:pt x="1945" y="6087"/>
                    <a:pt x="2237" y="5683"/>
                    <a:pt x="2611" y="5452"/>
                  </a:cubicBezTo>
                  <a:cubicBezTo>
                    <a:pt x="2993" y="5221"/>
                    <a:pt x="3818" y="4868"/>
                    <a:pt x="3818" y="4868"/>
                  </a:cubicBezTo>
                  <a:cubicBezTo>
                    <a:pt x="3818" y="4868"/>
                    <a:pt x="3298" y="4622"/>
                    <a:pt x="3256" y="4474"/>
                  </a:cubicBezTo>
                  <a:cubicBezTo>
                    <a:pt x="3214" y="4326"/>
                    <a:pt x="3908" y="3900"/>
                    <a:pt x="4151" y="3742"/>
                  </a:cubicBezTo>
                  <a:cubicBezTo>
                    <a:pt x="4393" y="3583"/>
                    <a:pt x="5156" y="2958"/>
                    <a:pt x="5517" y="2720"/>
                  </a:cubicBezTo>
                  <a:cubicBezTo>
                    <a:pt x="5877" y="2482"/>
                    <a:pt x="6453" y="2118"/>
                    <a:pt x="6709" y="2035"/>
                  </a:cubicBezTo>
                  <a:cubicBezTo>
                    <a:pt x="6966" y="1952"/>
                    <a:pt x="7895" y="1789"/>
                    <a:pt x="8228" y="1663"/>
                  </a:cubicBezTo>
                  <a:cubicBezTo>
                    <a:pt x="8228" y="1663"/>
                    <a:pt x="8464" y="862"/>
                    <a:pt x="9469" y="349"/>
                  </a:cubicBezTo>
                  <a:cubicBezTo>
                    <a:pt x="10475" y="-167"/>
                    <a:pt x="11820" y="13"/>
                    <a:pt x="12132" y="118"/>
                  </a:cubicBezTo>
                  <a:cubicBezTo>
                    <a:pt x="12444" y="223"/>
                    <a:pt x="12985" y="479"/>
                    <a:pt x="13331" y="851"/>
                  </a:cubicBezTo>
                  <a:cubicBezTo>
                    <a:pt x="13331" y="851"/>
                    <a:pt x="13886" y="815"/>
                    <a:pt x="14482" y="1024"/>
                  </a:cubicBezTo>
                  <a:cubicBezTo>
                    <a:pt x="15079" y="1233"/>
                    <a:pt x="15474" y="1598"/>
                    <a:pt x="16036" y="2092"/>
                  </a:cubicBezTo>
                  <a:cubicBezTo>
                    <a:pt x="16597" y="2587"/>
                    <a:pt x="18747" y="4474"/>
                    <a:pt x="19232" y="4868"/>
                  </a:cubicBezTo>
                  <a:cubicBezTo>
                    <a:pt x="19718" y="5261"/>
                    <a:pt x="20349" y="5651"/>
                    <a:pt x="20702" y="6012"/>
                  </a:cubicBezTo>
                  <a:cubicBezTo>
                    <a:pt x="21056" y="6373"/>
                    <a:pt x="21202" y="6780"/>
                    <a:pt x="21063" y="7195"/>
                  </a:cubicBezTo>
                  <a:cubicBezTo>
                    <a:pt x="21063" y="7195"/>
                    <a:pt x="21486" y="7502"/>
                    <a:pt x="21153" y="8170"/>
                  </a:cubicBezTo>
                  <a:cubicBezTo>
                    <a:pt x="20813" y="8841"/>
                    <a:pt x="19593" y="10465"/>
                    <a:pt x="19149" y="11238"/>
                  </a:cubicBezTo>
                  <a:cubicBezTo>
                    <a:pt x="18705" y="12013"/>
                    <a:pt x="17707" y="13912"/>
                    <a:pt x="17430" y="15258"/>
                  </a:cubicBezTo>
                  <a:cubicBezTo>
                    <a:pt x="17145" y="16600"/>
                    <a:pt x="17672" y="19286"/>
                    <a:pt x="18171" y="20794"/>
                  </a:cubicBezTo>
                  <a:lnTo>
                    <a:pt x="8068" y="21433"/>
                  </a:lnTo>
                  <a:close/>
                </a:path>
              </a:pathLst>
            </a:custGeom>
            <a:solidFill>
              <a:srgbClr val="F9D3A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CEFFF508-2FC7-4FA4-8C99-8344C55AE4F2}"/>
                </a:ext>
              </a:extLst>
            </p:cNvPr>
            <p:cNvSpPr/>
            <p:nvPr/>
          </p:nvSpPr>
          <p:spPr>
            <a:xfrm>
              <a:off x="5572809" y="4934180"/>
              <a:ext cx="322390" cy="11205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864" y="20188"/>
                  </a:lnTo>
                  <a:cubicBezTo>
                    <a:pt x="1173" y="19727"/>
                    <a:pt x="926" y="19256"/>
                    <a:pt x="895" y="18777"/>
                  </a:cubicBezTo>
                  <a:cubicBezTo>
                    <a:pt x="771" y="18289"/>
                    <a:pt x="1234" y="17774"/>
                    <a:pt x="1851" y="17330"/>
                  </a:cubicBezTo>
                  <a:cubicBezTo>
                    <a:pt x="2438" y="16877"/>
                    <a:pt x="3117" y="16433"/>
                    <a:pt x="3888" y="15998"/>
                  </a:cubicBezTo>
                  <a:cubicBezTo>
                    <a:pt x="5338" y="15119"/>
                    <a:pt x="7406" y="14329"/>
                    <a:pt x="9288" y="13565"/>
                  </a:cubicBezTo>
                  <a:cubicBezTo>
                    <a:pt x="11201" y="12784"/>
                    <a:pt x="12929" y="11985"/>
                    <a:pt x="14379" y="11142"/>
                  </a:cubicBezTo>
                  <a:cubicBezTo>
                    <a:pt x="15922" y="10352"/>
                    <a:pt x="16385" y="9402"/>
                    <a:pt x="16848" y="8461"/>
                  </a:cubicBezTo>
                  <a:cubicBezTo>
                    <a:pt x="17249" y="7537"/>
                    <a:pt x="17558" y="6543"/>
                    <a:pt x="17897" y="5629"/>
                  </a:cubicBezTo>
                  <a:cubicBezTo>
                    <a:pt x="17990" y="3720"/>
                    <a:pt x="18946" y="1758"/>
                    <a:pt x="21600" y="0"/>
                  </a:cubicBezTo>
                  <a:cubicBezTo>
                    <a:pt x="19563" y="1829"/>
                    <a:pt x="18977" y="3729"/>
                    <a:pt x="19131" y="5637"/>
                  </a:cubicBezTo>
                  <a:cubicBezTo>
                    <a:pt x="18977" y="6632"/>
                    <a:pt x="18669" y="7546"/>
                    <a:pt x="18298" y="8514"/>
                  </a:cubicBezTo>
                  <a:cubicBezTo>
                    <a:pt x="17866" y="9455"/>
                    <a:pt x="17465" y="10458"/>
                    <a:pt x="15799" y="11355"/>
                  </a:cubicBezTo>
                  <a:cubicBezTo>
                    <a:pt x="14256" y="12216"/>
                    <a:pt x="12436" y="13033"/>
                    <a:pt x="10461" y="13814"/>
                  </a:cubicBezTo>
                  <a:cubicBezTo>
                    <a:pt x="8455" y="14595"/>
                    <a:pt x="6542" y="15341"/>
                    <a:pt x="4968" y="16176"/>
                  </a:cubicBezTo>
                  <a:cubicBezTo>
                    <a:pt x="4166" y="16584"/>
                    <a:pt x="3425" y="17010"/>
                    <a:pt x="2808" y="17445"/>
                  </a:cubicBezTo>
                  <a:cubicBezTo>
                    <a:pt x="2129" y="17889"/>
                    <a:pt x="1666" y="18306"/>
                    <a:pt x="1697" y="18777"/>
                  </a:cubicBezTo>
                  <a:cubicBezTo>
                    <a:pt x="1605" y="19247"/>
                    <a:pt x="1759" y="19736"/>
                    <a:pt x="1296" y="20215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89A3F45E-4306-465D-BF5F-206AAD705E75}"/>
                </a:ext>
              </a:extLst>
            </p:cNvPr>
            <p:cNvSpPr/>
            <p:nvPr/>
          </p:nvSpPr>
          <p:spPr>
            <a:xfrm>
              <a:off x="6171531" y="4842065"/>
              <a:ext cx="131896" cy="996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7" h="21600" extrusionOk="0">
                  <a:moveTo>
                    <a:pt x="14574" y="0"/>
                  </a:moveTo>
                  <a:cubicBezTo>
                    <a:pt x="17914" y="1797"/>
                    <a:pt x="20512" y="3615"/>
                    <a:pt x="21180" y="5482"/>
                  </a:cubicBezTo>
                  <a:cubicBezTo>
                    <a:pt x="21477" y="6421"/>
                    <a:pt x="20883" y="7350"/>
                    <a:pt x="19918" y="8278"/>
                  </a:cubicBezTo>
                  <a:cubicBezTo>
                    <a:pt x="18879" y="9207"/>
                    <a:pt x="17469" y="10126"/>
                    <a:pt x="14796" y="11025"/>
                  </a:cubicBezTo>
                  <a:lnTo>
                    <a:pt x="7671" y="13611"/>
                  </a:lnTo>
                  <a:cubicBezTo>
                    <a:pt x="6260" y="14060"/>
                    <a:pt x="5518" y="14390"/>
                    <a:pt x="5889" y="14849"/>
                  </a:cubicBezTo>
                  <a:cubicBezTo>
                    <a:pt x="6038" y="15289"/>
                    <a:pt x="7003" y="15748"/>
                    <a:pt x="6335" y="16277"/>
                  </a:cubicBezTo>
                  <a:cubicBezTo>
                    <a:pt x="5518" y="16767"/>
                    <a:pt x="4182" y="17186"/>
                    <a:pt x="3143" y="17616"/>
                  </a:cubicBezTo>
                  <a:cubicBezTo>
                    <a:pt x="2623" y="17825"/>
                    <a:pt x="2104" y="18055"/>
                    <a:pt x="2178" y="18225"/>
                  </a:cubicBezTo>
                  <a:lnTo>
                    <a:pt x="2994" y="18894"/>
                  </a:lnTo>
                  <a:cubicBezTo>
                    <a:pt x="3959" y="19802"/>
                    <a:pt x="5221" y="20711"/>
                    <a:pt x="7151" y="21600"/>
                  </a:cubicBezTo>
                  <a:cubicBezTo>
                    <a:pt x="4405" y="20751"/>
                    <a:pt x="2772" y="19842"/>
                    <a:pt x="1139" y="18944"/>
                  </a:cubicBezTo>
                  <a:lnTo>
                    <a:pt x="25" y="18255"/>
                  </a:lnTo>
                  <a:cubicBezTo>
                    <a:pt x="-123" y="17955"/>
                    <a:pt x="396" y="17745"/>
                    <a:pt x="842" y="17506"/>
                  </a:cubicBezTo>
                  <a:cubicBezTo>
                    <a:pt x="1732" y="17056"/>
                    <a:pt x="2920" y="16607"/>
                    <a:pt x="3440" y="16188"/>
                  </a:cubicBezTo>
                  <a:cubicBezTo>
                    <a:pt x="3811" y="15798"/>
                    <a:pt x="2846" y="15339"/>
                    <a:pt x="2549" y="14859"/>
                  </a:cubicBezTo>
                  <a:cubicBezTo>
                    <a:pt x="2401" y="14620"/>
                    <a:pt x="2401" y="14370"/>
                    <a:pt x="2772" y="14110"/>
                  </a:cubicBezTo>
                  <a:cubicBezTo>
                    <a:pt x="3217" y="13841"/>
                    <a:pt x="3885" y="13631"/>
                    <a:pt x="4405" y="13411"/>
                  </a:cubicBezTo>
                  <a:lnTo>
                    <a:pt x="11308" y="10785"/>
                  </a:lnTo>
                  <a:cubicBezTo>
                    <a:pt x="16281" y="9137"/>
                    <a:pt x="17914" y="7270"/>
                    <a:pt x="18285" y="5462"/>
                  </a:cubicBezTo>
                  <a:cubicBezTo>
                    <a:pt x="18137" y="3665"/>
                    <a:pt x="16355" y="1827"/>
                    <a:pt x="14574" y="0"/>
                  </a:cubicBez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14DC8285-52F8-42C6-B9CB-C89195C0A3EE}"/>
                </a:ext>
              </a:extLst>
            </p:cNvPr>
            <p:cNvSpPr/>
            <p:nvPr/>
          </p:nvSpPr>
          <p:spPr>
            <a:xfrm>
              <a:off x="5618868" y="5302618"/>
              <a:ext cx="240872" cy="78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91" extrusionOk="0">
                  <a:moveTo>
                    <a:pt x="0" y="11892"/>
                  </a:moveTo>
                  <a:cubicBezTo>
                    <a:pt x="1817" y="14198"/>
                    <a:pt x="3676" y="15047"/>
                    <a:pt x="5493" y="15169"/>
                  </a:cubicBezTo>
                  <a:cubicBezTo>
                    <a:pt x="7351" y="15290"/>
                    <a:pt x="8921" y="13834"/>
                    <a:pt x="10738" y="11892"/>
                  </a:cubicBezTo>
                  <a:cubicBezTo>
                    <a:pt x="14290" y="8130"/>
                    <a:pt x="17800" y="3397"/>
                    <a:pt x="21600" y="0"/>
                  </a:cubicBezTo>
                  <a:cubicBezTo>
                    <a:pt x="20154" y="4005"/>
                    <a:pt x="18502" y="7281"/>
                    <a:pt x="16850" y="10314"/>
                  </a:cubicBezTo>
                  <a:cubicBezTo>
                    <a:pt x="15157" y="13348"/>
                    <a:pt x="13381" y="15897"/>
                    <a:pt x="11523" y="17960"/>
                  </a:cubicBezTo>
                  <a:cubicBezTo>
                    <a:pt x="9747" y="19901"/>
                    <a:pt x="7393" y="21600"/>
                    <a:pt x="5369" y="20144"/>
                  </a:cubicBezTo>
                  <a:cubicBezTo>
                    <a:pt x="3345" y="18931"/>
                    <a:pt x="1322" y="16382"/>
                    <a:pt x="0" y="11892"/>
                  </a:cubicBez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0439A96E-40B2-4B3B-9F76-F79AE1469F2F}"/>
                </a:ext>
              </a:extLst>
            </p:cNvPr>
            <p:cNvSpPr/>
            <p:nvPr/>
          </p:nvSpPr>
          <p:spPr>
            <a:xfrm>
              <a:off x="5434647" y="5625004"/>
              <a:ext cx="315478" cy="188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3" extrusionOk="0">
                  <a:moveTo>
                    <a:pt x="0" y="19756"/>
                  </a:moveTo>
                  <a:cubicBezTo>
                    <a:pt x="946" y="20704"/>
                    <a:pt x="2018" y="20599"/>
                    <a:pt x="3027" y="20230"/>
                  </a:cubicBezTo>
                  <a:cubicBezTo>
                    <a:pt x="4036" y="19861"/>
                    <a:pt x="4982" y="19229"/>
                    <a:pt x="5928" y="18386"/>
                  </a:cubicBezTo>
                  <a:cubicBezTo>
                    <a:pt x="7757" y="16648"/>
                    <a:pt x="9681" y="14909"/>
                    <a:pt x="11415" y="13013"/>
                  </a:cubicBezTo>
                  <a:cubicBezTo>
                    <a:pt x="14978" y="9272"/>
                    <a:pt x="18131" y="4425"/>
                    <a:pt x="21600" y="0"/>
                  </a:cubicBezTo>
                  <a:cubicBezTo>
                    <a:pt x="20370" y="3003"/>
                    <a:pt x="18951" y="5743"/>
                    <a:pt x="17406" y="8377"/>
                  </a:cubicBezTo>
                  <a:cubicBezTo>
                    <a:pt x="15893" y="11011"/>
                    <a:pt x="14158" y="13382"/>
                    <a:pt x="12298" y="15384"/>
                  </a:cubicBezTo>
                  <a:cubicBezTo>
                    <a:pt x="10406" y="17333"/>
                    <a:pt x="8514" y="19019"/>
                    <a:pt x="6433" y="20336"/>
                  </a:cubicBezTo>
                  <a:cubicBezTo>
                    <a:pt x="5361" y="20968"/>
                    <a:pt x="4257" y="21442"/>
                    <a:pt x="3122" y="21548"/>
                  </a:cubicBezTo>
                  <a:cubicBezTo>
                    <a:pt x="1987" y="21600"/>
                    <a:pt x="725" y="21284"/>
                    <a:pt x="0" y="19756"/>
                  </a:cubicBez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68FC256B-FB9B-449A-937E-DE94FB43C63A}"/>
                </a:ext>
              </a:extLst>
            </p:cNvPr>
            <p:cNvSpPr/>
            <p:nvPr/>
          </p:nvSpPr>
          <p:spPr>
            <a:xfrm>
              <a:off x="5526758" y="5901335"/>
              <a:ext cx="89351" cy="75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673"/>
                  </a:moveTo>
                  <a:cubicBezTo>
                    <a:pt x="7460" y="11722"/>
                    <a:pt x="14920" y="6191"/>
                    <a:pt x="21600" y="0"/>
                  </a:cubicBezTo>
                  <a:cubicBezTo>
                    <a:pt x="16144" y="7902"/>
                    <a:pt x="10021" y="15147"/>
                    <a:pt x="2895" y="21600"/>
                  </a:cubicBezTo>
                  <a:lnTo>
                    <a:pt x="0" y="15673"/>
                  </a:ln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6779E986-26BE-4895-8564-11EDBFC7157A}"/>
                </a:ext>
              </a:extLst>
            </p:cNvPr>
            <p:cNvSpPr/>
            <p:nvPr/>
          </p:nvSpPr>
          <p:spPr>
            <a:xfrm>
              <a:off x="5710978" y="5394728"/>
              <a:ext cx="66983" cy="196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6" h="21600" extrusionOk="0">
                  <a:moveTo>
                    <a:pt x="13281" y="21094"/>
                  </a:moveTo>
                  <a:cubicBezTo>
                    <a:pt x="14157" y="19526"/>
                    <a:pt x="14303" y="17604"/>
                    <a:pt x="14157" y="15833"/>
                  </a:cubicBezTo>
                  <a:cubicBezTo>
                    <a:pt x="13865" y="14012"/>
                    <a:pt x="12990" y="12191"/>
                    <a:pt x="11822" y="10370"/>
                  </a:cubicBezTo>
                  <a:cubicBezTo>
                    <a:pt x="9340" y="6778"/>
                    <a:pt x="5254" y="3288"/>
                    <a:pt x="0" y="0"/>
                  </a:cubicBezTo>
                  <a:cubicBezTo>
                    <a:pt x="6422" y="3035"/>
                    <a:pt x="11676" y="6425"/>
                    <a:pt x="15617" y="10016"/>
                  </a:cubicBezTo>
                  <a:cubicBezTo>
                    <a:pt x="17514" y="11837"/>
                    <a:pt x="18973" y="13709"/>
                    <a:pt x="19995" y="15631"/>
                  </a:cubicBezTo>
                  <a:cubicBezTo>
                    <a:pt x="20870" y="17553"/>
                    <a:pt x="21600" y="19425"/>
                    <a:pt x="21017" y="21600"/>
                  </a:cubicBezTo>
                  <a:lnTo>
                    <a:pt x="13281" y="21094"/>
                  </a:ln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5E5F9DF7-C236-4139-A132-1F334C66C664}"/>
                </a:ext>
              </a:extLst>
            </p:cNvPr>
            <p:cNvSpPr/>
            <p:nvPr/>
          </p:nvSpPr>
          <p:spPr>
            <a:xfrm>
              <a:off x="6171527" y="5578949"/>
              <a:ext cx="161197" cy="64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26" extrusionOk="0">
                  <a:moveTo>
                    <a:pt x="1666" y="0"/>
                  </a:moveTo>
                  <a:cubicBezTo>
                    <a:pt x="3332" y="2700"/>
                    <a:pt x="4875" y="5400"/>
                    <a:pt x="6357" y="8400"/>
                  </a:cubicBezTo>
                  <a:cubicBezTo>
                    <a:pt x="7097" y="9900"/>
                    <a:pt x="7838" y="11400"/>
                    <a:pt x="8517" y="13200"/>
                  </a:cubicBezTo>
                  <a:cubicBezTo>
                    <a:pt x="9010" y="14550"/>
                    <a:pt x="9751" y="15300"/>
                    <a:pt x="10553" y="16200"/>
                  </a:cubicBezTo>
                  <a:cubicBezTo>
                    <a:pt x="13947" y="18900"/>
                    <a:pt x="17835" y="19650"/>
                    <a:pt x="21600" y="19950"/>
                  </a:cubicBezTo>
                  <a:cubicBezTo>
                    <a:pt x="17836" y="20850"/>
                    <a:pt x="14071" y="21600"/>
                    <a:pt x="10121" y="19950"/>
                  </a:cubicBezTo>
                  <a:cubicBezTo>
                    <a:pt x="9196" y="19500"/>
                    <a:pt x="8023" y="18600"/>
                    <a:pt x="7159" y="16950"/>
                  </a:cubicBezTo>
                  <a:cubicBezTo>
                    <a:pt x="6418" y="15600"/>
                    <a:pt x="5678" y="14400"/>
                    <a:pt x="4875" y="13350"/>
                  </a:cubicBezTo>
                  <a:cubicBezTo>
                    <a:pt x="3333" y="11100"/>
                    <a:pt x="1666" y="9001"/>
                    <a:pt x="0" y="7050"/>
                  </a:cubicBezTo>
                  <a:lnTo>
                    <a:pt x="1666" y="0"/>
                  </a:ln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4F519429-522C-4BD0-BDF8-516C8D2A87DB}"/>
                </a:ext>
              </a:extLst>
            </p:cNvPr>
            <p:cNvSpPr/>
            <p:nvPr/>
          </p:nvSpPr>
          <p:spPr>
            <a:xfrm>
              <a:off x="6171527" y="5440787"/>
              <a:ext cx="259759" cy="60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31" extrusionOk="0">
                  <a:moveTo>
                    <a:pt x="0" y="13106"/>
                  </a:moveTo>
                  <a:cubicBezTo>
                    <a:pt x="3523" y="7745"/>
                    <a:pt x="7085" y="4119"/>
                    <a:pt x="10685" y="1911"/>
                  </a:cubicBezTo>
                  <a:cubicBezTo>
                    <a:pt x="14323" y="-296"/>
                    <a:pt x="18000" y="-769"/>
                    <a:pt x="21600" y="1438"/>
                  </a:cubicBezTo>
                  <a:cubicBezTo>
                    <a:pt x="17962" y="650"/>
                    <a:pt x="14362" y="2541"/>
                    <a:pt x="10877" y="6010"/>
                  </a:cubicBezTo>
                  <a:cubicBezTo>
                    <a:pt x="7392" y="9478"/>
                    <a:pt x="3983" y="14524"/>
                    <a:pt x="804" y="20831"/>
                  </a:cubicBezTo>
                  <a:lnTo>
                    <a:pt x="0" y="13106"/>
                  </a:ln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7" name="Triangle">
              <a:extLst>
                <a:ext uri="{FF2B5EF4-FFF2-40B4-BE49-F238E27FC236}">
                  <a16:creationId xmlns:a16="http://schemas.microsoft.com/office/drawing/2014/main" id="{87B857D6-E4A6-4EC1-9DF2-D0222D3C9148}"/>
                </a:ext>
              </a:extLst>
            </p:cNvPr>
            <p:cNvSpPr/>
            <p:nvPr/>
          </p:nvSpPr>
          <p:spPr>
            <a:xfrm>
              <a:off x="6217586" y="5256562"/>
              <a:ext cx="118826" cy="48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615"/>
                  </a:moveTo>
                  <a:lnTo>
                    <a:pt x="21600" y="0"/>
                  </a:lnTo>
                  <a:lnTo>
                    <a:pt x="1423" y="21600"/>
                  </a:ln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F54B9418-42F8-42D4-BB31-CED9E9A01E30}"/>
                </a:ext>
              </a:extLst>
            </p:cNvPr>
            <p:cNvSpPr/>
            <p:nvPr/>
          </p:nvSpPr>
          <p:spPr>
            <a:xfrm>
              <a:off x="5895199" y="5302621"/>
              <a:ext cx="242711" cy="64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12" extrusionOk="0">
                  <a:moveTo>
                    <a:pt x="0" y="0"/>
                  </a:moveTo>
                  <a:cubicBezTo>
                    <a:pt x="3689" y="3479"/>
                    <a:pt x="7173" y="7248"/>
                    <a:pt x="10739" y="10148"/>
                  </a:cubicBezTo>
                  <a:cubicBezTo>
                    <a:pt x="12501" y="11742"/>
                    <a:pt x="14304" y="13047"/>
                    <a:pt x="16108" y="14497"/>
                  </a:cubicBezTo>
                  <a:cubicBezTo>
                    <a:pt x="17911" y="15946"/>
                    <a:pt x="19715" y="16816"/>
                    <a:pt x="21600" y="18411"/>
                  </a:cubicBezTo>
                  <a:cubicBezTo>
                    <a:pt x="17870" y="21600"/>
                    <a:pt x="13935" y="20730"/>
                    <a:pt x="10247" y="17541"/>
                  </a:cubicBezTo>
                  <a:cubicBezTo>
                    <a:pt x="8402" y="15802"/>
                    <a:pt x="6558" y="13772"/>
                    <a:pt x="4877" y="10728"/>
                  </a:cubicBezTo>
                  <a:cubicBezTo>
                    <a:pt x="3074" y="7973"/>
                    <a:pt x="1434" y="4494"/>
                    <a:pt x="0" y="0"/>
                  </a:cubicBez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C875B2DC-1BCB-4722-8B9E-C80D3B237FB1}"/>
                </a:ext>
              </a:extLst>
            </p:cNvPr>
            <p:cNvSpPr/>
            <p:nvPr/>
          </p:nvSpPr>
          <p:spPr>
            <a:xfrm>
              <a:off x="6033361" y="5256562"/>
              <a:ext cx="188373" cy="29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91" extrusionOk="0">
                  <a:moveTo>
                    <a:pt x="0" y="230"/>
                  </a:moveTo>
                  <a:cubicBezTo>
                    <a:pt x="3802" y="-724"/>
                    <a:pt x="7341" y="1500"/>
                    <a:pt x="10879" y="3089"/>
                  </a:cubicBezTo>
                  <a:cubicBezTo>
                    <a:pt x="14418" y="4995"/>
                    <a:pt x="17798" y="6901"/>
                    <a:pt x="21600" y="6901"/>
                  </a:cubicBezTo>
                  <a:cubicBezTo>
                    <a:pt x="20016" y="13571"/>
                    <a:pt x="18167" y="16747"/>
                    <a:pt x="16266" y="18652"/>
                  </a:cubicBezTo>
                  <a:cubicBezTo>
                    <a:pt x="14418" y="20876"/>
                    <a:pt x="12516" y="20558"/>
                    <a:pt x="10668" y="19922"/>
                  </a:cubicBezTo>
                  <a:cubicBezTo>
                    <a:pt x="8819" y="18968"/>
                    <a:pt x="6971" y="17063"/>
                    <a:pt x="5175" y="13569"/>
                  </a:cubicBezTo>
                  <a:cubicBezTo>
                    <a:pt x="3380" y="10394"/>
                    <a:pt x="1584" y="6583"/>
                    <a:pt x="0" y="230"/>
                  </a:cubicBez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8859ABCE-BB2C-40B7-AD66-2812CA24B815}"/>
                </a:ext>
              </a:extLst>
            </p:cNvPr>
            <p:cNvSpPr/>
            <p:nvPr/>
          </p:nvSpPr>
          <p:spPr>
            <a:xfrm>
              <a:off x="5941254" y="4749959"/>
              <a:ext cx="289317" cy="240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5" h="21488" extrusionOk="0">
                  <a:moveTo>
                    <a:pt x="2626" y="0"/>
                  </a:moveTo>
                  <a:cubicBezTo>
                    <a:pt x="2017" y="2679"/>
                    <a:pt x="1612" y="5441"/>
                    <a:pt x="1409" y="8162"/>
                  </a:cubicBezTo>
                  <a:cubicBezTo>
                    <a:pt x="1172" y="10882"/>
                    <a:pt x="1307" y="13603"/>
                    <a:pt x="1814" y="16200"/>
                  </a:cubicBezTo>
                  <a:lnTo>
                    <a:pt x="1273" y="15499"/>
                  </a:lnTo>
                  <a:cubicBezTo>
                    <a:pt x="3741" y="16200"/>
                    <a:pt x="6175" y="16983"/>
                    <a:pt x="8609" y="17807"/>
                  </a:cubicBezTo>
                  <a:cubicBezTo>
                    <a:pt x="11043" y="18632"/>
                    <a:pt x="13510" y="19456"/>
                    <a:pt x="15809" y="19497"/>
                  </a:cubicBezTo>
                  <a:cubicBezTo>
                    <a:pt x="16350" y="19456"/>
                    <a:pt x="16890" y="19374"/>
                    <a:pt x="17228" y="19085"/>
                  </a:cubicBezTo>
                  <a:cubicBezTo>
                    <a:pt x="17567" y="18879"/>
                    <a:pt x="17837" y="18302"/>
                    <a:pt x="18175" y="17643"/>
                  </a:cubicBezTo>
                  <a:cubicBezTo>
                    <a:pt x="18783" y="16365"/>
                    <a:pt x="19257" y="14963"/>
                    <a:pt x="19662" y="13521"/>
                  </a:cubicBezTo>
                  <a:cubicBezTo>
                    <a:pt x="20440" y="10635"/>
                    <a:pt x="20981" y="7626"/>
                    <a:pt x="20913" y="4534"/>
                  </a:cubicBezTo>
                  <a:cubicBezTo>
                    <a:pt x="21420" y="7585"/>
                    <a:pt x="21319" y="10841"/>
                    <a:pt x="20676" y="13892"/>
                  </a:cubicBezTo>
                  <a:cubicBezTo>
                    <a:pt x="20372" y="15417"/>
                    <a:pt x="19967" y="16942"/>
                    <a:pt x="19426" y="18426"/>
                  </a:cubicBezTo>
                  <a:cubicBezTo>
                    <a:pt x="19155" y="19085"/>
                    <a:pt x="18851" y="20034"/>
                    <a:pt x="18074" y="20652"/>
                  </a:cubicBezTo>
                  <a:cubicBezTo>
                    <a:pt x="17364" y="21270"/>
                    <a:pt x="16586" y="21394"/>
                    <a:pt x="15876" y="21476"/>
                  </a:cubicBezTo>
                  <a:cubicBezTo>
                    <a:pt x="13071" y="21600"/>
                    <a:pt x="10603" y="20693"/>
                    <a:pt x="8136" y="19910"/>
                  </a:cubicBezTo>
                  <a:cubicBezTo>
                    <a:pt x="5668" y="19085"/>
                    <a:pt x="3234" y="18261"/>
                    <a:pt x="800" y="17354"/>
                  </a:cubicBezTo>
                  <a:lnTo>
                    <a:pt x="327" y="17189"/>
                  </a:lnTo>
                  <a:lnTo>
                    <a:pt x="259" y="16653"/>
                  </a:lnTo>
                  <a:cubicBezTo>
                    <a:pt x="-180" y="13768"/>
                    <a:pt x="-11" y="10841"/>
                    <a:pt x="395" y="8038"/>
                  </a:cubicBezTo>
                  <a:cubicBezTo>
                    <a:pt x="834" y="5194"/>
                    <a:pt x="1578" y="2473"/>
                    <a:pt x="2626" y="0"/>
                  </a:cubicBez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B1369B18-147C-4B53-A312-7FBA5E11291B}"/>
                </a:ext>
              </a:extLst>
            </p:cNvPr>
            <p:cNvSpPr/>
            <p:nvPr/>
          </p:nvSpPr>
          <p:spPr>
            <a:xfrm>
              <a:off x="5342537" y="5809228"/>
              <a:ext cx="100865" cy="126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579"/>
                  </a:moveTo>
                  <a:cubicBezTo>
                    <a:pt x="2466" y="17106"/>
                    <a:pt x="5129" y="16397"/>
                    <a:pt x="7496" y="15530"/>
                  </a:cubicBezTo>
                  <a:cubicBezTo>
                    <a:pt x="10060" y="14584"/>
                    <a:pt x="11836" y="13559"/>
                    <a:pt x="13414" y="11746"/>
                  </a:cubicBezTo>
                  <a:cubicBezTo>
                    <a:pt x="16570" y="8198"/>
                    <a:pt x="19134" y="4099"/>
                    <a:pt x="21600" y="0"/>
                  </a:cubicBezTo>
                  <a:cubicBezTo>
                    <a:pt x="20022" y="4336"/>
                    <a:pt x="18247" y="8671"/>
                    <a:pt x="15682" y="12850"/>
                  </a:cubicBezTo>
                  <a:cubicBezTo>
                    <a:pt x="14499" y="14978"/>
                    <a:pt x="11934" y="17106"/>
                    <a:pt x="9468" y="18289"/>
                  </a:cubicBezTo>
                  <a:cubicBezTo>
                    <a:pt x="6904" y="19629"/>
                    <a:pt x="4340" y="20654"/>
                    <a:pt x="1479" y="21600"/>
                  </a:cubicBezTo>
                  <a:lnTo>
                    <a:pt x="0" y="17579"/>
                  </a:lnTo>
                  <a:close/>
                </a:path>
              </a:pathLst>
            </a:custGeom>
            <a:solidFill>
              <a:srgbClr val="E69D7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</p:grpSp>
      <p:sp>
        <p:nvSpPr>
          <p:cNvPr id="92" name="Freeform 282">
            <a:extLst>
              <a:ext uri="{FF2B5EF4-FFF2-40B4-BE49-F238E27FC236}">
                <a16:creationId xmlns:a16="http://schemas.microsoft.com/office/drawing/2014/main" id="{7236AF73-FE0C-48F0-9201-8495E78B4985}"/>
              </a:ext>
            </a:extLst>
          </p:cNvPr>
          <p:cNvSpPr/>
          <p:nvPr/>
        </p:nvSpPr>
        <p:spPr>
          <a:xfrm>
            <a:off x="2861866" y="2574253"/>
            <a:ext cx="539144" cy="513934"/>
          </a:xfrm>
          <a:custGeom>
            <a:avLst/>
            <a:gdLst/>
            <a:ahLst/>
            <a:cxnLst/>
            <a:rect l="l" t="t" r="r" b="b"/>
            <a:pathLst>
              <a:path w="468765" h="447074">
                <a:moveTo>
                  <a:pt x="234382" y="0"/>
                </a:moveTo>
                <a:cubicBezTo>
                  <a:pt x="240017" y="0"/>
                  <a:pt x="244618" y="3850"/>
                  <a:pt x="248186" y="11550"/>
                </a:cubicBezTo>
                <a:lnTo>
                  <a:pt x="311571" y="139728"/>
                </a:lnTo>
                <a:lnTo>
                  <a:pt x="452990" y="160293"/>
                </a:lnTo>
                <a:cubicBezTo>
                  <a:pt x="463507" y="161983"/>
                  <a:pt x="468765" y="166303"/>
                  <a:pt x="468765" y="173252"/>
                </a:cubicBezTo>
                <a:cubicBezTo>
                  <a:pt x="468765" y="177383"/>
                  <a:pt x="466324" y="181891"/>
                  <a:pt x="461441" y="186774"/>
                </a:cubicBezTo>
                <a:lnTo>
                  <a:pt x="359180" y="286499"/>
                </a:lnTo>
                <a:lnTo>
                  <a:pt x="383407" y="427354"/>
                </a:lnTo>
                <a:cubicBezTo>
                  <a:pt x="383595" y="428669"/>
                  <a:pt x="383689" y="430547"/>
                  <a:pt x="383689" y="432989"/>
                </a:cubicBezTo>
                <a:cubicBezTo>
                  <a:pt x="383689" y="436933"/>
                  <a:pt x="382703" y="440266"/>
                  <a:pt x="380731" y="442989"/>
                </a:cubicBezTo>
                <a:cubicBezTo>
                  <a:pt x="378759" y="445713"/>
                  <a:pt x="375895" y="447074"/>
                  <a:pt x="372139" y="447074"/>
                </a:cubicBezTo>
                <a:cubicBezTo>
                  <a:pt x="368571" y="447074"/>
                  <a:pt x="364814" y="445947"/>
                  <a:pt x="360870" y="443694"/>
                </a:cubicBezTo>
                <a:lnTo>
                  <a:pt x="234382" y="377210"/>
                </a:lnTo>
                <a:lnTo>
                  <a:pt x="107894" y="443694"/>
                </a:lnTo>
                <a:cubicBezTo>
                  <a:pt x="103763" y="445947"/>
                  <a:pt x="100006" y="447074"/>
                  <a:pt x="96626" y="447074"/>
                </a:cubicBezTo>
                <a:cubicBezTo>
                  <a:pt x="92682" y="447074"/>
                  <a:pt x="89724" y="445713"/>
                  <a:pt x="87752" y="442989"/>
                </a:cubicBezTo>
                <a:cubicBezTo>
                  <a:pt x="85780" y="440266"/>
                  <a:pt x="84794" y="436933"/>
                  <a:pt x="84794" y="432989"/>
                </a:cubicBezTo>
                <a:cubicBezTo>
                  <a:pt x="84794" y="431862"/>
                  <a:pt x="84982" y="429984"/>
                  <a:pt x="85358" y="427354"/>
                </a:cubicBezTo>
                <a:lnTo>
                  <a:pt x="109585" y="286499"/>
                </a:lnTo>
                <a:lnTo>
                  <a:pt x="7043" y="186774"/>
                </a:lnTo>
                <a:cubicBezTo>
                  <a:pt x="2347" y="181703"/>
                  <a:pt x="0" y="177196"/>
                  <a:pt x="0" y="173252"/>
                </a:cubicBezTo>
                <a:cubicBezTo>
                  <a:pt x="0" y="166303"/>
                  <a:pt x="5258" y="161983"/>
                  <a:pt x="15775" y="160293"/>
                </a:cubicBezTo>
                <a:lnTo>
                  <a:pt x="157194" y="139728"/>
                </a:lnTo>
                <a:lnTo>
                  <a:pt x="220579" y="11550"/>
                </a:lnTo>
                <a:cubicBezTo>
                  <a:pt x="224147" y="3850"/>
                  <a:pt x="228748" y="0"/>
                  <a:pt x="23438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3" name="Freeform 299">
            <a:extLst>
              <a:ext uri="{FF2B5EF4-FFF2-40B4-BE49-F238E27FC236}">
                <a16:creationId xmlns:a16="http://schemas.microsoft.com/office/drawing/2014/main" id="{EB9399ED-825D-4BBB-A2DE-DA8CB6C1E7C9}"/>
              </a:ext>
            </a:extLst>
          </p:cNvPr>
          <p:cNvSpPr/>
          <p:nvPr/>
        </p:nvSpPr>
        <p:spPr>
          <a:xfrm>
            <a:off x="5742707" y="2582510"/>
            <a:ext cx="456199" cy="497421"/>
          </a:xfrm>
          <a:custGeom>
            <a:avLst/>
            <a:gdLst>
              <a:gd name="connsiteX0" fmla="*/ 73103 w 297485"/>
              <a:gd name="connsiteY0" fmla="*/ 148745 h 324532"/>
              <a:gd name="connsiteX1" fmla="*/ 81977 w 297485"/>
              <a:gd name="connsiteY1" fmla="*/ 153288 h 324532"/>
              <a:gd name="connsiteX2" fmla="*/ 97718 w 297485"/>
              <a:gd name="connsiteY2" fmla="*/ 163429 h 324532"/>
              <a:gd name="connsiteX3" fmla="*/ 120536 w 297485"/>
              <a:gd name="connsiteY3" fmla="*/ 173571 h 324532"/>
              <a:gd name="connsiteX4" fmla="*/ 148743 w 297485"/>
              <a:gd name="connsiteY4" fmla="*/ 178114 h 324532"/>
              <a:gd name="connsiteX5" fmla="*/ 176949 w 297485"/>
              <a:gd name="connsiteY5" fmla="*/ 173571 h 324532"/>
              <a:gd name="connsiteX6" fmla="*/ 199768 w 297485"/>
              <a:gd name="connsiteY6" fmla="*/ 163429 h 324532"/>
              <a:gd name="connsiteX7" fmla="*/ 215508 w 297485"/>
              <a:gd name="connsiteY7" fmla="*/ 153288 h 324532"/>
              <a:gd name="connsiteX8" fmla="*/ 224382 w 297485"/>
              <a:gd name="connsiteY8" fmla="*/ 148745 h 324532"/>
              <a:gd name="connsiteX9" fmla="*/ 247940 w 297485"/>
              <a:gd name="connsiteY9" fmla="*/ 152971 h 324532"/>
              <a:gd name="connsiteX10" fmla="*/ 266005 w 297485"/>
              <a:gd name="connsiteY10" fmla="*/ 164275 h 324532"/>
              <a:gd name="connsiteX11" fmla="*/ 279104 w 297485"/>
              <a:gd name="connsiteY11" fmla="*/ 181388 h 324532"/>
              <a:gd name="connsiteX12" fmla="*/ 288189 w 297485"/>
              <a:gd name="connsiteY12" fmla="*/ 201988 h 324532"/>
              <a:gd name="connsiteX13" fmla="*/ 293788 w 297485"/>
              <a:gd name="connsiteY13" fmla="*/ 224913 h 324532"/>
              <a:gd name="connsiteX14" fmla="*/ 296746 w 297485"/>
              <a:gd name="connsiteY14" fmla="*/ 247942 h 324532"/>
              <a:gd name="connsiteX15" fmla="*/ 297485 w 297485"/>
              <a:gd name="connsiteY15" fmla="*/ 269810 h 324532"/>
              <a:gd name="connsiteX16" fmla="*/ 282061 w 297485"/>
              <a:gd name="connsiteY16" fmla="*/ 309848 h 324532"/>
              <a:gd name="connsiteX17" fmla="*/ 241073 w 297485"/>
              <a:gd name="connsiteY17" fmla="*/ 324532 h 324532"/>
              <a:gd name="connsiteX18" fmla="*/ 56412 w 297485"/>
              <a:gd name="connsiteY18" fmla="*/ 324532 h 324532"/>
              <a:gd name="connsiteX19" fmla="*/ 15423 w 297485"/>
              <a:gd name="connsiteY19" fmla="*/ 309848 h 324532"/>
              <a:gd name="connsiteX20" fmla="*/ 0 w 297485"/>
              <a:gd name="connsiteY20" fmla="*/ 269810 h 324532"/>
              <a:gd name="connsiteX21" fmla="*/ 740 w 297485"/>
              <a:gd name="connsiteY21" fmla="*/ 247942 h 324532"/>
              <a:gd name="connsiteX22" fmla="*/ 3698 w 297485"/>
              <a:gd name="connsiteY22" fmla="*/ 224913 h 324532"/>
              <a:gd name="connsiteX23" fmla="*/ 9296 w 297485"/>
              <a:gd name="connsiteY23" fmla="*/ 201988 h 324532"/>
              <a:gd name="connsiteX24" fmla="*/ 18382 w 297485"/>
              <a:gd name="connsiteY24" fmla="*/ 181388 h 324532"/>
              <a:gd name="connsiteX25" fmla="*/ 31481 w 297485"/>
              <a:gd name="connsiteY25" fmla="*/ 164275 h 324532"/>
              <a:gd name="connsiteX26" fmla="*/ 49546 w 297485"/>
              <a:gd name="connsiteY26" fmla="*/ 152971 h 324532"/>
              <a:gd name="connsiteX27" fmla="*/ 73103 w 297485"/>
              <a:gd name="connsiteY27" fmla="*/ 148745 h 324532"/>
              <a:gd name="connsiteX28" fmla="*/ 148743 w 297485"/>
              <a:gd name="connsiteY28" fmla="*/ 0 h 324532"/>
              <a:gd name="connsiteX29" fmla="*/ 206106 w 297485"/>
              <a:gd name="connsiteY29" fmla="*/ 23770 h 324532"/>
              <a:gd name="connsiteX30" fmla="*/ 229875 w 297485"/>
              <a:gd name="connsiteY30" fmla="*/ 81133 h 324532"/>
              <a:gd name="connsiteX31" fmla="*/ 206106 w 297485"/>
              <a:gd name="connsiteY31" fmla="*/ 138496 h 324532"/>
              <a:gd name="connsiteX32" fmla="*/ 148743 w 297485"/>
              <a:gd name="connsiteY32" fmla="*/ 162266 h 324532"/>
              <a:gd name="connsiteX33" fmla="*/ 91379 w 297485"/>
              <a:gd name="connsiteY33" fmla="*/ 138496 h 324532"/>
              <a:gd name="connsiteX34" fmla="*/ 67610 w 297485"/>
              <a:gd name="connsiteY34" fmla="*/ 81133 h 324532"/>
              <a:gd name="connsiteX35" fmla="*/ 91379 w 297485"/>
              <a:gd name="connsiteY35" fmla="*/ 23770 h 324532"/>
              <a:gd name="connsiteX36" fmla="*/ 148743 w 297485"/>
              <a:gd name="connsiteY36" fmla="*/ 0 h 32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97485" h="324532">
                <a:moveTo>
                  <a:pt x="73103" y="148745"/>
                </a:moveTo>
                <a:cubicBezTo>
                  <a:pt x="74372" y="148745"/>
                  <a:pt x="77330" y="150259"/>
                  <a:pt x="81977" y="153288"/>
                </a:cubicBezTo>
                <a:cubicBezTo>
                  <a:pt x="86626" y="156316"/>
                  <a:pt x="91872" y="159697"/>
                  <a:pt x="97718" y="163429"/>
                </a:cubicBezTo>
                <a:cubicBezTo>
                  <a:pt x="103564" y="167162"/>
                  <a:pt x="111170" y="170542"/>
                  <a:pt x="120536" y="173571"/>
                </a:cubicBezTo>
                <a:cubicBezTo>
                  <a:pt x="129903" y="176599"/>
                  <a:pt x="139306" y="178114"/>
                  <a:pt x="148743" y="178114"/>
                </a:cubicBezTo>
                <a:cubicBezTo>
                  <a:pt x="158180" y="178114"/>
                  <a:pt x="167582" y="176599"/>
                  <a:pt x="176949" y="173571"/>
                </a:cubicBezTo>
                <a:cubicBezTo>
                  <a:pt x="186315" y="170542"/>
                  <a:pt x="193922" y="167162"/>
                  <a:pt x="199768" y="163429"/>
                </a:cubicBezTo>
                <a:cubicBezTo>
                  <a:pt x="205613" y="159697"/>
                  <a:pt x="210860" y="156316"/>
                  <a:pt x="215508" y="153288"/>
                </a:cubicBezTo>
                <a:cubicBezTo>
                  <a:pt x="220157" y="150259"/>
                  <a:pt x="223115" y="148745"/>
                  <a:pt x="224382" y="148745"/>
                </a:cubicBezTo>
                <a:cubicBezTo>
                  <a:pt x="232974" y="148745"/>
                  <a:pt x="240827" y="150154"/>
                  <a:pt x="247940" y="152971"/>
                </a:cubicBezTo>
                <a:cubicBezTo>
                  <a:pt x="255053" y="155788"/>
                  <a:pt x="261074" y="159556"/>
                  <a:pt x="266005" y="164275"/>
                </a:cubicBezTo>
                <a:cubicBezTo>
                  <a:pt x="270935" y="168993"/>
                  <a:pt x="275301" y="174697"/>
                  <a:pt x="279104" y="181388"/>
                </a:cubicBezTo>
                <a:cubicBezTo>
                  <a:pt x="282907" y="188079"/>
                  <a:pt x="285935" y="194946"/>
                  <a:pt x="288189" y="201988"/>
                </a:cubicBezTo>
                <a:cubicBezTo>
                  <a:pt x="290443" y="209031"/>
                  <a:pt x="292309" y="216673"/>
                  <a:pt x="293788" y="224913"/>
                </a:cubicBezTo>
                <a:cubicBezTo>
                  <a:pt x="295267" y="233152"/>
                  <a:pt x="296253" y="240829"/>
                  <a:pt x="296746" y="247942"/>
                </a:cubicBezTo>
                <a:cubicBezTo>
                  <a:pt x="297238" y="255056"/>
                  <a:pt x="297485" y="262344"/>
                  <a:pt x="297485" y="269810"/>
                </a:cubicBezTo>
                <a:cubicBezTo>
                  <a:pt x="297485" y="286713"/>
                  <a:pt x="292344" y="300059"/>
                  <a:pt x="282061" y="309848"/>
                </a:cubicBezTo>
                <a:cubicBezTo>
                  <a:pt x="271779" y="319638"/>
                  <a:pt x="258116" y="324532"/>
                  <a:pt x="241073" y="324532"/>
                </a:cubicBezTo>
                <a:lnTo>
                  <a:pt x="56412" y="324532"/>
                </a:lnTo>
                <a:cubicBezTo>
                  <a:pt x="39368" y="324532"/>
                  <a:pt x="25706" y="319638"/>
                  <a:pt x="15423" y="309848"/>
                </a:cubicBezTo>
                <a:cubicBezTo>
                  <a:pt x="5141" y="300059"/>
                  <a:pt x="0" y="286713"/>
                  <a:pt x="0" y="269810"/>
                </a:cubicBezTo>
                <a:cubicBezTo>
                  <a:pt x="0" y="262344"/>
                  <a:pt x="246" y="255056"/>
                  <a:pt x="740" y="247942"/>
                </a:cubicBezTo>
                <a:cubicBezTo>
                  <a:pt x="1232" y="240829"/>
                  <a:pt x="2219" y="233152"/>
                  <a:pt x="3698" y="224913"/>
                </a:cubicBezTo>
                <a:cubicBezTo>
                  <a:pt x="5177" y="216673"/>
                  <a:pt x="7043" y="209031"/>
                  <a:pt x="9296" y="201988"/>
                </a:cubicBezTo>
                <a:cubicBezTo>
                  <a:pt x="11550" y="194946"/>
                  <a:pt x="14579" y="188079"/>
                  <a:pt x="18382" y="181388"/>
                </a:cubicBezTo>
                <a:cubicBezTo>
                  <a:pt x="22184" y="174697"/>
                  <a:pt x="26551" y="168993"/>
                  <a:pt x="31481" y="164275"/>
                </a:cubicBezTo>
                <a:cubicBezTo>
                  <a:pt x="36411" y="159556"/>
                  <a:pt x="42432" y="155788"/>
                  <a:pt x="49546" y="152971"/>
                </a:cubicBezTo>
                <a:cubicBezTo>
                  <a:pt x="56659" y="150154"/>
                  <a:pt x="64511" y="148745"/>
                  <a:pt x="73103" y="148745"/>
                </a:cubicBezTo>
                <a:close/>
                <a:moveTo>
                  <a:pt x="148743" y="0"/>
                </a:moveTo>
                <a:cubicBezTo>
                  <a:pt x="171139" y="0"/>
                  <a:pt x="190259" y="7923"/>
                  <a:pt x="206106" y="23770"/>
                </a:cubicBezTo>
                <a:cubicBezTo>
                  <a:pt x="221952" y="39616"/>
                  <a:pt x="229875" y="58736"/>
                  <a:pt x="229875" y="81133"/>
                </a:cubicBezTo>
                <a:cubicBezTo>
                  <a:pt x="229875" y="103529"/>
                  <a:pt x="221952" y="122650"/>
                  <a:pt x="206106" y="138496"/>
                </a:cubicBezTo>
                <a:cubicBezTo>
                  <a:pt x="190259" y="154342"/>
                  <a:pt x="171139" y="162266"/>
                  <a:pt x="148743" y="162266"/>
                </a:cubicBezTo>
                <a:cubicBezTo>
                  <a:pt x="126347" y="162266"/>
                  <a:pt x="107226" y="154342"/>
                  <a:pt x="91379" y="138496"/>
                </a:cubicBezTo>
                <a:cubicBezTo>
                  <a:pt x="75533" y="122650"/>
                  <a:pt x="67610" y="103529"/>
                  <a:pt x="67610" y="81133"/>
                </a:cubicBezTo>
                <a:cubicBezTo>
                  <a:pt x="67610" y="58736"/>
                  <a:pt x="75533" y="39616"/>
                  <a:pt x="91379" y="23770"/>
                </a:cubicBezTo>
                <a:cubicBezTo>
                  <a:pt x="107226" y="7923"/>
                  <a:pt x="126347" y="0"/>
                  <a:pt x="1487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4" name="Freeform 304">
            <a:extLst>
              <a:ext uri="{FF2B5EF4-FFF2-40B4-BE49-F238E27FC236}">
                <a16:creationId xmlns:a16="http://schemas.microsoft.com/office/drawing/2014/main" id="{F6028608-1F51-40AE-A17E-5BDD3E4423C0}"/>
              </a:ext>
            </a:extLst>
          </p:cNvPr>
          <p:cNvSpPr/>
          <p:nvPr/>
        </p:nvSpPr>
        <p:spPr>
          <a:xfrm>
            <a:off x="2298026" y="4002195"/>
            <a:ext cx="497673" cy="497419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Freeform 312">
            <a:extLst>
              <a:ext uri="{FF2B5EF4-FFF2-40B4-BE49-F238E27FC236}">
                <a16:creationId xmlns:a16="http://schemas.microsoft.com/office/drawing/2014/main" id="{F82D080A-904F-4C26-9C1D-20333403BF31}"/>
              </a:ext>
            </a:extLst>
          </p:cNvPr>
          <p:cNvSpPr/>
          <p:nvPr/>
        </p:nvSpPr>
        <p:spPr>
          <a:xfrm>
            <a:off x="4302285" y="1997935"/>
            <a:ext cx="497674" cy="497418"/>
          </a:xfrm>
          <a:custGeom>
            <a:avLst/>
            <a:gdLst>
              <a:gd name="connsiteX0" fmla="*/ 225369 w 432708"/>
              <a:gd name="connsiteY0" fmla="*/ 108177 h 432707"/>
              <a:gd name="connsiteX1" fmla="*/ 243399 w 432708"/>
              <a:gd name="connsiteY1" fmla="*/ 108177 h 432707"/>
              <a:gd name="connsiteX2" fmla="*/ 249878 w 432708"/>
              <a:gd name="connsiteY2" fmla="*/ 110712 h 432707"/>
              <a:gd name="connsiteX3" fmla="*/ 252414 w 432708"/>
              <a:gd name="connsiteY3" fmla="*/ 117191 h 432707"/>
              <a:gd name="connsiteX4" fmla="*/ 252414 w 432708"/>
              <a:gd name="connsiteY4" fmla="*/ 243398 h 432707"/>
              <a:gd name="connsiteX5" fmla="*/ 249878 w 432708"/>
              <a:gd name="connsiteY5" fmla="*/ 249877 h 432707"/>
              <a:gd name="connsiteX6" fmla="*/ 243399 w 432708"/>
              <a:gd name="connsiteY6" fmla="*/ 252412 h 432707"/>
              <a:gd name="connsiteX7" fmla="*/ 153252 w 432708"/>
              <a:gd name="connsiteY7" fmla="*/ 252412 h 432707"/>
              <a:gd name="connsiteX8" fmla="*/ 146772 w 432708"/>
              <a:gd name="connsiteY8" fmla="*/ 249877 h 432707"/>
              <a:gd name="connsiteX9" fmla="*/ 144237 w 432708"/>
              <a:gd name="connsiteY9" fmla="*/ 243398 h 432707"/>
              <a:gd name="connsiteX10" fmla="*/ 144237 w 432708"/>
              <a:gd name="connsiteY10" fmla="*/ 225368 h 432707"/>
              <a:gd name="connsiteX11" fmla="*/ 146772 w 432708"/>
              <a:gd name="connsiteY11" fmla="*/ 218889 h 432707"/>
              <a:gd name="connsiteX12" fmla="*/ 153252 w 432708"/>
              <a:gd name="connsiteY12" fmla="*/ 216354 h 432707"/>
              <a:gd name="connsiteX13" fmla="*/ 216355 w 432708"/>
              <a:gd name="connsiteY13" fmla="*/ 216354 h 432707"/>
              <a:gd name="connsiteX14" fmla="*/ 216355 w 432708"/>
              <a:gd name="connsiteY14" fmla="*/ 117191 h 432707"/>
              <a:gd name="connsiteX15" fmla="*/ 218890 w 432708"/>
              <a:gd name="connsiteY15" fmla="*/ 110712 h 432707"/>
              <a:gd name="connsiteX16" fmla="*/ 225369 w 432708"/>
              <a:gd name="connsiteY16" fmla="*/ 108177 h 432707"/>
              <a:gd name="connsiteX17" fmla="*/ 216354 w 432708"/>
              <a:gd name="connsiteY17" fmla="*/ 63103 h 432707"/>
              <a:gd name="connsiteX18" fmla="*/ 139447 w 432708"/>
              <a:gd name="connsiteY18" fmla="*/ 83668 h 432707"/>
              <a:gd name="connsiteX19" fmla="*/ 83668 w 432708"/>
              <a:gd name="connsiteY19" fmla="*/ 139447 h 432707"/>
              <a:gd name="connsiteX20" fmla="*/ 63103 w 432708"/>
              <a:gd name="connsiteY20" fmla="*/ 216354 h 432707"/>
              <a:gd name="connsiteX21" fmla="*/ 83668 w 432708"/>
              <a:gd name="connsiteY21" fmla="*/ 293260 h 432707"/>
              <a:gd name="connsiteX22" fmla="*/ 139447 w 432708"/>
              <a:gd name="connsiteY22" fmla="*/ 349039 h 432707"/>
              <a:gd name="connsiteX23" fmla="*/ 216354 w 432708"/>
              <a:gd name="connsiteY23" fmla="*/ 369604 h 432707"/>
              <a:gd name="connsiteX24" fmla="*/ 293261 w 432708"/>
              <a:gd name="connsiteY24" fmla="*/ 349039 h 432707"/>
              <a:gd name="connsiteX25" fmla="*/ 349039 w 432708"/>
              <a:gd name="connsiteY25" fmla="*/ 293260 h 432707"/>
              <a:gd name="connsiteX26" fmla="*/ 369604 w 432708"/>
              <a:gd name="connsiteY26" fmla="*/ 216354 h 432707"/>
              <a:gd name="connsiteX27" fmla="*/ 349039 w 432708"/>
              <a:gd name="connsiteY27" fmla="*/ 139447 h 432707"/>
              <a:gd name="connsiteX28" fmla="*/ 293261 w 432708"/>
              <a:gd name="connsiteY28" fmla="*/ 83668 h 432707"/>
              <a:gd name="connsiteX29" fmla="*/ 216354 w 432708"/>
              <a:gd name="connsiteY29" fmla="*/ 63103 h 432707"/>
              <a:gd name="connsiteX30" fmla="*/ 216354 w 432708"/>
              <a:gd name="connsiteY30" fmla="*/ 0 h 432707"/>
              <a:gd name="connsiteX31" fmla="*/ 324953 w 432708"/>
              <a:gd name="connsiteY31" fmla="*/ 29016 h 432707"/>
              <a:gd name="connsiteX32" fmla="*/ 403692 w 432708"/>
              <a:gd name="connsiteY32" fmla="*/ 107754 h 432707"/>
              <a:gd name="connsiteX33" fmla="*/ 432708 w 432708"/>
              <a:gd name="connsiteY33" fmla="*/ 216354 h 432707"/>
              <a:gd name="connsiteX34" fmla="*/ 403692 w 432708"/>
              <a:gd name="connsiteY34" fmla="*/ 324953 h 432707"/>
              <a:gd name="connsiteX35" fmla="*/ 324953 w 432708"/>
              <a:gd name="connsiteY35" fmla="*/ 403691 h 432707"/>
              <a:gd name="connsiteX36" fmla="*/ 216354 w 432708"/>
              <a:gd name="connsiteY36" fmla="*/ 432707 h 432707"/>
              <a:gd name="connsiteX37" fmla="*/ 107755 w 432708"/>
              <a:gd name="connsiteY37" fmla="*/ 403691 h 432707"/>
              <a:gd name="connsiteX38" fmla="*/ 29016 w 432708"/>
              <a:gd name="connsiteY38" fmla="*/ 324953 h 432707"/>
              <a:gd name="connsiteX39" fmla="*/ 0 w 432708"/>
              <a:gd name="connsiteY39" fmla="*/ 216354 h 432707"/>
              <a:gd name="connsiteX40" fmla="*/ 29016 w 432708"/>
              <a:gd name="connsiteY40" fmla="*/ 107754 h 432707"/>
              <a:gd name="connsiteX41" fmla="*/ 107755 w 432708"/>
              <a:gd name="connsiteY41" fmla="*/ 29016 h 432707"/>
              <a:gd name="connsiteX42" fmla="*/ 216354 w 432708"/>
              <a:gd name="connsiteY42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32708" h="432707">
                <a:moveTo>
                  <a:pt x="225369" y="108177"/>
                </a:moveTo>
                <a:lnTo>
                  <a:pt x="243399" y="108177"/>
                </a:lnTo>
                <a:cubicBezTo>
                  <a:pt x="246028" y="108177"/>
                  <a:pt x="248188" y="109022"/>
                  <a:pt x="249878" y="110712"/>
                </a:cubicBezTo>
                <a:cubicBezTo>
                  <a:pt x="251568" y="112402"/>
                  <a:pt x="252414" y="114562"/>
                  <a:pt x="252414" y="117191"/>
                </a:cubicBezTo>
                <a:lnTo>
                  <a:pt x="252414" y="243398"/>
                </a:lnTo>
                <a:cubicBezTo>
                  <a:pt x="252414" y="246027"/>
                  <a:pt x="251568" y="248187"/>
                  <a:pt x="249878" y="249877"/>
                </a:cubicBezTo>
                <a:cubicBezTo>
                  <a:pt x="248188" y="251567"/>
                  <a:pt x="246028" y="252412"/>
                  <a:pt x="243399" y="252412"/>
                </a:cubicBezTo>
                <a:lnTo>
                  <a:pt x="153252" y="252412"/>
                </a:lnTo>
                <a:cubicBezTo>
                  <a:pt x="150623" y="252412"/>
                  <a:pt x="148462" y="251567"/>
                  <a:pt x="146772" y="249877"/>
                </a:cubicBezTo>
                <a:cubicBezTo>
                  <a:pt x="145082" y="248187"/>
                  <a:pt x="144237" y="246027"/>
                  <a:pt x="144237" y="243398"/>
                </a:cubicBezTo>
                <a:lnTo>
                  <a:pt x="144237" y="225368"/>
                </a:lnTo>
                <a:cubicBezTo>
                  <a:pt x="144237" y="222739"/>
                  <a:pt x="145082" y="220579"/>
                  <a:pt x="146772" y="218889"/>
                </a:cubicBezTo>
                <a:cubicBezTo>
                  <a:pt x="148462" y="217199"/>
                  <a:pt x="150623" y="216354"/>
                  <a:pt x="153252" y="216354"/>
                </a:cubicBezTo>
                <a:lnTo>
                  <a:pt x="216355" y="216354"/>
                </a:lnTo>
                <a:lnTo>
                  <a:pt x="216355" y="117191"/>
                </a:lnTo>
                <a:cubicBezTo>
                  <a:pt x="216355" y="114562"/>
                  <a:pt x="217200" y="112402"/>
                  <a:pt x="218890" y="110712"/>
                </a:cubicBezTo>
                <a:cubicBezTo>
                  <a:pt x="220581" y="109022"/>
                  <a:pt x="222740" y="108177"/>
                  <a:pt x="225369" y="108177"/>
                </a:cubicBezTo>
                <a:close/>
                <a:moveTo>
                  <a:pt x="216354" y="63103"/>
                </a:moveTo>
                <a:cubicBezTo>
                  <a:pt x="188558" y="63103"/>
                  <a:pt x="162923" y="69958"/>
                  <a:pt x="139447" y="83668"/>
                </a:cubicBezTo>
                <a:cubicBezTo>
                  <a:pt x="115971" y="97378"/>
                  <a:pt x="97378" y="115971"/>
                  <a:pt x="83668" y="139447"/>
                </a:cubicBezTo>
                <a:cubicBezTo>
                  <a:pt x="69958" y="162922"/>
                  <a:pt x="63103" y="188558"/>
                  <a:pt x="63103" y="216354"/>
                </a:cubicBezTo>
                <a:cubicBezTo>
                  <a:pt x="63103" y="244149"/>
                  <a:pt x="69958" y="269785"/>
                  <a:pt x="83668" y="293260"/>
                </a:cubicBezTo>
                <a:cubicBezTo>
                  <a:pt x="97378" y="316736"/>
                  <a:pt x="115971" y="335329"/>
                  <a:pt x="139447" y="349039"/>
                </a:cubicBezTo>
                <a:cubicBezTo>
                  <a:pt x="162923" y="362749"/>
                  <a:pt x="188558" y="369604"/>
                  <a:pt x="216354" y="369604"/>
                </a:cubicBezTo>
                <a:cubicBezTo>
                  <a:pt x="244150" y="369604"/>
                  <a:pt x="269785" y="362749"/>
                  <a:pt x="293261" y="349039"/>
                </a:cubicBezTo>
                <a:cubicBezTo>
                  <a:pt x="316737" y="335329"/>
                  <a:pt x="335330" y="316736"/>
                  <a:pt x="349039" y="293260"/>
                </a:cubicBezTo>
                <a:cubicBezTo>
                  <a:pt x="362750" y="269785"/>
                  <a:pt x="369604" y="244149"/>
                  <a:pt x="369604" y="216354"/>
                </a:cubicBezTo>
                <a:cubicBezTo>
                  <a:pt x="369604" y="188558"/>
                  <a:pt x="362750" y="162922"/>
                  <a:pt x="349039" y="139447"/>
                </a:cubicBezTo>
                <a:cubicBezTo>
                  <a:pt x="335330" y="115971"/>
                  <a:pt x="316737" y="97378"/>
                  <a:pt x="293261" y="83668"/>
                </a:cubicBezTo>
                <a:cubicBezTo>
                  <a:pt x="269785" y="69958"/>
                  <a:pt x="244150" y="63103"/>
                  <a:pt x="216354" y="63103"/>
                </a:cubicBezTo>
                <a:close/>
                <a:moveTo>
                  <a:pt x="216354" y="0"/>
                </a:moveTo>
                <a:cubicBezTo>
                  <a:pt x="255606" y="0"/>
                  <a:pt x="291806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4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6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6" y="324953"/>
                </a:cubicBezTo>
                <a:cubicBezTo>
                  <a:pt x="9673" y="291805"/>
                  <a:pt x="0" y="255605"/>
                  <a:pt x="0" y="216354"/>
                </a:cubicBezTo>
                <a:cubicBezTo>
                  <a:pt x="0" y="177102"/>
                  <a:pt x="9673" y="140902"/>
                  <a:pt x="29016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96" name="Freeform 449">
            <a:extLst>
              <a:ext uri="{FF2B5EF4-FFF2-40B4-BE49-F238E27FC236}">
                <a16:creationId xmlns:a16="http://schemas.microsoft.com/office/drawing/2014/main" id="{79C380CF-CE2E-450B-809E-7FC5669915DC}"/>
              </a:ext>
            </a:extLst>
          </p:cNvPr>
          <p:cNvSpPr/>
          <p:nvPr/>
        </p:nvSpPr>
        <p:spPr>
          <a:xfrm>
            <a:off x="6306500" y="3936564"/>
            <a:ext cx="581275" cy="538870"/>
          </a:xfrm>
          <a:custGeom>
            <a:avLst/>
            <a:gdLst/>
            <a:ahLst/>
            <a:cxnLst/>
            <a:rect l="l" t="t" r="r" b="b"/>
            <a:pathLst>
              <a:path w="505396" h="468766">
                <a:moveTo>
                  <a:pt x="252699" y="0"/>
                </a:moveTo>
                <a:cubicBezTo>
                  <a:pt x="259272" y="0"/>
                  <a:pt x="265376" y="1690"/>
                  <a:pt x="271010" y="5071"/>
                </a:cubicBezTo>
                <a:cubicBezTo>
                  <a:pt x="276644" y="8451"/>
                  <a:pt x="281058" y="13053"/>
                  <a:pt x="284251" y="18875"/>
                </a:cubicBezTo>
                <a:lnTo>
                  <a:pt x="500604" y="415523"/>
                </a:lnTo>
                <a:cubicBezTo>
                  <a:pt x="507177" y="427355"/>
                  <a:pt x="506989" y="439187"/>
                  <a:pt x="500040" y="451019"/>
                </a:cubicBezTo>
                <a:cubicBezTo>
                  <a:pt x="496848" y="456465"/>
                  <a:pt x="492482" y="460784"/>
                  <a:pt x="486941" y="463977"/>
                </a:cubicBezTo>
                <a:cubicBezTo>
                  <a:pt x="481400" y="467170"/>
                  <a:pt x="475438" y="468766"/>
                  <a:pt x="469052" y="468766"/>
                </a:cubicBezTo>
                <a:lnTo>
                  <a:pt x="36345" y="468766"/>
                </a:lnTo>
                <a:cubicBezTo>
                  <a:pt x="29960" y="468766"/>
                  <a:pt x="23997" y="467170"/>
                  <a:pt x="18457" y="463977"/>
                </a:cubicBezTo>
                <a:cubicBezTo>
                  <a:pt x="12916" y="460784"/>
                  <a:pt x="8550" y="456465"/>
                  <a:pt x="5357" y="451019"/>
                </a:cubicBezTo>
                <a:cubicBezTo>
                  <a:pt x="-1592" y="439187"/>
                  <a:pt x="-1780" y="427355"/>
                  <a:pt x="4794" y="415523"/>
                </a:cubicBezTo>
                <a:lnTo>
                  <a:pt x="221148" y="18875"/>
                </a:lnTo>
                <a:cubicBezTo>
                  <a:pt x="224340" y="13053"/>
                  <a:pt x="228753" y="8451"/>
                  <a:pt x="234387" y="5071"/>
                </a:cubicBezTo>
                <a:cubicBezTo>
                  <a:pt x="240021" y="1690"/>
                  <a:pt x="246126" y="0"/>
                  <a:pt x="252699" y="0"/>
                </a:cubicBezTo>
                <a:close/>
                <a:moveTo>
                  <a:pt x="221711" y="144236"/>
                </a:moveTo>
                <a:cubicBezTo>
                  <a:pt x="219645" y="144236"/>
                  <a:pt x="217391" y="145269"/>
                  <a:pt x="214950" y="147335"/>
                </a:cubicBezTo>
                <a:cubicBezTo>
                  <a:pt x="213072" y="148649"/>
                  <a:pt x="212133" y="150621"/>
                  <a:pt x="212133" y="153251"/>
                </a:cubicBezTo>
                <a:lnTo>
                  <a:pt x="216922" y="281992"/>
                </a:lnTo>
                <a:cubicBezTo>
                  <a:pt x="216922" y="283870"/>
                  <a:pt x="217861" y="285419"/>
                  <a:pt x="219739" y="286640"/>
                </a:cubicBezTo>
                <a:cubicBezTo>
                  <a:pt x="221617" y="287861"/>
                  <a:pt x="223871" y="288471"/>
                  <a:pt x="226500" y="288471"/>
                </a:cubicBezTo>
                <a:lnTo>
                  <a:pt x="278616" y="288471"/>
                </a:lnTo>
                <a:cubicBezTo>
                  <a:pt x="281246" y="288471"/>
                  <a:pt x="283452" y="287861"/>
                  <a:pt x="285236" y="286640"/>
                </a:cubicBezTo>
                <a:cubicBezTo>
                  <a:pt x="287020" y="285419"/>
                  <a:pt x="288007" y="283870"/>
                  <a:pt x="288195" y="281992"/>
                </a:cubicBezTo>
                <a:lnTo>
                  <a:pt x="293265" y="152687"/>
                </a:lnTo>
                <a:cubicBezTo>
                  <a:pt x="293265" y="150433"/>
                  <a:pt x="292326" y="148649"/>
                  <a:pt x="290448" y="147335"/>
                </a:cubicBezTo>
                <a:cubicBezTo>
                  <a:pt x="288007" y="145269"/>
                  <a:pt x="285753" y="144236"/>
                  <a:pt x="283687" y="144236"/>
                </a:cubicBezTo>
                <a:lnTo>
                  <a:pt x="221711" y="144236"/>
                </a:lnTo>
                <a:close/>
                <a:moveTo>
                  <a:pt x="225654" y="324530"/>
                </a:moveTo>
                <a:cubicBezTo>
                  <a:pt x="223213" y="324530"/>
                  <a:pt x="221100" y="325422"/>
                  <a:pt x="219316" y="327206"/>
                </a:cubicBezTo>
                <a:cubicBezTo>
                  <a:pt x="217533" y="328991"/>
                  <a:pt x="216640" y="331198"/>
                  <a:pt x="216640" y="333827"/>
                </a:cubicBezTo>
                <a:lnTo>
                  <a:pt x="216640" y="387352"/>
                </a:lnTo>
                <a:cubicBezTo>
                  <a:pt x="216640" y="389981"/>
                  <a:pt x="217533" y="392188"/>
                  <a:pt x="219316" y="393972"/>
                </a:cubicBezTo>
                <a:cubicBezTo>
                  <a:pt x="221100" y="395756"/>
                  <a:pt x="223213" y="396648"/>
                  <a:pt x="225654" y="396648"/>
                </a:cubicBezTo>
                <a:lnTo>
                  <a:pt x="279743" y="396648"/>
                </a:lnTo>
                <a:cubicBezTo>
                  <a:pt x="282185" y="396648"/>
                  <a:pt x="284298" y="395756"/>
                  <a:pt x="286081" y="393972"/>
                </a:cubicBezTo>
                <a:cubicBezTo>
                  <a:pt x="287866" y="392188"/>
                  <a:pt x="288757" y="389981"/>
                  <a:pt x="288757" y="387352"/>
                </a:cubicBezTo>
                <a:lnTo>
                  <a:pt x="288757" y="333827"/>
                </a:lnTo>
                <a:cubicBezTo>
                  <a:pt x="288757" y="331198"/>
                  <a:pt x="287866" y="328991"/>
                  <a:pt x="286081" y="327206"/>
                </a:cubicBezTo>
                <a:cubicBezTo>
                  <a:pt x="284298" y="325422"/>
                  <a:pt x="282185" y="324530"/>
                  <a:pt x="279743" y="324530"/>
                </a:cubicBezTo>
                <a:lnTo>
                  <a:pt x="225654" y="3245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7" name="Freeform 282">
            <a:extLst>
              <a:ext uri="{FF2B5EF4-FFF2-40B4-BE49-F238E27FC236}">
                <a16:creationId xmlns:a16="http://schemas.microsoft.com/office/drawing/2014/main" id="{E8C49358-E5D2-4B59-BADE-80709F30671B}"/>
              </a:ext>
            </a:extLst>
          </p:cNvPr>
          <p:cNvSpPr/>
          <p:nvPr/>
        </p:nvSpPr>
        <p:spPr>
          <a:xfrm>
            <a:off x="172270" y="2074076"/>
            <a:ext cx="374946" cy="357414"/>
          </a:xfrm>
          <a:custGeom>
            <a:avLst/>
            <a:gdLst/>
            <a:ahLst/>
            <a:cxnLst/>
            <a:rect l="l" t="t" r="r" b="b"/>
            <a:pathLst>
              <a:path w="468765" h="447074">
                <a:moveTo>
                  <a:pt x="234382" y="0"/>
                </a:moveTo>
                <a:cubicBezTo>
                  <a:pt x="240017" y="0"/>
                  <a:pt x="244618" y="3850"/>
                  <a:pt x="248186" y="11550"/>
                </a:cubicBezTo>
                <a:lnTo>
                  <a:pt x="311571" y="139728"/>
                </a:lnTo>
                <a:lnTo>
                  <a:pt x="452990" y="160293"/>
                </a:lnTo>
                <a:cubicBezTo>
                  <a:pt x="463507" y="161983"/>
                  <a:pt x="468765" y="166303"/>
                  <a:pt x="468765" y="173252"/>
                </a:cubicBezTo>
                <a:cubicBezTo>
                  <a:pt x="468765" y="177383"/>
                  <a:pt x="466324" y="181891"/>
                  <a:pt x="461441" y="186774"/>
                </a:cubicBezTo>
                <a:lnTo>
                  <a:pt x="359180" y="286499"/>
                </a:lnTo>
                <a:lnTo>
                  <a:pt x="383407" y="427354"/>
                </a:lnTo>
                <a:cubicBezTo>
                  <a:pt x="383595" y="428669"/>
                  <a:pt x="383689" y="430547"/>
                  <a:pt x="383689" y="432989"/>
                </a:cubicBezTo>
                <a:cubicBezTo>
                  <a:pt x="383689" y="436933"/>
                  <a:pt x="382703" y="440266"/>
                  <a:pt x="380731" y="442989"/>
                </a:cubicBezTo>
                <a:cubicBezTo>
                  <a:pt x="378759" y="445713"/>
                  <a:pt x="375895" y="447074"/>
                  <a:pt x="372139" y="447074"/>
                </a:cubicBezTo>
                <a:cubicBezTo>
                  <a:pt x="368571" y="447074"/>
                  <a:pt x="364814" y="445947"/>
                  <a:pt x="360870" y="443694"/>
                </a:cubicBezTo>
                <a:lnTo>
                  <a:pt x="234382" y="377210"/>
                </a:lnTo>
                <a:lnTo>
                  <a:pt x="107894" y="443694"/>
                </a:lnTo>
                <a:cubicBezTo>
                  <a:pt x="103763" y="445947"/>
                  <a:pt x="100006" y="447074"/>
                  <a:pt x="96626" y="447074"/>
                </a:cubicBezTo>
                <a:cubicBezTo>
                  <a:pt x="92682" y="447074"/>
                  <a:pt x="89724" y="445713"/>
                  <a:pt x="87752" y="442989"/>
                </a:cubicBezTo>
                <a:cubicBezTo>
                  <a:pt x="85780" y="440266"/>
                  <a:pt x="84794" y="436933"/>
                  <a:pt x="84794" y="432989"/>
                </a:cubicBezTo>
                <a:cubicBezTo>
                  <a:pt x="84794" y="431862"/>
                  <a:pt x="84982" y="429984"/>
                  <a:pt x="85358" y="427354"/>
                </a:cubicBezTo>
                <a:lnTo>
                  <a:pt x="109585" y="286499"/>
                </a:lnTo>
                <a:lnTo>
                  <a:pt x="7043" y="186774"/>
                </a:lnTo>
                <a:cubicBezTo>
                  <a:pt x="2347" y="181703"/>
                  <a:pt x="0" y="177196"/>
                  <a:pt x="0" y="173252"/>
                </a:cubicBezTo>
                <a:cubicBezTo>
                  <a:pt x="0" y="166303"/>
                  <a:pt x="5258" y="161983"/>
                  <a:pt x="15775" y="160293"/>
                </a:cubicBezTo>
                <a:lnTo>
                  <a:pt x="157194" y="139728"/>
                </a:lnTo>
                <a:lnTo>
                  <a:pt x="220579" y="11550"/>
                </a:lnTo>
                <a:cubicBezTo>
                  <a:pt x="224147" y="3850"/>
                  <a:pt x="228748" y="0"/>
                  <a:pt x="23438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98" name="Freeform 304">
            <a:extLst>
              <a:ext uri="{FF2B5EF4-FFF2-40B4-BE49-F238E27FC236}">
                <a16:creationId xmlns:a16="http://schemas.microsoft.com/office/drawing/2014/main" id="{23771F21-639C-4190-9EBF-80DC4175D669}"/>
              </a:ext>
            </a:extLst>
          </p:cNvPr>
          <p:cNvSpPr/>
          <p:nvPr/>
        </p:nvSpPr>
        <p:spPr>
          <a:xfrm>
            <a:off x="177426" y="4846902"/>
            <a:ext cx="346105" cy="345929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99" name="Freeform 299">
            <a:extLst>
              <a:ext uri="{FF2B5EF4-FFF2-40B4-BE49-F238E27FC236}">
                <a16:creationId xmlns:a16="http://schemas.microsoft.com/office/drawing/2014/main" id="{936B4C2D-DA3D-4162-ACAE-93DBA18D21B7}"/>
              </a:ext>
            </a:extLst>
          </p:cNvPr>
          <p:cNvSpPr/>
          <p:nvPr/>
        </p:nvSpPr>
        <p:spPr>
          <a:xfrm>
            <a:off x="8602334" y="2074076"/>
            <a:ext cx="317262" cy="345930"/>
          </a:xfrm>
          <a:custGeom>
            <a:avLst/>
            <a:gdLst>
              <a:gd name="connsiteX0" fmla="*/ 73103 w 297485"/>
              <a:gd name="connsiteY0" fmla="*/ 148745 h 324532"/>
              <a:gd name="connsiteX1" fmla="*/ 81977 w 297485"/>
              <a:gd name="connsiteY1" fmla="*/ 153288 h 324532"/>
              <a:gd name="connsiteX2" fmla="*/ 97718 w 297485"/>
              <a:gd name="connsiteY2" fmla="*/ 163429 h 324532"/>
              <a:gd name="connsiteX3" fmla="*/ 120536 w 297485"/>
              <a:gd name="connsiteY3" fmla="*/ 173571 h 324532"/>
              <a:gd name="connsiteX4" fmla="*/ 148743 w 297485"/>
              <a:gd name="connsiteY4" fmla="*/ 178114 h 324532"/>
              <a:gd name="connsiteX5" fmla="*/ 176949 w 297485"/>
              <a:gd name="connsiteY5" fmla="*/ 173571 h 324532"/>
              <a:gd name="connsiteX6" fmla="*/ 199768 w 297485"/>
              <a:gd name="connsiteY6" fmla="*/ 163429 h 324532"/>
              <a:gd name="connsiteX7" fmla="*/ 215508 w 297485"/>
              <a:gd name="connsiteY7" fmla="*/ 153288 h 324532"/>
              <a:gd name="connsiteX8" fmla="*/ 224382 w 297485"/>
              <a:gd name="connsiteY8" fmla="*/ 148745 h 324532"/>
              <a:gd name="connsiteX9" fmla="*/ 247940 w 297485"/>
              <a:gd name="connsiteY9" fmla="*/ 152971 h 324532"/>
              <a:gd name="connsiteX10" fmla="*/ 266005 w 297485"/>
              <a:gd name="connsiteY10" fmla="*/ 164275 h 324532"/>
              <a:gd name="connsiteX11" fmla="*/ 279104 w 297485"/>
              <a:gd name="connsiteY11" fmla="*/ 181388 h 324532"/>
              <a:gd name="connsiteX12" fmla="*/ 288189 w 297485"/>
              <a:gd name="connsiteY12" fmla="*/ 201988 h 324532"/>
              <a:gd name="connsiteX13" fmla="*/ 293788 w 297485"/>
              <a:gd name="connsiteY13" fmla="*/ 224913 h 324532"/>
              <a:gd name="connsiteX14" fmla="*/ 296746 w 297485"/>
              <a:gd name="connsiteY14" fmla="*/ 247942 h 324532"/>
              <a:gd name="connsiteX15" fmla="*/ 297485 w 297485"/>
              <a:gd name="connsiteY15" fmla="*/ 269810 h 324532"/>
              <a:gd name="connsiteX16" fmla="*/ 282061 w 297485"/>
              <a:gd name="connsiteY16" fmla="*/ 309848 h 324532"/>
              <a:gd name="connsiteX17" fmla="*/ 241073 w 297485"/>
              <a:gd name="connsiteY17" fmla="*/ 324532 h 324532"/>
              <a:gd name="connsiteX18" fmla="*/ 56412 w 297485"/>
              <a:gd name="connsiteY18" fmla="*/ 324532 h 324532"/>
              <a:gd name="connsiteX19" fmla="*/ 15423 w 297485"/>
              <a:gd name="connsiteY19" fmla="*/ 309848 h 324532"/>
              <a:gd name="connsiteX20" fmla="*/ 0 w 297485"/>
              <a:gd name="connsiteY20" fmla="*/ 269810 h 324532"/>
              <a:gd name="connsiteX21" fmla="*/ 740 w 297485"/>
              <a:gd name="connsiteY21" fmla="*/ 247942 h 324532"/>
              <a:gd name="connsiteX22" fmla="*/ 3698 w 297485"/>
              <a:gd name="connsiteY22" fmla="*/ 224913 h 324532"/>
              <a:gd name="connsiteX23" fmla="*/ 9296 w 297485"/>
              <a:gd name="connsiteY23" fmla="*/ 201988 h 324532"/>
              <a:gd name="connsiteX24" fmla="*/ 18382 w 297485"/>
              <a:gd name="connsiteY24" fmla="*/ 181388 h 324532"/>
              <a:gd name="connsiteX25" fmla="*/ 31481 w 297485"/>
              <a:gd name="connsiteY25" fmla="*/ 164275 h 324532"/>
              <a:gd name="connsiteX26" fmla="*/ 49546 w 297485"/>
              <a:gd name="connsiteY26" fmla="*/ 152971 h 324532"/>
              <a:gd name="connsiteX27" fmla="*/ 73103 w 297485"/>
              <a:gd name="connsiteY27" fmla="*/ 148745 h 324532"/>
              <a:gd name="connsiteX28" fmla="*/ 148743 w 297485"/>
              <a:gd name="connsiteY28" fmla="*/ 0 h 324532"/>
              <a:gd name="connsiteX29" fmla="*/ 206106 w 297485"/>
              <a:gd name="connsiteY29" fmla="*/ 23770 h 324532"/>
              <a:gd name="connsiteX30" fmla="*/ 229875 w 297485"/>
              <a:gd name="connsiteY30" fmla="*/ 81133 h 324532"/>
              <a:gd name="connsiteX31" fmla="*/ 206106 w 297485"/>
              <a:gd name="connsiteY31" fmla="*/ 138496 h 324532"/>
              <a:gd name="connsiteX32" fmla="*/ 148743 w 297485"/>
              <a:gd name="connsiteY32" fmla="*/ 162266 h 324532"/>
              <a:gd name="connsiteX33" fmla="*/ 91379 w 297485"/>
              <a:gd name="connsiteY33" fmla="*/ 138496 h 324532"/>
              <a:gd name="connsiteX34" fmla="*/ 67610 w 297485"/>
              <a:gd name="connsiteY34" fmla="*/ 81133 h 324532"/>
              <a:gd name="connsiteX35" fmla="*/ 91379 w 297485"/>
              <a:gd name="connsiteY35" fmla="*/ 23770 h 324532"/>
              <a:gd name="connsiteX36" fmla="*/ 148743 w 297485"/>
              <a:gd name="connsiteY36" fmla="*/ 0 h 32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97485" h="324532">
                <a:moveTo>
                  <a:pt x="73103" y="148745"/>
                </a:moveTo>
                <a:cubicBezTo>
                  <a:pt x="74372" y="148745"/>
                  <a:pt x="77330" y="150259"/>
                  <a:pt x="81977" y="153288"/>
                </a:cubicBezTo>
                <a:cubicBezTo>
                  <a:pt x="86626" y="156316"/>
                  <a:pt x="91872" y="159697"/>
                  <a:pt x="97718" y="163429"/>
                </a:cubicBezTo>
                <a:cubicBezTo>
                  <a:pt x="103564" y="167162"/>
                  <a:pt x="111170" y="170542"/>
                  <a:pt x="120536" y="173571"/>
                </a:cubicBezTo>
                <a:cubicBezTo>
                  <a:pt x="129903" y="176599"/>
                  <a:pt x="139306" y="178114"/>
                  <a:pt x="148743" y="178114"/>
                </a:cubicBezTo>
                <a:cubicBezTo>
                  <a:pt x="158180" y="178114"/>
                  <a:pt x="167582" y="176599"/>
                  <a:pt x="176949" y="173571"/>
                </a:cubicBezTo>
                <a:cubicBezTo>
                  <a:pt x="186315" y="170542"/>
                  <a:pt x="193922" y="167162"/>
                  <a:pt x="199768" y="163429"/>
                </a:cubicBezTo>
                <a:cubicBezTo>
                  <a:pt x="205613" y="159697"/>
                  <a:pt x="210860" y="156316"/>
                  <a:pt x="215508" y="153288"/>
                </a:cubicBezTo>
                <a:cubicBezTo>
                  <a:pt x="220157" y="150259"/>
                  <a:pt x="223115" y="148745"/>
                  <a:pt x="224382" y="148745"/>
                </a:cubicBezTo>
                <a:cubicBezTo>
                  <a:pt x="232974" y="148745"/>
                  <a:pt x="240827" y="150154"/>
                  <a:pt x="247940" y="152971"/>
                </a:cubicBezTo>
                <a:cubicBezTo>
                  <a:pt x="255053" y="155788"/>
                  <a:pt x="261074" y="159556"/>
                  <a:pt x="266005" y="164275"/>
                </a:cubicBezTo>
                <a:cubicBezTo>
                  <a:pt x="270935" y="168993"/>
                  <a:pt x="275301" y="174697"/>
                  <a:pt x="279104" y="181388"/>
                </a:cubicBezTo>
                <a:cubicBezTo>
                  <a:pt x="282907" y="188079"/>
                  <a:pt x="285935" y="194946"/>
                  <a:pt x="288189" y="201988"/>
                </a:cubicBezTo>
                <a:cubicBezTo>
                  <a:pt x="290443" y="209031"/>
                  <a:pt x="292309" y="216673"/>
                  <a:pt x="293788" y="224913"/>
                </a:cubicBezTo>
                <a:cubicBezTo>
                  <a:pt x="295267" y="233152"/>
                  <a:pt x="296253" y="240829"/>
                  <a:pt x="296746" y="247942"/>
                </a:cubicBezTo>
                <a:cubicBezTo>
                  <a:pt x="297238" y="255056"/>
                  <a:pt x="297485" y="262344"/>
                  <a:pt x="297485" y="269810"/>
                </a:cubicBezTo>
                <a:cubicBezTo>
                  <a:pt x="297485" y="286713"/>
                  <a:pt x="292344" y="300059"/>
                  <a:pt x="282061" y="309848"/>
                </a:cubicBezTo>
                <a:cubicBezTo>
                  <a:pt x="271779" y="319638"/>
                  <a:pt x="258116" y="324532"/>
                  <a:pt x="241073" y="324532"/>
                </a:cubicBezTo>
                <a:lnTo>
                  <a:pt x="56412" y="324532"/>
                </a:lnTo>
                <a:cubicBezTo>
                  <a:pt x="39368" y="324532"/>
                  <a:pt x="25706" y="319638"/>
                  <a:pt x="15423" y="309848"/>
                </a:cubicBezTo>
                <a:cubicBezTo>
                  <a:pt x="5141" y="300059"/>
                  <a:pt x="0" y="286713"/>
                  <a:pt x="0" y="269810"/>
                </a:cubicBezTo>
                <a:cubicBezTo>
                  <a:pt x="0" y="262344"/>
                  <a:pt x="246" y="255056"/>
                  <a:pt x="740" y="247942"/>
                </a:cubicBezTo>
                <a:cubicBezTo>
                  <a:pt x="1232" y="240829"/>
                  <a:pt x="2219" y="233152"/>
                  <a:pt x="3698" y="224913"/>
                </a:cubicBezTo>
                <a:cubicBezTo>
                  <a:pt x="5177" y="216673"/>
                  <a:pt x="7043" y="209031"/>
                  <a:pt x="9296" y="201988"/>
                </a:cubicBezTo>
                <a:cubicBezTo>
                  <a:pt x="11550" y="194946"/>
                  <a:pt x="14579" y="188079"/>
                  <a:pt x="18382" y="181388"/>
                </a:cubicBezTo>
                <a:cubicBezTo>
                  <a:pt x="22184" y="174697"/>
                  <a:pt x="26551" y="168993"/>
                  <a:pt x="31481" y="164275"/>
                </a:cubicBezTo>
                <a:cubicBezTo>
                  <a:pt x="36411" y="159556"/>
                  <a:pt x="42432" y="155788"/>
                  <a:pt x="49546" y="152971"/>
                </a:cubicBezTo>
                <a:cubicBezTo>
                  <a:pt x="56659" y="150154"/>
                  <a:pt x="64511" y="148745"/>
                  <a:pt x="73103" y="148745"/>
                </a:cubicBezTo>
                <a:close/>
                <a:moveTo>
                  <a:pt x="148743" y="0"/>
                </a:moveTo>
                <a:cubicBezTo>
                  <a:pt x="171139" y="0"/>
                  <a:pt x="190259" y="7923"/>
                  <a:pt x="206106" y="23770"/>
                </a:cubicBezTo>
                <a:cubicBezTo>
                  <a:pt x="221952" y="39616"/>
                  <a:pt x="229875" y="58736"/>
                  <a:pt x="229875" y="81133"/>
                </a:cubicBezTo>
                <a:cubicBezTo>
                  <a:pt x="229875" y="103529"/>
                  <a:pt x="221952" y="122650"/>
                  <a:pt x="206106" y="138496"/>
                </a:cubicBezTo>
                <a:cubicBezTo>
                  <a:pt x="190259" y="154342"/>
                  <a:pt x="171139" y="162266"/>
                  <a:pt x="148743" y="162266"/>
                </a:cubicBezTo>
                <a:cubicBezTo>
                  <a:pt x="126347" y="162266"/>
                  <a:pt x="107226" y="154342"/>
                  <a:pt x="91379" y="138496"/>
                </a:cubicBezTo>
                <a:cubicBezTo>
                  <a:pt x="75533" y="122650"/>
                  <a:pt x="67610" y="103529"/>
                  <a:pt x="67610" y="81133"/>
                </a:cubicBezTo>
                <a:cubicBezTo>
                  <a:pt x="67610" y="58736"/>
                  <a:pt x="75533" y="39616"/>
                  <a:pt x="91379" y="23770"/>
                </a:cubicBezTo>
                <a:cubicBezTo>
                  <a:pt x="107226" y="7923"/>
                  <a:pt x="126347" y="0"/>
                  <a:pt x="14874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100" name="Freeform 449">
            <a:extLst>
              <a:ext uri="{FF2B5EF4-FFF2-40B4-BE49-F238E27FC236}">
                <a16:creationId xmlns:a16="http://schemas.microsoft.com/office/drawing/2014/main" id="{8DEEB8FA-3466-44A2-AEDA-D0D9E88FC52F}"/>
              </a:ext>
            </a:extLst>
          </p:cNvPr>
          <p:cNvSpPr/>
          <p:nvPr/>
        </p:nvSpPr>
        <p:spPr>
          <a:xfrm>
            <a:off x="8515350" y="4818075"/>
            <a:ext cx="404246" cy="374756"/>
          </a:xfrm>
          <a:custGeom>
            <a:avLst/>
            <a:gdLst/>
            <a:ahLst/>
            <a:cxnLst/>
            <a:rect l="l" t="t" r="r" b="b"/>
            <a:pathLst>
              <a:path w="505396" h="468766">
                <a:moveTo>
                  <a:pt x="252699" y="0"/>
                </a:moveTo>
                <a:cubicBezTo>
                  <a:pt x="259272" y="0"/>
                  <a:pt x="265376" y="1690"/>
                  <a:pt x="271010" y="5071"/>
                </a:cubicBezTo>
                <a:cubicBezTo>
                  <a:pt x="276644" y="8451"/>
                  <a:pt x="281058" y="13053"/>
                  <a:pt x="284251" y="18875"/>
                </a:cubicBezTo>
                <a:lnTo>
                  <a:pt x="500604" y="415523"/>
                </a:lnTo>
                <a:cubicBezTo>
                  <a:pt x="507177" y="427355"/>
                  <a:pt x="506989" y="439187"/>
                  <a:pt x="500040" y="451019"/>
                </a:cubicBezTo>
                <a:cubicBezTo>
                  <a:pt x="496848" y="456465"/>
                  <a:pt x="492482" y="460784"/>
                  <a:pt x="486941" y="463977"/>
                </a:cubicBezTo>
                <a:cubicBezTo>
                  <a:pt x="481400" y="467170"/>
                  <a:pt x="475438" y="468766"/>
                  <a:pt x="469052" y="468766"/>
                </a:cubicBezTo>
                <a:lnTo>
                  <a:pt x="36345" y="468766"/>
                </a:lnTo>
                <a:cubicBezTo>
                  <a:pt x="29960" y="468766"/>
                  <a:pt x="23997" y="467170"/>
                  <a:pt x="18457" y="463977"/>
                </a:cubicBezTo>
                <a:cubicBezTo>
                  <a:pt x="12916" y="460784"/>
                  <a:pt x="8550" y="456465"/>
                  <a:pt x="5357" y="451019"/>
                </a:cubicBezTo>
                <a:cubicBezTo>
                  <a:pt x="-1592" y="439187"/>
                  <a:pt x="-1780" y="427355"/>
                  <a:pt x="4794" y="415523"/>
                </a:cubicBezTo>
                <a:lnTo>
                  <a:pt x="221148" y="18875"/>
                </a:lnTo>
                <a:cubicBezTo>
                  <a:pt x="224340" y="13053"/>
                  <a:pt x="228753" y="8451"/>
                  <a:pt x="234387" y="5071"/>
                </a:cubicBezTo>
                <a:cubicBezTo>
                  <a:pt x="240021" y="1690"/>
                  <a:pt x="246126" y="0"/>
                  <a:pt x="252699" y="0"/>
                </a:cubicBezTo>
                <a:close/>
                <a:moveTo>
                  <a:pt x="221711" y="144236"/>
                </a:moveTo>
                <a:cubicBezTo>
                  <a:pt x="219645" y="144236"/>
                  <a:pt x="217391" y="145269"/>
                  <a:pt x="214950" y="147335"/>
                </a:cubicBezTo>
                <a:cubicBezTo>
                  <a:pt x="213072" y="148649"/>
                  <a:pt x="212133" y="150621"/>
                  <a:pt x="212133" y="153251"/>
                </a:cubicBezTo>
                <a:lnTo>
                  <a:pt x="216922" y="281992"/>
                </a:lnTo>
                <a:cubicBezTo>
                  <a:pt x="216922" y="283870"/>
                  <a:pt x="217861" y="285419"/>
                  <a:pt x="219739" y="286640"/>
                </a:cubicBezTo>
                <a:cubicBezTo>
                  <a:pt x="221617" y="287861"/>
                  <a:pt x="223871" y="288471"/>
                  <a:pt x="226500" y="288471"/>
                </a:cubicBezTo>
                <a:lnTo>
                  <a:pt x="278616" y="288471"/>
                </a:lnTo>
                <a:cubicBezTo>
                  <a:pt x="281246" y="288471"/>
                  <a:pt x="283452" y="287861"/>
                  <a:pt x="285236" y="286640"/>
                </a:cubicBezTo>
                <a:cubicBezTo>
                  <a:pt x="287020" y="285419"/>
                  <a:pt x="288007" y="283870"/>
                  <a:pt x="288195" y="281992"/>
                </a:cubicBezTo>
                <a:lnTo>
                  <a:pt x="293265" y="152687"/>
                </a:lnTo>
                <a:cubicBezTo>
                  <a:pt x="293265" y="150433"/>
                  <a:pt x="292326" y="148649"/>
                  <a:pt x="290448" y="147335"/>
                </a:cubicBezTo>
                <a:cubicBezTo>
                  <a:pt x="288007" y="145269"/>
                  <a:pt x="285753" y="144236"/>
                  <a:pt x="283687" y="144236"/>
                </a:cubicBezTo>
                <a:lnTo>
                  <a:pt x="221711" y="144236"/>
                </a:lnTo>
                <a:close/>
                <a:moveTo>
                  <a:pt x="225654" y="324530"/>
                </a:moveTo>
                <a:cubicBezTo>
                  <a:pt x="223213" y="324530"/>
                  <a:pt x="221100" y="325422"/>
                  <a:pt x="219316" y="327206"/>
                </a:cubicBezTo>
                <a:cubicBezTo>
                  <a:pt x="217533" y="328991"/>
                  <a:pt x="216640" y="331198"/>
                  <a:pt x="216640" y="333827"/>
                </a:cubicBezTo>
                <a:lnTo>
                  <a:pt x="216640" y="387352"/>
                </a:lnTo>
                <a:cubicBezTo>
                  <a:pt x="216640" y="389981"/>
                  <a:pt x="217533" y="392188"/>
                  <a:pt x="219316" y="393972"/>
                </a:cubicBezTo>
                <a:cubicBezTo>
                  <a:pt x="221100" y="395756"/>
                  <a:pt x="223213" y="396648"/>
                  <a:pt x="225654" y="396648"/>
                </a:cubicBezTo>
                <a:lnTo>
                  <a:pt x="279743" y="396648"/>
                </a:lnTo>
                <a:cubicBezTo>
                  <a:pt x="282185" y="396648"/>
                  <a:pt x="284298" y="395756"/>
                  <a:pt x="286081" y="393972"/>
                </a:cubicBezTo>
                <a:cubicBezTo>
                  <a:pt x="287866" y="392188"/>
                  <a:pt x="288757" y="389981"/>
                  <a:pt x="288757" y="387352"/>
                </a:cubicBezTo>
                <a:lnTo>
                  <a:pt x="288757" y="333827"/>
                </a:lnTo>
                <a:cubicBezTo>
                  <a:pt x="288757" y="331198"/>
                  <a:pt x="287866" y="328991"/>
                  <a:pt x="286081" y="327206"/>
                </a:cubicBezTo>
                <a:cubicBezTo>
                  <a:pt x="284298" y="325422"/>
                  <a:pt x="282185" y="324530"/>
                  <a:pt x="279743" y="324530"/>
                </a:cubicBezTo>
                <a:lnTo>
                  <a:pt x="225654" y="32453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734E5979-3375-45EE-BB7B-7E958EC0A96E}"/>
              </a:ext>
            </a:extLst>
          </p:cNvPr>
          <p:cNvGrpSpPr/>
          <p:nvPr/>
        </p:nvGrpSpPr>
        <p:grpSpPr>
          <a:xfrm>
            <a:off x="662786" y="4756071"/>
            <a:ext cx="1928284" cy="1323441"/>
            <a:chOff x="553361" y="1254115"/>
            <a:chExt cx="2197443" cy="1508173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866758C1-F0BA-43CC-A707-41B6D6C96B25}"/>
                </a:ext>
              </a:extLst>
            </p:cNvPr>
            <p:cNvSpPr txBox="1"/>
            <p:nvPr/>
          </p:nvSpPr>
          <p:spPr>
            <a:xfrm>
              <a:off x="553361" y="1254115"/>
              <a:ext cx="1995770" cy="526106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67A01963-0A0E-4CF2-840F-4C9AB10190EA}"/>
                </a:ext>
              </a:extLst>
            </p:cNvPr>
            <p:cNvSpPr txBox="1"/>
            <p:nvPr/>
          </p:nvSpPr>
          <p:spPr>
            <a:xfrm>
              <a:off x="559193" y="1815296"/>
              <a:ext cx="2191611" cy="94699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ornari.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04BB8BE5-EE47-42FA-A307-5591AB3A917C}"/>
              </a:ext>
            </a:extLst>
          </p:cNvPr>
          <p:cNvGrpSpPr/>
          <p:nvPr/>
        </p:nvGrpSpPr>
        <p:grpSpPr>
          <a:xfrm>
            <a:off x="355596" y="2014686"/>
            <a:ext cx="2008523" cy="1323441"/>
            <a:chOff x="559193" y="1254115"/>
            <a:chExt cx="2288883" cy="1508173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A408E86D-A571-47C7-A168-92829B1B6ED1}"/>
                </a:ext>
              </a:extLst>
            </p:cNvPr>
            <p:cNvSpPr txBox="1"/>
            <p:nvPr/>
          </p:nvSpPr>
          <p:spPr>
            <a:xfrm>
              <a:off x="870362" y="1254115"/>
              <a:ext cx="1977714" cy="526106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1185701-F002-47C2-87E7-B990D68ED3F2}"/>
                </a:ext>
              </a:extLst>
            </p:cNvPr>
            <p:cNvSpPr txBox="1"/>
            <p:nvPr/>
          </p:nvSpPr>
          <p:spPr>
            <a:xfrm>
              <a:off x="559193" y="1815296"/>
              <a:ext cx="2191611" cy="94699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ornari.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F1007D58-54C5-4C46-ABE1-C31B7EEBC51A}"/>
              </a:ext>
            </a:extLst>
          </p:cNvPr>
          <p:cNvGrpSpPr/>
          <p:nvPr/>
        </p:nvGrpSpPr>
        <p:grpSpPr>
          <a:xfrm>
            <a:off x="6475628" y="4756071"/>
            <a:ext cx="1928284" cy="1323441"/>
            <a:chOff x="553361" y="1254115"/>
            <a:chExt cx="2197443" cy="1508173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88036C95-C843-4BEF-9973-9467DAB4A0E2}"/>
                </a:ext>
              </a:extLst>
            </p:cNvPr>
            <p:cNvSpPr txBox="1"/>
            <p:nvPr/>
          </p:nvSpPr>
          <p:spPr>
            <a:xfrm>
              <a:off x="553361" y="1254115"/>
              <a:ext cx="1995770" cy="526106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3D1A7C6-25BA-4989-A345-BDE3529FB902}"/>
                </a:ext>
              </a:extLst>
            </p:cNvPr>
            <p:cNvSpPr txBox="1"/>
            <p:nvPr/>
          </p:nvSpPr>
          <p:spPr>
            <a:xfrm>
              <a:off x="559193" y="1815296"/>
              <a:ext cx="2191611" cy="94699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ornari.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CE552A75-7087-47B4-96A3-826ACDCAFB52}"/>
              </a:ext>
            </a:extLst>
          </p:cNvPr>
          <p:cNvGrpSpPr/>
          <p:nvPr/>
        </p:nvGrpSpPr>
        <p:grpSpPr>
          <a:xfrm>
            <a:off x="6785129" y="2014686"/>
            <a:ext cx="1923166" cy="1323441"/>
            <a:chOff x="559193" y="1254115"/>
            <a:chExt cx="2191611" cy="150817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381A13A9-F1B4-4D8A-94D7-C9A4F67807B2}"/>
                </a:ext>
              </a:extLst>
            </p:cNvPr>
            <p:cNvSpPr txBox="1"/>
            <p:nvPr/>
          </p:nvSpPr>
          <p:spPr>
            <a:xfrm>
              <a:off x="559193" y="1254115"/>
              <a:ext cx="1977714" cy="526106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647063E9-8175-444F-A8DD-839A2400538A}"/>
                </a:ext>
              </a:extLst>
            </p:cNvPr>
            <p:cNvSpPr txBox="1"/>
            <p:nvPr/>
          </p:nvSpPr>
          <p:spPr>
            <a:xfrm>
              <a:off x="559193" y="1815295"/>
              <a:ext cx="2191611" cy="94699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ornari.</a:t>
              </a:r>
            </a:p>
          </p:txBody>
        </p:sp>
      </p:grpSp>
      <p:sp>
        <p:nvSpPr>
          <p:cNvPr id="117" name="TextBox 116">
            <a:extLst>
              <a:ext uri="{FF2B5EF4-FFF2-40B4-BE49-F238E27FC236}">
                <a16:creationId xmlns:a16="http://schemas.microsoft.com/office/drawing/2014/main" id="{48252E41-7BEA-4A65-8C19-D8A9265240C3}"/>
              </a:ext>
            </a:extLst>
          </p:cNvPr>
          <p:cNvSpPr txBox="1"/>
          <p:nvPr/>
        </p:nvSpPr>
        <p:spPr>
          <a:xfrm>
            <a:off x="3002973" y="1233620"/>
            <a:ext cx="3132212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F6CCF0E-B5C9-49F6-BF4A-3AE1593C629D}"/>
              </a:ext>
            </a:extLst>
          </p:cNvPr>
          <p:cNvSpPr/>
          <p:nvPr/>
        </p:nvSpPr>
        <p:spPr>
          <a:xfrm>
            <a:off x="0" y="6305910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   .com</a:t>
            </a:r>
          </a:p>
        </p:txBody>
      </p:sp>
    </p:spTree>
    <p:extLst>
      <p:ext uri="{BB962C8B-B14F-4D97-AF65-F5344CB8AC3E}">
        <p14:creationId xmlns:p14="http://schemas.microsoft.com/office/powerpoint/2010/main" val="4025321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10137</TotalTime>
  <Words>263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Search Concept – Slide Template</vt:lpstr>
      <vt:lpstr>Search Concept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 Concept</dc:title>
  <dc:creator>PresentationGO.com</dc:creator>
  <dc:description>© Copyright PresentationGO.com</dc:description>
  <dcterms:created xsi:type="dcterms:W3CDTF">2014-11-26T05:14:11Z</dcterms:created>
  <dcterms:modified xsi:type="dcterms:W3CDTF">2019-08-08T18:49:17Z</dcterms:modified>
  <cp:category>Graphics &amp; Metaphors</cp:category>
</cp:coreProperties>
</file>