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4" r:id="rId4"/>
    <p:sldId id="32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D5D7"/>
    <a:srgbClr val="7B0051"/>
    <a:srgbClr val="2B323B"/>
    <a:srgbClr val="00B09B"/>
    <a:srgbClr val="F0EEEF"/>
    <a:srgbClr val="0D95BC"/>
    <a:srgbClr val="DF361F"/>
    <a:srgbClr val="6C2B43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078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932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Clouds Diagram for PowerPoint</a:t>
            </a:r>
          </a:p>
        </p:txBody>
      </p:sp>
      <p:sp>
        <p:nvSpPr>
          <p:cNvPr id="34" name="Freeform 8"/>
          <p:cNvSpPr/>
          <p:nvPr/>
        </p:nvSpPr>
        <p:spPr bwMode="auto">
          <a:xfrm>
            <a:off x="3792196" y="1921669"/>
            <a:ext cx="1724025" cy="1105506"/>
          </a:xfrm>
          <a:custGeom>
            <a:avLst/>
            <a:gdLst>
              <a:gd name="T0" fmla="*/ 74 w 466"/>
              <a:gd name="T1" fmla="*/ 299 h 299"/>
              <a:gd name="T2" fmla="*/ 394 w 466"/>
              <a:gd name="T3" fmla="*/ 299 h 299"/>
              <a:gd name="T4" fmla="*/ 466 w 466"/>
              <a:gd name="T5" fmla="*/ 215 h 299"/>
              <a:gd name="T6" fmla="*/ 388 w 466"/>
              <a:gd name="T7" fmla="*/ 152 h 299"/>
              <a:gd name="T8" fmla="*/ 308 w 466"/>
              <a:gd name="T9" fmla="*/ 24 h 299"/>
              <a:gd name="T10" fmla="*/ 166 w 466"/>
              <a:gd name="T11" fmla="*/ 98 h 299"/>
              <a:gd name="T12" fmla="*/ 108 w 466"/>
              <a:gd name="T13" fmla="*/ 86 h 299"/>
              <a:gd name="T14" fmla="*/ 83 w 466"/>
              <a:gd name="T15" fmla="*/ 135 h 299"/>
              <a:gd name="T16" fmla="*/ 12 w 466"/>
              <a:gd name="T17" fmla="*/ 202 h 299"/>
              <a:gd name="T18" fmla="*/ 74 w 466"/>
              <a:gd name="T19" fmla="*/ 29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6" h="299">
                <a:moveTo>
                  <a:pt x="74" y="299"/>
                </a:moveTo>
                <a:cubicBezTo>
                  <a:pt x="124" y="299"/>
                  <a:pt x="353" y="299"/>
                  <a:pt x="394" y="299"/>
                </a:cubicBezTo>
                <a:cubicBezTo>
                  <a:pt x="436" y="299"/>
                  <a:pt x="466" y="276"/>
                  <a:pt x="466" y="215"/>
                </a:cubicBezTo>
                <a:cubicBezTo>
                  <a:pt x="466" y="153"/>
                  <a:pt x="408" y="136"/>
                  <a:pt x="388" y="152"/>
                </a:cubicBezTo>
                <a:cubicBezTo>
                  <a:pt x="388" y="152"/>
                  <a:pt x="400" y="48"/>
                  <a:pt x="308" y="24"/>
                </a:cubicBezTo>
                <a:cubicBezTo>
                  <a:pt x="215" y="0"/>
                  <a:pt x="172" y="78"/>
                  <a:pt x="166" y="98"/>
                </a:cubicBezTo>
                <a:cubicBezTo>
                  <a:pt x="166" y="98"/>
                  <a:pt x="145" y="69"/>
                  <a:pt x="108" y="86"/>
                </a:cubicBezTo>
                <a:cubicBezTo>
                  <a:pt x="74" y="101"/>
                  <a:pt x="83" y="135"/>
                  <a:pt x="83" y="135"/>
                </a:cubicBezTo>
                <a:cubicBezTo>
                  <a:pt x="83" y="135"/>
                  <a:pt x="24" y="146"/>
                  <a:pt x="12" y="202"/>
                </a:cubicBezTo>
                <a:cubicBezTo>
                  <a:pt x="0" y="260"/>
                  <a:pt x="37" y="299"/>
                  <a:pt x="74" y="29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39" name="Freeform 9"/>
          <p:cNvSpPr/>
          <p:nvPr/>
        </p:nvSpPr>
        <p:spPr bwMode="auto">
          <a:xfrm>
            <a:off x="2924702" y="2172209"/>
            <a:ext cx="1305938" cy="839308"/>
          </a:xfrm>
          <a:custGeom>
            <a:avLst/>
            <a:gdLst>
              <a:gd name="T0" fmla="*/ 56 w 353"/>
              <a:gd name="T1" fmla="*/ 227 h 227"/>
              <a:gd name="T2" fmla="*/ 299 w 353"/>
              <a:gd name="T3" fmla="*/ 227 h 227"/>
              <a:gd name="T4" fmla="*/ 353 w 353"/>
              <a:gd name="T5" fmla="*/ 163 h 227"/>
              <a:gd name="T6" fmla="*/ 294 w 353"/>
              <a:gd name="T7" fmla="*/ 115 h 227"/>
              <a:gd name="T8" fmla="*/ 233 w 353"/>
              <a:gd name="T9" fmla="*/ 19 h 227"/>
              <a:gd name="T10" fmla="*/ 125 w 353"/>
              <a:gd name="T11" fmla="*/ 75 h 227"/>
              <a:gd name="T12" fmla="*/ 82 w 353"/>
              <a:gd name="T13" fmla="*/ 65 h 227"/>
              <a:gd name="T14" fmla="*/ 62 w 353"/>
              <a:gd name="T15" fmla="*/ 103 h 227"/>
              <a:gd name="T16" fmla="*/ 9 w 353"/>
              <a:gd name="T17" fmla="*/ 154 h 227"/>
              <a:gd name="T18" fmla="*/ 56 w 353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3" h="227">
                <a:moveTo>
                  <a:pt x="56" y="227"/>
                </a:moveTo>
                <a:cubicBezTo>
                  <a:pt x="94" y="227"/>
                  <a:pt x="267" y="227"/>
                  <a:pt x="299" y="227"/>
                </a:cubicBezTo>
                <a:cubicBezTo>
                  <a:pt x="330" y="227"/>
                  <a:pt x="353" y="210"/>
                  <a:pt x="353" y="163"/>
                </a:cubicBezTo>
                <a:cubicBezTo>
                  <a:pt x="353" y="116"/>
                  <a:pt x="309" y="104"/>
                  <a:pt x="294" y="115"/>
                </a:cubicBezTo>
                <a:cubicBezTo>
                  <a:pt x="294" y="115"/>
                  <a:pt x="303" y="37"/>
                  <a:pt x="233" y="19"/>
                </a:cubicBezTo>
                <a:cubicBezTo>
                  <a:pt x="163" y="0"/>
                  <a:pt x="130" y="60"/>
                  <a:pt x="125" y="75"/>
                </a:cubicBezTo>
                <a:cubicBezTo>
                  <a:pt x="125" y="75"/>
                  <a:pt x="110" y="53"/>
                  <a:pt x="82" y="65"/>
                </a:cubicBezTo>
                <a:cubicBezTo>
                  <a:pt x="56" y="77"/>
                  <a:pt x="62" y="103"/>
                  <a:pt x="62" y="103"/>
                </a:cubicBezTo>
                <a:cubicBezTo>
                  <a:pt x="62" y="103"/>
                  <a:pt x="18" y="111"/>
                  <a:pt x="9" y="154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0" name="Freeform 10"/>
          <p:cNvSpPr/>
          <p:nvPr/>
        </p:nvSpPr>
        <p:spPr bwMode="auto">
          <a:xfrm>
            <a:off x="4183664" y="2530794"/>
            <a:ext cx="1309070" cy="839308"/>
          </a:xfrm>
          <a:custGeom>
            <a:avLst/>
            <a:gdLst>
              <a:gd name="T0" fmla="*/ 56 w 354"/>
              <a:gd name="T1" fmla="*/ 227 h 227"/>
              <a:gd name="T2" fmla="*/ 299 w 354"/>
              <a:gd name="T3" fmla="*/ 227 h 227"/>
              <a:gd name="T4" fmla="*/ 354 w 354"/>
              <a:gd name="T5" fmla="*/ 163 h 227"/>
              <a:gd name="T6" fmla="*/ 294 w 354"/>
              <a:gd name="T7" fmla="*/ 115 h 227"/>
              <a:gd name="T8" fmla="*/ 234 w 354"/>
              <a:gd name="T9" fmla="*/ 19 h 227"/>
              <a:gd name="T10" fmla="*/ 126 w 354"/>
              <a:gd name="T11" fmla="*/ 75 h 227"/>
              <a:gd name="T12" fmla="*/ 82 w 354"/>
              <a:gd name="T13" fmla="*/ 65 h 227"/>
              <a:gd name="T14" fmla="*/ 63 w 354"/>
              <a:gd name="T15" fmla="*/ 103 h 227"/>
              <a:gd name="T16" fmla="*/ 9 w 354"/>
              <a:gd name="T17" fmla="*/ 154 h 227"/>
              <a:gd name="T18" fmla="*/ 56 w 354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4" h="227">
                <a:moveTo>
                  <a:pt x="56" y="227"/>
                </a:moveTo>
                <a:cubicBezTo>
                  <a:pt x="94" y="227"/>
                  <a:pt x="268" y="227"/>
                  <a:pt x="299" y="227"/>
                </a:cubicBezTo>
                <a:cubicBezTo>
                  <a:pt x="331" y="227"/>
                  <a:pt x="354" y="210"/>
                  <a:pt x="354" y="163"/>
                </a:cubicBezTo>
                <a:cubicBezTo>
                  <a:pt x="354" y="116"/>
                  <a:pt x="309" y="104"/>
                  <a:pt x="294" y="115"/>
                </a:cubicBezTo>
                <a:cubicBezTo>
                  <a:pt x="294" y="115"/>
                  <a:pt x="304" y="37"/>
                  <a:pt x="234" y="19"/>
                </a:cubicBezTo>
                <a:cubicBezTo>
                  <a:pt x="163" y="0"/>
                  <a:pt x="130" y="60"/>
                  <a:pt x="126" y="75"/>
                </a:cubicBezTo>
                <a:cubicBezTo>
                  <a:pt x="126" y="75"/>
                  <a:pt x="110" y="53"/>
                  <a:pt x="82" y="65"/>
                </a:cubicBezTo>
                <a:cubicBezTo>
                  <a:pt x="56" y="77"/>
                  <a:pt x="63" y="103"/>
                  <a:pt x="63" y="103"/>
                </a:cubicBezTo>
                <a:cubicBezTo>
                  <a:pt x="63" y="103"/>
                  <a:pt x="18" y="111"/>
                  <a:pt x="9" y="154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1" name="Freeform 11"/>
          <p:cNvSpPr/>
          <p:nvPr/>
        </p:nvSpPr>
        <p:spPr bwMode="auto">
          <a:xfrm>
            <a:off x="5226535" y="2386734"/>
            <a:ext cx="1305938" cy="839308"/>
          </a:xfrm>
          <a:custGeom>
            <a:avLst/>
            <a:gdLst>
              <a:gd name="T0" fmla="*/ 56 w 353"/>
              <a:gd name="T1" fmla="*/ 227 h 227"/>
              <a:gd name="T2" fmla="*/ 299 w 353"/>
              <a:gd name="T3" fmla="*/ 227 h 227"/>
              <a:gd name="T4" fmla="*/ 353 w 353"/>
              <a:gd name="T5" fmla="*/ 163 h 227"/>
              <a:gd name="T6" fmla="*/ 294 w 353"/>
              <a:gd name="T7" fmla="*/ 115 h 227"/>
              <a:gd name="T8" fmla="*/ 233 w 353"/>
              <a:gd name="T9" fmla="*/ 18 h 227"/>
              <a:gd name="T10" fmla="*/ 125 w 353"/>
              <a:gd name="T11" fmla="*/ 74 h 227"/>
              <a:gd name="T12" fmla="*/ 82 w 353"/>
              <a:gd name="T13" fmla="*/ 65 h 227"/>
              <a:gd name="T14" fmla="*/ 62 w 353"/>
              <a:gd name="T15" fmla="*/ 103 h 227"/>
              <a:gd name="T16" fmla="*/ 9 w 353"/>
              <a:gd name="T17" fmla="*/ 153 h 227"/>
              <a:gd name="T18" fmla="*/ 56 w 353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3" h="227">
                <a:moveTo>
                  <a:pt x="56" y="227"/>
                </a:moveTo>
                <a:cubicBezTo>
                  <a:pt x="94" y="227"/>
                  <a:pt x="267" y="227"/>
                  <a:pt x="299" y="227"/>
                </a:cubicBezTo>
                <a:cubicBezTo>
                  <a:pt x="330" y="227"/>
                  <a:pt x="353" y="210"/>
                  <a:pt x="353" y="163"/>
                </a:cubicBezTo>
                <a:cubicBezTo>
                  <a:pt x="353" y="116"/>
                  <a:pt x="309" y="104"/>
                  <a:pt x="294" y="115"/>
                </a:cubicBezTo>
                <a:cubicBezTo>
                  <a:pt x="294" y="115"/>
                  <a:pt x="303" y="37"/>
                  <a:pt x="233" y="18"/>
                </a:cubicBezTo>
                <a:cubicBezTo>
                  <a:pt x="163" y="0"/>
                  <a:pt x="130" y="59"/>
                  <a:pt x="125" y="74"/>
                </a:cubicBezTo>
                <a:cubicBezTo>
                  <a:pt x="125" y="74"/>
                  <a:pt x="110" y="53"/>
                  <a:pt x="82" y="65"/>
                </a:cubicBezTo>
                <a:cubicBezTo>
                  <a:pt x="56" y="77"/>
                  <a:pt x="62" y="103"/>
                  <a:pt x="62" y="103"/>
                </a:cubicBezTo>
                <a:cubicBezTo>
                  <a:pt x="62" y="103"/>
                  <a:pt x="18" y="111"/>
                  <a:pt x="9" y="153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rgbClr val="7B0051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2" name="Freeform 12"/>
          <p:cNvSpPr/>
          <p:nvPr/>
        </p:nvSpPr>
        <p:spPr bwMode="auto">
          <a:xfrm>
            <a:off x="5408177" y="1954553"/>
            <a:ext cx="510475" cy="328833"/>
          </a:xfrm>
          <a:custGeom>
            <a:avLst/>
            <a:gdLst>
              <a:gd name="T0" fmla="*/ 22 w 138"/>
              <a:gd name="T1" fmla="*/ 89 h 89"/>
              <a:gd name="T2" fmla="*/ 117 w 138"/>
              <a:gd name="T3" fmla="*/ 89 h 89"/>
              <a:gd name="T4" fmla="*/ 138 w 138"/>
              <a:gd name="T5" fmla="*/ 64 h 89"/>
              <a:gd name="T6" fmla="*/ 115 w 138"/>
              <a:gd name="T7" fmla="*/ 45 h 89"/>
              <a:gd name="T8" fmla="*/ 91 w 138"/>
              <a:gd name="T9" fmla="*/ 7 h 89"/>
              <a:gd name="T10" fmla="*/ 49 w 138"/>
              <a:gd name="T11" fmla="*/ 29 h 89"/>
              <a:gd name="T12" fmla="*/ 32 w 138"/>
              <a:gd name="T13" fmla="*/ 25 h 89"/>
              <a:gd name="T14" fmla="*/ 24 w 138"/>
              <a:gd name="T15" fmla="*/ 40 h 89"/>
              <a:gd name="T16" fmla="*/ 3 w 138"/>
              <a:gd name="T17" fmla="*/ 60 h 89"/>
              <a:gd name="T18" fmla="*/ 22 w 138"/>
              <a:gd name="T19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8" h="89">
                <a:moveTo>
                  <a:pt x="22" y="89"/>
                </a:moveTo>
                <a:cubicBezTo>
                  <a:pt x="37" y="89"/>
                  <a:pt x="105" y="89"/>
                  <a:pt x="117" y="89"/>
                </a:cubicBezTo>
                <a:cubicBezTo>
                  <a:pt x="129" y="89"/>
                  <a:pt x="138" y="82"/>
                  <a:pt x="138" y="64"/>
                </a:cubicBezTo>
                <a:cubicBezTo>
                  <a:pt x="138" y="45"/>
                  <a:pt x="121" y="40"/>
                  <a:pt x="115" y="45"/>
                </a:cubicBezTo>
                <a:cubicBezTo>
                  <a:pt x="115" y="45"/>
                  <a:pt x="119" y="14"/>
                  <a:pt x="91" y="7"/>
                </a:cubicBezTo>
                <a:cubicBezTo>
                  <a:pt x="64" y="0"/>
                  <a:pt x="51" y="23"/>
                  <a:pt x="49" y="29"/>
                </a:cubicBezTo>
                <a:cubicBezTo>
                  <a:pt x="49" y="29"/>
                  <a:pt x="43" y="20"/>
                  <a:pt x="32" y="25"/>
                </a:cubicBezTo>
                <a:cubicBezTo>
                  <a:pt x="22" y="30"/>
                  <a:pt x="24" y="40"/>
                  <a:pt x="24" y="40"/>
                </a:cubicBezTo>
                <a:cubicBezTo>
                  <a:pt x="24" y="40"/>
                  <a:pt x="7" y="43"/>
                  <a:pt x="3" y="60"/>
                </a:cubicBezTo>
                <a:cubicBezTo>
                  <a:pt x="0" y="77"/>
                  <a:pt x="11" y="89"/>
                  <a:pt x="22" y="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3" name="Freeform 13"/>
          <p:cNvSpPr/>
          <p:nvPr/>
        </p:nvSpPr>
        <p:spPr bwMode="auto">
          <a:xfrm>
            <a:off x="2611528" y="2106442"/>
            <a:ext cx="302213" cy="192603"/>
          </a:xfrm>
          <a:custGeom>
            <a:avLst/>
            <a:gdLst>
              <a:gd name="T0" fmla="*/ 13 w 82"/>
              <a:gd name="T1" fmla="*/ 52 h 52"/>
              <a:gd name="T2" fmla="*/ 69 w 82"/>
              <a:gd name="T3" fmla="*/ 52 h 52"/>
              <a:gd name="T4" fmla="*/ 82 w 82"/>
              <a:gd name="T5" fmla="*/ 38 h 52"/>
              <a:gd name="T6" fmla="*/ 68 w 82"/>
              <a:gd name="T7" fmla="*/ 27 h 52"/>
              <a:gd name="T8" fmla="*/ 54 w 82"/>
              <a:gd name="T9" fmla="*/ 4 h 52"/>
              <a:gd name="T10" fmla="*/ 29 w 82"/>
              <a:gd name="T11" fmla="*/ 17 h 52"/>
              <a:gd name="T12" fmla="*/ 19 w 82"/>
              <a:gd name="T13" fmla="*/ 15 h 52"/>
              <a:gd name="T14" fmla="*/ 14 w 82"/>
              <a:gd name="T15" fmla="*/ 24 h 52"/>
              <a:gd name="T16" fmla="*/ 2 w 82"/>
              <a:gd name="T17" fmla="*/ 35 h 52"/>
              <a:gd name="T18" fmla="*/ 13 w 82"/>
              <a:gd name="T19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52">
                <a:moveTo>
                  <a:pt x="13" y="52"/>
                </a:moveTo>
                <a:cubicBezTo>
                  <a:pt x="22" y="52"/>
                  <a:pt x="62" y="52"/>
                  <a:pt x="69" y="52"/>
                </a:cubicBezTo>
                <a:cubicBezTo>
                  <a:pt x="76" y="52"/>
                  <a:pt x="82" y="48"/>
                  <a:pt x="82" y="38"/>
                </a:cubicBezTo>
                <a:cubicBezTo>
                  <a:pt x="82" y="27"/>
                  <a:pt x="71" y="24"/>
                  <a:pt x="68" y="27"/>
                </a:cubicBezTo>
                <a:cubicBezTo>
                  <a:pt x="68" y="27"/>
                  <a:pt x="70" y="8"/>
                  <a:pt x="54" y="4"/>
                </a:cubicBezTo>
                <a:cubicBezTo>
                  <a:pt x="38" y="0"/>
                  <a:pt x="30" y="14"/>
                  <a:pt x="29" y="17"/>
                </a:cubicBezTo>
                <a:cubicBezTo>
                  <a:pt x="29" y="17"/>
                  <a:pt x="25" y="12"/>
                  <a:pt x="19" y="15"/>
                </a:cubicBezTo>
                <a:cubicBezTo>
                  <a:pt x="13" y="18"/>
                  <a:pt x="14" y="24"/>
                  <a:pt x="14" y="24"/>
                </a:cubicBezTo>
                <a:cubicBezTo>
                  <a:pt x="14" y="24"/>
                  <a:pt x="4" y="25"/>
                  <a:pt x="2" y="35"/>
                </a:cubicBezTo>
                <a:cubicBezTo>
                  <a:pt x="0" y="46"/>
                  <a:pt x="6" y="52"/>
                  <a:pt x="13" y="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4" name="Freeform 14"/>
          <p:cNvSpPr/>
          <p:nvPr/>
        </p:nvSpPr>
        <p:spPr bwMode="auto">
          <a:xfrm>
            <a:off x="2758720" y="3478146"/>
            <a:ext cx="303779" cy="192603"/>
          </a:xfrm>
          <a:custGeom>
            <a:avLst/>
            <a:gdLst>
              <a:gd name="T0" fmla="*/ 13 w 82"/>
              <a:gd name="T1" fmla="*/ 52 h 52"/>
              <a:gd name="T2" fmla="*/ 69 w 82"/>
              <a:gd name="T3" fmla="*/ 52 h 52"/>
              <a:gd name="T4" fmla="*/ 82 w 82"/>
              <a:gd name="T5" fmla="*/ 37 h 52"/>
              <a:gd name="T6" fmla="*/ 68 w 82"/>
              <a:gd name="T7" fmla="*/ 26 h 52"/>
              <a:gd name="T8" fmla="*/ 54 w 82"/>
              <a:gd name="T9" fmla="*/ 4 h 52"/>
              <a:gd name="T10" fmla="*/ 29 w 82"/>
              <a:gd name="T11" fmla="*/ 17 h 52"/>
              <a:gd name="T12" fmla="*/ 19 w 82"/>
              <a:gd name="T13" fmla="*/ 15 h 52"/>
              <a:gd name="T14" fmla="*/ 14 w 82"/>
              <a:gd name="T15" fmla="*/ 23 h 52"/>
              <a:gd name="T16" fmla="*/ 2 w 82"/>
              <a:gd name="T17" fmla="*/ 35 h 52"/>
              <a:gd name="T18" fmla="*/ 13 w 82"/>
              <a:gd name="T19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52">
                <a:moveTo>
                  <a:pt x="13" y="52"/>
                </a:moveTo>
                <a:cubicBezTo>
                  <a:pt x="22" y="52"/>
                  <a:pt x="62" y="52"/>
                  <a:pt x="69" y="52"/>
                </a:cubicBezTo>
                <a:cubicBezTo>
                  <a:pt x="76" y="52"/>
                  <a:pt x="82" y="48"/>
                  <a:pt x="82" y="37"/>
                </a:cubicBezTo>
                <a:cubicBezTo>
                  <a:pt x="82" y="26"/>
                  <a:pt x="71" y="23"/>
                  <a:pt x="68" y="26"/>
                </a:cubicBezTo>
                <a:cubicBezTo>
                  <a:pt x="68" y="26"/>
                  <a:pt x="70" y="8"/>
                  <a:pt x="54" y="4"/>
                </a:cubicBezTo>
                <a:cubicBezTo>
                  <a:pt x="38" y="0"/>
                  <a:pt x="30" y="13"/>
                  <a:pt x="29" y="17"/>
                </a:cubicBezTo>
                <a:cubicBezTo>
                  <a:pt x="29" y="17"/>
                  <a:pt x="25" y="12"/>
                  <a:pt x="19" y="15"/>
                </a:cubicBezTo>
                <a:cubicBezTo>
                  <a:pt x="13" y="17"/>
                  <a:pt x="14" y="23"/>
                  <a:pt x="14" y="23"/>
                </a:cubicBezTo>
                <a:cubicBezTo>
                  <a:pt x="14" y="23"/>
                  <a:pt x="4" y="25"/>
                  <a:pt x="2" y="35"/>
                </a:cubicBezTo>
                <a:cubicBezTo>
                  <a:pt x="0" y="45"/>
                  <a:pt x="6" y="52"/>
                  <a:pt x="13" y="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5" name="Freeform 15"/>
          <p:cNvSpPr/>
          <p:nvPr/>
        </p:nvSpPr>
        <p:spPr bwMode="auto">
          <a:xfrm>
            <a:off x="5918651" y="3426474"/>
            <a:ext cx="383639" cy="247408"/>
          </a:xfrm>
          <a:custGeom>
            <a:avLst/>
            <a:gdLst>
              <a:gd name="T0" fmla="*/ 16 w 104"/>
              <a:gd name="T1" fmla="*/ 67 h 67"/>
              <a:gd name="T2" fmla="*/ 88 w 104"/>
              <a:gd name="T3" fmla="*/ 67 h 67"/>
              <a:gd name="T4" fmla="*/ 104 w 104"/>
              <a:gd name="T5" fmla="*/ 48 h 67"/>
              <a:gd name="T6" fmla="*/ 87 w 104"/>
              <a:gd name="T7" fmla="*/ 34 h 67"/>
              <a:gd name="T8" fmla="*/ 69 w 104"/>
              <a:gd name="T9" fmla="*/ 5 h 67"/>
              <a:gd name="T10" fmla="*/ 37 w 104"/>
              <a:gd name="T11" fmla="*/ 22 h 67"/>
              <a:gd name="T12" fmla="*/ 24 w 104"/>
              <a:gd name="T13" fmla="*/ 19 h 67"/>
              <a:gd name="T14" fmla="*/ 18 w 104"/>
              <a:gd name="T15" fmla="*/ 30 h 67"/>
              <a:gd name="T16" fmla="*/ 2 w 104"/>
              <a:gd name="T17" fmla="*/ 45 h 67"/>
              <a:gd name="T18" fmla="*/ 16 w 104"/>
              <a:gd name="T19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4" h="67">
                <a:moveTo>
                  <a:pt x="16" y="67"/>
                </a:moveTo>
                <a:cubicBezTo>
                  <a:pt x="28" y="67"/>
                  <a:pt x="79" y="67"/>
                  <a:pt x="88" y="67"/>
                </a:cubicBezTo>
                <a:cubicBezTo>
                  <a:pt x="98" y="67"/>
                  <a:pt x="104" y="62"/>
                  <a:pt x="104" y="48"/>
                </a:cubicBezTo>
                <a:cubicBezTo>
                  <a:pt x="104" y="34"/>
                  <a:pt x="91" y="31"/>
                  <a:pt x="87" y="34"/>
                </a:cubicBezTo>
                <a:cubicBezTo>
                  <a:pt x="87" y="34"/>
                  <a:pt x="90" y="11"/>
                  <a:pt x="69" y="5"/>
                </a:cubicBezTo>
                <a:cubicBezTo>
                  <a:pt x="48" y="0"/>
                  <a:pt x="38" y="17"/>
                  <a:pt x="37" y="22"/>
                </a:cubicBezTo>
                <a:cubicBezTo>
                  <a:pt x="37" y="22"/>
                  <a:pt x="32" y="16"/>
                  <a:pt x="24" y="19"/>
                </a:cubicBezTo>
                <a:cubicBezTo>
                  <a:pt x="16" y="23"/>
                  <a:pt x="18" y="30"/>
                  <a:pt x="18" y="30"/>
                </a:cubicBezTo>
                <a:cubicBezTo>
                  <a:pt x="18" y="30"/>
                  <a:pt x="5" y="33"/>
                  <a:pt x="2" y="45"/>
                </a:cubicBezTo>
                <a:cubicBezTo>
                  <a:pt x="0" y="58"/>
                  <a:pt x="8" y="67"/>
                  <a:pt x="16" y="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6" name="Freeform 16"/>
          <p:cNvSpPr/>
          <p:nvPr/>
        </p:nvSpPr>
        <p:spPr bwMode="auto">
          <a:xfrm>
            <a:off x="2714876" y="3730253"/>
            <a:ext cx="1056964" cy="676457"/>
          </a:xfrm>
          <a:custGeom>
            <a:avLst/>
            <a:gdLst>
              <a:gd name="T0" fmla="*/ 46 w 286"/>
              <a:gd name="T1" fmla="*/ 183 h 183"/>
              <a:gd name="T2" fmla="*/ 241 w 286"/>
              <a:gd name="T3" fmla="*/ 183 h 183"/>
              <a:gd name="T4" fmla="*/ 286 w 286"/>
              <a:gd name="T5" fmla="*/ 131 h 183"/>
              <a:gd name="T6" fmla="*/ 238 w 286"/>
              <a:gd name="T7" fmla="*/ 93 h 183"/>
              <a:gd name="T8" fmla="*/ 189 w 286"/>
              <a:gd name="T9" fmla="*/ 15 h 183"/>
              <a:gd name="T10" fmla="*/ 102 w 286"/>
              <a:gd name="T11" fmla="*/ 60 h 183"/>
              <a:gd name="T12" fmla="*/ 67 w 286"/>
              <a:gd name="T13" fmla="*/ 52 h 183"/>
              <a:gd name="T14" fmla="*/ 51 w 286"/>
              <a:gd name="T15" fmla="*/ 83 h 183"/>
              <a:gd name="T16" fmla="*/ 8 w 286"/>
              <a:gd name="T17" fmla="*/ 123 h 183"/>
              <a:gd name="T18" fmla="*/ 46 w 286"/>
              <a:gd name="T19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6" h="183">
                <a:moveTo>
                  <a:pt x="46" y="183"/>
                </a:moveTo>
                <a:cubicBezTo>
                  <a:pt x="76" y="183"/>
                  <a:pt x="216" y="183"/>
                  <a:pt x="241" y="183"/>
                </a:cubicBezTo>
                <a:cubicBezTo>
                  <a:pt x="267" y="183"/>
                  <a:pt x="286" y="169"/>
                  <a:pt x="286" y="131"/>
                </a:cubicBezTo>
                <a:cubicBezTo>
                  <a:pt x="286" y="93"/>
                  <a:pt x="250" y="83"/>
                  <a:pt x="238" y="93"/>
                </a:cubicBezTo>
                <a:cubicBezTo>
                  <a:pt x="238" y="93"/>
                  <a:pt x="245" y="29"/>
                  <a:pt x="189" y="15"/>
                </a:cubicBezTo>
                <a:cubicBezTo>
                  <a:pt x="132" y="0"/>
                  <a:pt x="105" y="48"/>
                  <a:pt x="102" y="60"/>
                </a:cubicBezTo>
                <a:cubicBezTo>
                  <a:pt x="102" y="60"/>
                  <a:pt x="89" y="42"/>
                  <a:pt x="67" y="52"/>
                </a:cubicBezTo>
                <a:cubicBezTo>
                  <a:pt x="46" y="62"/>
                  <a:pt x="51" y="83"/>
                  <a:pt x="51" y="83"/>
                </a:cubicBezTo>
                <a:cubicBezTo>
                  <a:pt x="51" y="83"/>
                  <a:pt x="15" y="89"/>
                  <a:pt x="8" y="123"/>
                </a:cubicBezTo>
                <a:cubicBezTo>
                  <a:pt x="0" y="159"/>
                  <a:pt x="23" y="183"/>
                  <a:pt x="46" y="18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7" name="Freeform 17"/>
          <p:cNvSpPr/>
          <p:nvPr/>
        </p:nvSpPr>
        <p:spPr bwMode="auto">
          <a:xfrm>
            <a:off x="5536579" y="3880576"/>
            <a:ext cx="895679" cy="574675"/>
          </a:xfrm>
          <a:custGeom>
            <a:avLst/>
            <a:gdLst>
              <a:gd name="T0" fmla="*/ 39 w 242"/>
              <a:gd name="T1" fmla="*/ 155 h 155"/>
              <a:gd name="T2" fmla="*/ 205 w 242"/>
              <a:gd name="T3" fmla="*/ 155 h 155"/>
              <a:gd name="T4" fmla="*/ 242 w 242"/>
              <a:gd name="T5" fmla="*/ 111 h 155"/>
              <a:gd name="T6" fmla="*/ 202 w 242"/>
              <a:gd name="T7" fmla="*/ 78 h 155"/>
              <a:gd name="T8" fmla="*/ 160 w 242"/>
              <a:gd name="T9" fmla="*/ 12 h 155"/>
              <a:gd name="T10" fmla="*/ 86 w 242"/>
              <a:gd name="T11" fmla="*/ 50 h 155"/>
              <a:gd name="T12" fmla="*/ 56 w 242"/>
              <a:gd name="T13" fmla="*/ 44 h 155"/>
              <a:gd name="T14" fmla="*/ 43 w 242"/>
              <a:gd name="T15" fmla="*/ 70 h 155"/>
              <a:gd name="T16" fmla="*/ 6 w 242"/>
              <a:gd name="T17" fmla="*/ 105 h 155"/>
              <a:gd name="T18" fmla="*/ 39 w 242"/>
              <a:gd name="T19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2" h="155">
                <a:moveTo>
                  <a:pt x="39" y="155"/>
                </a:moveTo>
                <a:cubicBezTo>
                  <a:pt x="65" y="155"/>
                  <a:pt x="183" y="155"/>
                  <a:pt x="205" y="155"/>
                </a:cubicBezTo>
                <a:cubicBezTo>
                  <a:pt x="227" y="155"/>
                  <a:pt x="242" y="143"/>
                  <a:pt x="242" y="111"/>
                </a:cubicBezTo>
                <a:cubicBezTo>
                  <a:pt x="242" y="79"/>
                  <a:pt x="212" y="71"/>
                  <a:pt x="202" y="78"/>
                </a:cubicBezTo>
                <a:cubicBezTo>
                  <a:pt x="202" y="78"/>
                  <a:pt x="208" y="25"/>
                  <a:pt x="160" y="12"/>
                </a:cubicBezTo>
                <a:cubicBezTo>
                  <a:pt x="112" y="0"/>
                  <a:pt x="89" y="40"/>
                  <a:pt x="86" y="50"/>
                </a:cubicBezTo>
                <a:cubicBezTo>
                  <a:pt x="86" y="50"/>
                  <a:pt x="76" y="36"/>
                  <a:pt x="56" y="44"/>
                </a:cubicBezTo>
                <a:cubicBezTo>
                  <a:pt x="39" y="52"/>
                  <a:pt x="43" y="70"/>
                  <a:pt x="43" y="70"/>
                </a:cubicBezTo>
                <a:cubicBezTo>
                  <a:pt x="43" y="70"/>
                  <a:pt x="12" y="75"/>
                  <a:pt x="6" y="105"/>
                </a:cubicBezTo>
                <a:cubicBezTo>
                  <a:pt x="0" y="135"/>
                  <a:pt x="19" y="155"/>
                  <a:pt x="39" y="1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8" name="Freeform 18"/>
          <p:cNvSpPr/>
          <p:nvPr/>
        </p:nvSpPr>
        <p:spPr bwMode="auto">
          <a:xfrm>
            <a:off x="3510340" y="4768425"/>
            <a:ext cx="450971" cy="289687"/>
          </a:xfrm>
          <a:custGeom>
            <a:avLst/>
            <a:gdLst>
              <a:gd name="T0" fmla="*/ 19 w 122"/>
              <a:gd name="T1" fmla="*/ 78 h 78"/>
              <a:gd name="T2" fmla="*/ 103 w 122"/>
              <a:gd name="T3" fmla="*/ 78 h 78"/>
              <a:gd name="T4" fmla="*/ 122 w 122"/>
              <a:gd name="T5" fmla="*/ 56 h 78"/>
              <a:gd name="T6" fmla="*/ 102 w 122"/>
              <a:gd name="T7" fmla="*/ 39 h 78"/>
              <a:gd name="T8" fmla="*/ 81 w 122"/>
              <a:gd name="T9" fmla="*/ 6 h 78"/>
              <a:gd name="T10" fmla="*/ 43 w 122"/>
              <a:gd name="T11" fmla="*/ 25 h 78"/>
              <a:gd name="T12" fmla="*/ 28 w 122"/>
              <a:gd name="T13" fmla="*/ 22 h 78"/>
              <a:gd name="T14" fmla="*/ 22 w 122"/>
              <a:gd name="T15" fmla="*/ 35 h 78"/>
              <a:gd name="T16" fmla="*/ 3 w 122"/>
              <a:gd name="T17" fmla="*/ 53 h 78"/>
              <a:gd name="T18" fmla="*/ 19 w 122"/>
              <a:gd name="T1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2" h="78">
                <a:moveTo>
                  <a:pt x="19" y="78"/>
                </a:moveTo>
                <a:cubicBezTo>
                  <a:pt x="33" y="78"/>
                  <a:pt x="92" y="78"/>
                  <a:pt x="103" y="78"/>
                </a:cubicBezTo>
                <a:cubicBezTo>
                  <a:pt x="114" y="78"/>
                  <a:pt x="122" y="72"/>
                  <a:pt x="122" y="56"/>
                </a:cubicBezTo>
                <a:cubicBezTo>
                  <a:pt x="122" y="40"/>
                  <a:pt x="107" y="35"/>
                  <a:pt x="102" y="39"/>
                </a:cubicBezTo>
                <a:cubicBezTo>
                  <a:pt x="102" y="39"/>
                  <a:pt x="105" y="12"/>
                  <a:pt x="81" y="6"/>
                </a:cubicBezTo>
                <a:cubicBezTo>
                  <a:pt x="56" y="0"/>
                  <a:pt x="45" y="20"/>
                  <a:pt x="43" y="25"/>
                </a:cubicBezTo>
                <a:cubicBezTo>
                  <a:pt x="43" y="25"/>
                  <a:pt x="38" y="18"/>
                  <a:pt x="28" y="22"/>
                </a:cubicBezTo>
                <a:cubicBezTo>
                  <a:pt x="19" y="26"/>
                  <a:pt x="22" y="35"/>
                  <a:pt x="22" y="35"/>
                </a:cubicBezTo>
                <a:cubicBezTo>
                  <a:pt x="22" y="35"/>
                  <a:pt x="6" y="38"/>
                  <a:pt x="3" y="53"/>
                </a:cubicBezTo>
                <a:cubicBezTo>
                  <a:pt x="0" y="68"/>
                  <a:pt x="10" y="78"/>
                  <a:pt x="19" y="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9" name="Line 19"/>
          <p:cNvSpPr>
            <a:spLocks noChangeShapeType="1"/>
          </p:cNvSpPr>
          <p:nvPr/>
        </p:nvSpPr>
        <p:spPr bwMode="auto">
          <a:xfrm>
            <a:off x="4368437" y="3366970"/>
            <a:ext cx="0" cy="2223539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50" name="Line 20"/>
          <p:cNvSpPr>
            <a:spLocks noChangeShapeType="1"/>
          </p:cNvSpPr>
          <p:nvPr/>
        </p:nvSpPr>
        <p:spPr bwMode="auto">
          <a:xfrm>
            <a:off x="4897702" y="3366970"/>
            <a:ext cx="0" cy="2223539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51" name="Freeform 21"/>
          <p:cNvSpPr/>
          <p:nvPr/>
        </p:nvSpPr>
        <p:spPr bwMode="auto">
          <a:xfrm>
            <a:off x="3771839" y="3011516"/>
            <a:ext cx="596598" cy="906641"/>
          </a:xfrm>
          <a:custGeom>
            <a:avLst/>
            <a:gdLst>
              <a:gd name="T0" fmla="*/ 0 w 381"/>
              <a:gd name="T1" fmla="*/ 0 h 579"/>
              <a:gd name="T2" fmla="*/ 0 w 381"/>
              <a:gd name="T3" fmla="*/ 579 h 579"/>
              <a:gd name="T4" fmla="*/ 381 w 381"/>
              <a:gd name="T5" fmla="*/ 579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1" h="579">
                <a:moveTo>
                  <a:pt x="0" y="0"/>
                </a:moveTo>
                <a:lnTo>
                  <a:pt x="0" y="579"/>
                </a:lnTo>
                <a:lnTo>
                  <a:pt x="381" y="579"/>
                </a:lnTo>
              </a:path>
            </a:pathLst>
          </a:custGeom>
          <a:noFill/>
          <a:ln w="6350" cap="flat" cmpd="sng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52" name="Freeform 22"/>
          <p:cNvSpPr/>
          <p:nvPr/>
        </p:nvSpPr>
        <p:spPr bwMode="auto">
          <a:xfrm>
            <a:off x="4897702" y="3226041"/>
            <a:ext cx="776673" cy="754751"/>
          </a:xfrm>
          <a:custGeom>
            <a:avLst/>
            <a:gdLst>
              <a:gd name="T0" fmla="*/ 0 w 496"/>
              <a:gd name="T1" fmla="*/ 482 h 482"/>
              <a:gd name="T2" fmla="*/ 496 w 496"/>
              <a:gd name="T3" fmla="*/ 482 h 482"/>
              <a:gd name="T4" fmla="*/ 496 w 496"/>
              <a:gd name="T5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6" h="482">
                <a:moveTo>
                  <a:pt x="0" y="482"/>
                </a:moveTo>
                <a:lnTo>
                  <a:pt x="496" y="482"/>
                </a:lnTo>
                <a:lnTo>
                  <a:pt x="496" y="0"/>
                </a:lnTo>
              </a:path>
            </a:pathLst>
          </a:custGeom>
          <a:noFill/>
          <a:ln w="6350" cap="flat" cmpd="sng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53" name="Freeform 23"/>
          <p:cNvSpPr/>
          <p:nvPr/>
        </p:nvSpPr>
        <p:spPr bwMode="auto">
          <a:xfrm>
            <a:off x="4897702" y="4298663"/>
            <a:ext cx="657667" cy="980237"/>
          </a:xfrm>
          <a:custGeom>
            <a:avLst/>
            <a:gdLst>
              <a:gd name="T0" fmla="*/ 420 w 420"/>
              <a:gd name="T1" fmla="*/ 0 h 626"/>
              <a:gd name="T2" fmla="*/ 330 w 420"/>
              <a:gd name="T3" fmla="*/ 0 h 626"/>
              <a:gd name="T4" fmla="*/ 330 w 420"/>
              <a:gd name="T5" fmla="*/ 626 h 626"/>
              <a:gd name="T6" fmla="*/ 0 w 420"/>
              <a:gd name="T7" fmla="*/ 626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0" h="626">
                <a:moveTo>
                  <a:pt x="420" y="0"/>
                </a:moveTo>
                <a:lnTo>
                  <a:pt x="330" y="0"/>
                </a:lnTo>
                <a:lnTo>
                  <a:pt x="330" y="626"/>
                </a:lnTo>
                <a:lnTo>
                  <a:pt x="0" y="626"/>
                </a:lnTo>
              </a:path>
            </a:pathLst>
          </a:custGeom>
          <a:noFill/>
          <a:ln w="6350" cap="flat" cmpd="sng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54" name="Freeform 24"/>
          <p:cNvSpPr/>
          <p:nvPr/>
        </p:nvSpPr>
        <p:spPr bwMode="auto">
          <a:xfrm>
            <a:off x="3768707" y="4217238"/>
            <a:ext cx="1128995" cy="618521"/>
          </a:xfrm>
          <a:custGeom>
            <a:avLst/>
            <a:gdLst>
              <a:gd name="T0" fmla="*/ 721 w 721"/>
              <a:gd name="T1" fmla="*/ 395 h 395"/>
              <a:gd name="T2" fmla="*/ 191 w 721"/>
              <a:gd name="T3" fmla="*/ 395 h 395"/>
              <a:gd name="T4" fmla="*/ 191 w 721"/>
              <a:gd name="T5" fmla="*/ 0 h 395"/>
              <a:gd name="T6" fmla="*/ 0 w 721"/>
              <a:gd name="T7" fmla="*/ 0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1" h="395">
                <a:moveTo>
                  <a:pt x="721" y="395"/>
                </a:moveTo>
                <a:lnTo>
                  <a:pt x="191" y="395"/>
                </a:lnTo>
                <a:lnTo>
                  <a:pt x="191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55" name="Freeform 25"/>
          <p:cNvSpPr/>
          <p:nvPr/>
        </p:nvSpPr>
        <p:spPr bwMode="auto">
          <a:xfrm>
            <a:off x="3464928" y="3122693"/>
            <a:ext cx="388337" cy="252105"/>
          </a:xfrm>
          <a:custGeom>
            <a:avLst/>
            <a:gdLst>
              <a:gd name="T0" fmla="*/ 17 w 105"/>
              <a:gd name="T1" fmla="*/ 68 h 68"/>
              <a:gd name="T2" fmla="*/ 89 w 105"/>
              <a:gd name="T3" fmla="*/ 68 h 68"/>
              <a:gd name="T4" fmla="*/ 105 w 105"/>
              <a:gd name="T5" fmla="*/ 49 h 68"/>
              <a:gd name="T6" fmla="*/ 87 w 105"/>
              <a:gd name="T7" fmla="*/ 35 h 68"/>
              <a:gd name="T8" fmla="*/ 69 w 105"/>
              <a:gd name="T9" fmla="*/ 6 h 68"/>
              <a:gd name="T10" fmla="*/ 37 w 105"/>
              <a:gd name="T11" fmla="*/ 23 h 68"/>
              <a:gd name="T12" fmla="*/ 24 w 105"/>
              <a:gd name="T13" fmla="*/ 20 h 68"/>
              <a:gd name="T14" fmla="*/ 19 w 105"/>
              <a:gd name="T15" fmla="*/ 31 h 68"/>
              <a:gd name="T16" fmla="*/ 3 w 105"/>
              <a:gd name="T17" fmla="*/ 46 h 68"/>
              <a:gd name="T18" fmla="*/ 17 w 105"/>
              <a:gd name="T19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5" h="68">
                <a:moveTo>
                  <a:pt x="17" y="68"/>
                </a:moveTo>
                <a:cubicBezTo>
                  <a:pt x="28" y="68"/>
                  <a:pt x="79" y="68"/>
                  <a:pt x="89" y="68"/>
                </a:cubicBezTo>
                <a:cubicBezTo>
                  <a:pt x="98" y="68"/>
                  <a:pt x="105" y="63"/>
                  <a:pt x="105" y="49"/>
                </a:cubicBezTo>
                <a:cubicBezTo>
                  <a:pt x="105" y="35"/>
                  <a:pt x="92" y="31"/>
                  <a:pt x="87" y="35"/>
                </a:cubicBezTo>
                <a:cubicBezTo>
                  <a:pt x="87" y="35"/>
                  <a:pt x="90" y="11"/>
                  <a:pt x="69" y="6"/>
                </a:cubicBezTo>
                <a:cubicBezTo>
                  <a:pt x="48" y="0"/>
                  <a:pt x="39" y="18"/>
                  <a:pt x="37" y="23"/>
                </a:cubicBezTo>
                <a:cubicBezTo>
                  <a:pt x="37" y="23"/>
                  <a:pt x="33" y="16"/>
                  <a:pt x="24" y="20"/>
                </a:cubicBezTo>
                <a:cubicBezTo>
                  <a:pt x="17" y="23"/>
                  <a:pt x="19" y="31"/>
                  <a:pt x="19" y="31"/>
                </a:cubicBezTo>
                <a:cubicBezTo>
                  <a:pt x="19" y="31"/>
                  <a:pt x="5" y="33"/>
                  <a:pt x="3" y="46"/>
                </a:cubicBezTo>
                <a:cubicBezTo>
                  <a:pt x="0" y="59"/>
                  <a:pt x="8" y="68"/>
                  <a:pt x="17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37" name="Freeform 425"/>
          <p:cNvSpPr>
            <a:spLocks noChangeAspect="1"/>
          </p:cNvSpPr>
          <p:nvPr/>
        </p:nvSpPr>
        <p:spPr>
          <a:xfrm>
            <a:off x="136958" y="1726792"/>
            <a:ext cx="377190" cy="352333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38" name="Freeform 313"/>
          <p:cNvSpPr>
            <a:spLocks noChangeAspect="1"/>
          </p:cNvSpPr>
          <p:nvPr/>
        </p:nvSpPr>
        <p:spPr>
          <a:xfrm>
            <a:off x="8519343" y="3832105"/>
            <a:ext cx="377190" cy="348461"/>
          </a:xfrm>
          <a:custGeom>
            <a:avLst/>
            <a:gdLst/>
            <a:ahLst/>
            <a:cxnLst/>
            <a:rect l="l" t="t" r="r" b="b"/>
            <a:pathLst>
              <a:path w="468765" h="432707">
                <a:moveTo>
                  <a:pt x="153251" y="0"/>
                </a:moveTo>
                <a:lnTo>
                  <a:pt x="315515" y="0"/>
                </a:lnTo>
                <a:cubicBezTo>
                  <a:pt x="327910" y="0"/>
                  <a:pt x="338522" y="4413"/>
                  <a:pt x="347348" y="13240"/>
                </a:cubicBezTo>
                <a:cubicBezTo>
                  <a:pt x="356175" y="22067"/>
                  <a:pt x="360589" y="32678"/>
                  <a:pt x="360589" y="45074"/>
                </a:cubicBezTo>
                <a:lnTo>
                  <a:pt x="360589" y="72118"/>
                </a:lnTo>
                <a:lnTo>
                  <a:pt x="441721" y="72118"/>
                </a:lnTo>
                <a:cubicBezTo>
                  <a:pt x="449233" y="72118"/>
                  <a:pt x="455619" y="74747"/>
                  <a:pt x="460877" y="80006"/>
                </a:cubicBezTo>
                <a:cubicBezTo>
                  <a:pt x="466136" y="85264"/>
                  <a:pt x="468765" y="91650"/>
                  <a:pt x="468765" y="99162"/>
                </a:cubicBezTo>
                <a:lnTo>
                  <a:pt x="468765" y="135221"/>
                </a:lnTo>
                <a:cubicBezTo>
                  <a:pt x="468765" y="148555"/>
                  <a:pt x="464868" y="161983"/>
                  <a:pt x="457074" y="175506"/>
                </a:cubicBezTo>
                <a:cubicBezTo>
                  <a:pt x="449280" y="189028"/>
                  <a:pt x="438763" y="201235"/>
                  <a:pt x="425523" y="212128"/>
                </a:cubicBezTo>
                <a:cubicBezTo>
                  <a:pt x="412282" y="223021"/>
                  <a:pt x="396037" y="232176"/>
                  <a:pt x="376787" y="239595"/>
                </a:cubicBezTo>
                <a:cubicBezTo>
                  <a:pt x="357537" y="247013"/>
                  <a:pt x="337301" y="251192"/>
                  <a:pt x="316078" y="252131"/>
                </a:cubicBezTo>
                <a:cubicBezTo>
                  <a:pt x="308191" y="262272"/>
                  <a:pt x="299270" y="271193"/>
                  <a:pt x="289316" y="278893"/>
                </a:cubicBezTo>
                <a:cubicBezTo>
                  <a:pt x="282179" y="285279"/>
                  <a:pt x="277249" y="292087"/>
                  <a:pt x="274526" y="299317"/>
                </a:cubicBezTo>
                <a:cubicBezTo>
                  <a:pt x="271803" y="306548"/>
                  <a:pt x="270441" y="314952"/>
                  <a:pt x="270441" y="324530"/>
                </a:cubicBezTo>
                <a:cubicBezTo>
                  <a:pt x="270441" y="334672"/>
                  <a:pt x="273305" y="343217"/>
                  <a:pt x="279033" y="350166"/>
                </a:cubicBezTo>
                <a:cubicBezTo>
                  <a:pt x="284761" y="357115"/>
                  <a:pt x="293917" y="360589"/>
                  <a:pt x="306500" y="360589"/>
                </a:cubicBezTo>
                <a:cubicBezTo>
                  <a:pt x="320586" y="360589"/>
                  <a:pt x="333122" y="364862"/>
                  <a:pt x="344109" y="373407"/>
                </a:cubicBezTo>
                <a:cubicBezTo>
                  <a:pt x="355095" y="381952"/>
                  <a:pt x="360589" y="392704"/>
                  <a:pt x="360589" y="405663"/>
                </a:cubicBezTo>
                <a:lnTo>
                  <a:pt x="360589" y="423692"/>
                </a:lnTo>
                <a:cubicBezTo>
                  <a:pt x="360589" y="426322"/>
                  <a:pt x="359743" y="428481"/>
                  <a:pt x="358053" y="430172"/>
                </a:cubicBezTo>
                <a:cubicBezTo>
                  <a:pt x="356363" y="431862"/>
                  <a:pt x="354203" y="432707"/>
                  <a:pt x="351574" y="432707"/>
                </a:cubicBezTo>
                <a:lnTo>
                  <a:pt x="117191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405663"/>
                </a:lnTo>
                <a:cubicBezTo>
                  <a:pt x="108177" y="392704"/>
                  <a:pt x="113670" y="381952"/>
                  <a:pt x="124657" y="373407"/>
                </a:cubicBezTo>
                <a:cubicBezTo>
                  <a:pt x="135644" y="364862"/>
                  <a:pt x="148180" y="360589"/>
                  <a:pt x="162265" y="360589"/>
                </a:cubicBezTo>
                <a:cubicBezTo>
                  <a:pt x="174849" y="360589"/>
                  <a:pt x="184004" y="357115"/>
                  <a:pt x="189732" y="350166"/>
                </a:cubicBezTo>
                <a:cubicBezTo>
                  <a:pt x="195460" y="343217"/>
                  <a:pt x="198324" y="334672"/>
                  <a:pt x="198324" y="324530"/>
                </a:cubicBezTo>
                <a:cubicBezTo>
                  <a:pt x="198324" y="314952"/>
                  <a:pt x="196963" y="306548"/>
                  <a:pt x="194239" y="299317"/>
                </a:cubicBezTo>
                <a:cubicBezTo>
                  <a:pt x="191517" y="292087"/>
                  <a:pt x="186587" y="285279"/>
                  <a:pt x="179450" y="278893"/>
                </a:cubicBezTo>
                <a:cubicBezTo>
                  <a:pt x="169496" y="271193"/>
                  <a:pt x="160575" y="262272"/>
                  <a:pt x="152687" y="252131"/>
                </a:cubicBezTo>
                <a:cubicBezTo>
                  <a:pt x="131465" y="251192"/>
                  <a:pt x="111230" y="247013"/>
                  <a:pt x="91979" y="239595"/>
                </a:cubicBezTo>
                <a:cubicBezTo>
                  <a:pt x="72728" y="232176"/>
                  <a:pt x="56483" y="223021"/>
                  <a:pt x="43243" y="212128"/>
                </a:cubicBezTo>
                <a:cubicBezTo>
                  <a:pt x="30002" y="201235"/>
                  <a:pt x="19485" y="189028"/>
                  <a:pt x="11691" y="175506"/>
                </a:cubicBezTo>
                <a:cubicBezTo>
                  <a:pt x="3897" y="161983"/>
                  <a:pt x="0" y="148555"/>
                  <a:pt x="0" y="135221"/>
                </a:cubicBezTo>
                <a:lnTo>
                  <a:pt x="0" y="99162"/>
                </a:lnTo>
                <a:cubicBezTo>
                  <a:pt x="0" y="91650"/>
                  <a:pt x="2630" y="85264"/>
                  <a:pt x="7888" y="80006"/>
                </a:cubicBezTo>
                <a:cubicBezTo>
                  <a:pt x="13146" y="74747"/>
                  <a:pt x="19532" y="72118"/>
                  <a:pt x="27044" y="72118"/>
                </a:cubicBezTo>
                <a:lnTo>
                  <a:pt x="108177" y="72118"/>
                </a:lnTo>
                <a:lnTo>
                  <a:pt x="108177" y="45074"/>
                </a:lnTo>
                <a:cubicBezTo>
                  <a:pt x="108177" y="32678"/>
                  <a:pt x="112590" y="22067"/>
                  <a:pt x="121417" y="13240"/>
                </a:cubicBezTo>
                <a:cubicBezTo>
                  <a:pt x="130244" y="4413"/>
                  <a:pt x="140855" y="0"/>
                  <a:pt x="153251" y="0"/>
                </a:cubicBezTo>
                <a:close/>
                <a:moveTo>
                  <a:pt x="36059" y="108177"/>
                </a:moveTo>
                <a:lnTo>
                  <a:pt x="36059" y="135221"/>
                </a:lnTo>
                <a:cubicBezTo>
                  <a:pt x="36059" y="149870"/>
                  <a:pt x="44932" y="165082"/>
                  <a:pt x="62680" y="180858"/>
                </a:cubicBezTo>
                <a:cubicBezTo>
                  <a:pt x="80428" y="196634"/>
                  <a:pt x="102543" y="207245"/>
                  <a:pt x="129023" y="212691"/>
                </a:cubicBezTo>
                <a:cubicBezTo>
                  <a:pt x="115126" y="182267"/>
                  <a:pt x="108177" y="147428"/>
                  <a:pt x="108177" y="108177"/>
                </a:cubicBezTo>
                <a:lnTo>
                  <a:pt x="36059" y="108177"/>
                </a:lnTo>
                <a:close/>
                <a:moveTo>
                  <a:pt x="360589" y="108177"/>
                </a:moveTo>
                <a:cubicBezTo>
                  <a:pt x="360589" y="147428"/>
                  <a:pt x="353640" y="182267"/>
                  <a:pt x="339742" y="212691"/>
                </a:cubicBezTo>
                <a:cubicBezTo>
                  <a:pt x="366222" y="207245"/>
                  <a:pt x="388337" y="196634"/>
                  <a:pt x="406085" y="180858"/>
                </a:cubicBezTo>
                <a:cubicBezTo>
                  <a:pt x="423833" y="165082"/>
                  <a:pt x="432706" y="149870"/>
                  <a:pt x="432706" y="135221"/>
                </a:cubicBezTo>
                <a:lnTo>
                  <a:pt x="432706" y="108177"/>
                </a:lnTo>
                <a:lnTo>
                  <a:pt x="360589" y="10817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72" name="Freeform 305"/>
          <p:cNvSpPr/>
          <p:nvPr/>
        </p:nvSpPr>
        <p:spPr>
          <a:xfrm>
            <a:off x="136012" y="3832105"/>
            <a:ext cx="378136" cy="297374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73" name="Freeform 455"/>
          <p:cNvSpPr/>
          <p:nvPr/>
        </p:nvSpPr>
        <p:spPr>
          <a:xfrm>
            <a:off x="8518398" y="1726792"/>
            <a:ext cx="378135" cy="297350"/>
          </a:xfrm>
          <a:custGeom>
            <a:avLst/>
            <a:gdLst/>
            <a:ahLst/>
            <a:cxnLst/>
            <a:rect l="l" t="t" r="r" b="b"/>
            <a:pathLst>
              <a:path w="504825" h="396648">
                <a:moveTo>
                  <a:pt x="252413" y="0"/>
                </a:moveTo>
                <a:cubicBezTo>
                  <a:pt x="286593" y="0"/>
                  <a:pt x="319272" y="6667"/>
                  <a:pt x="350447" y="20001"/>
                </a:cubicBezTo>
                <a:cubicBezTo>
                  <a:pt x="381623" y="33336"/>
                  <a:pt x="408480" y="51271"/>
                  <a:pt x="431017" y="73808"/>
                </a:cubicBezTo>
                <a:cubicBezTo>
                  <a:pt x="453554" y="96345"/>
                  <a:pt x="471489" y="123201"/>
                  <a:pt x="484824" y="154377"/>
                </a:cubicBezTo>
                <a:cubicBezTo>
                  <a:pt x="498158" y="185553"/>
                  <a:pt x="504825" y="218231"/>
                  <a:pt x="504825" y="252412"/>
                </a:cubicBezTo>
                <a:cubicBezTo>
                  <a:pt x="504825" y="301430"/>
                  <a:pt x="491584" y="346785"/>
                  <a:pt x="465104" y="388479"/>
                </a:cubicBezTo>
                <a:cubicBezTo>
                  <a:pt x="461535" y="393925"/>
                  <a:pt x="456465" y="396648"/>
                  <a:pt x="449891" y="396648"/>
                </a:cubicBezTo>
                <a:lnTo>
                  <a:pt x="54933" y="396648"/>
                </a:lnTo>
                <a:cubicBezTo>
                  <a:pt x="48360" y="396648"/>
                  <a:pt x="43290" y="393925"/>
                  <a:pt x="39721" y="388479"/>
                </a:cubicBezTo>
                <a:cubicBezTo>
                  <a:pt x="13241" y="346973"/>
                  <a:pt x="0" y="301618"/>
                  <a:pt x="0" y="252412"/>
                </a:cubicBezTo>
                <a:cubicBezTo>
                  <a:pt x="0" y="218231"/>
                  <a:pt x="6667" y="185553"/>
                  <a:pt x="20001" y="154377"/>
                </a:cubicBezTo>
                <a:cubicBezTo>
                  <a:pt x="33335" y="123201"/>
                  <a:pt x="51271" y="96345"/>
                  <a:pt x="73808" y="73808"/>
                </a:cubicBezTo>
                <a:cubicBezTo>
                  <a:pt x="96345" y="51271"/>
                  <a:pt x="123201" y="33336"/>
                  <a:pt x="154377" y="20001"/>
                </a:cubicBezTo>
                <a:cubicBezTo>
                  <a:pt x="185553" y="6667"/>
                  <a:pt x="218232" y="0"/>
                  <a:pt x="252413" y="0"/>
                </a:cubicBezTo>
                <a:close/>
                <a:moveTo>
                  <a:pt x="252413" y="36059"/>
                </a:moveTo>
                <a:cubicBezTo>
                  <a:pt x="242459" y="36059"/>
                  <a:pt x="233960" y="39580"/>
                  <a:pt x="226918" y="46623"/>
                </a:cubicBezTo>
                <a:cubicBezTo>
                  <a:pt x="219875" y="53666"/>
                  <a:pt x="216353" y="62164"/>
                  <a:pt x="216353" y="72118"/>
                </a:cubicBezTo>
                <a:cubicBezTo>
                  <a:pt x="216353" y="82071"/>
                  <a:pt x="219875" y="90570"/>
                  <a:pt x="226918" y="97613"/>
                </a:cubicBezTo>
                <a:cubicBezTo>
                  <a:pt x="233960" y="104655"/>
                  <a:pt x="242459" y="108177"/>
                  <a:pt x="252413" y="108177"/>
                </a:cubicBezTo>
                <a:cubicBezTo>
                  <a:pt x="262366" y="108177"/>
                  <a:pt x="270864" y="104655"/>
                  <a:pt x="277907" y="97613"/>
                </a:cubicBezTo>
                <a:cubicBezTo>
                  <a:pt x="284949" y="90570"/>
                  <a:pt x="288471" y="82071"/>
                  <a:pt x="288471" y="72118"/>
                </a:cubicBezTo>
                <a:cubicBezTo>
                  <a:pt x="288471" y="62164"/>
                  <a:pt x="284949" y="53666"/>
                  <a:pt x="277907" y="46623"/>
                </a:cubicBezTo>
                <a:cubicBezTo>
                  <a:pt x="270864" y="39580"/>
                  <a:pt x="262366" y="36059"/>
                  <a:pt x="252413" y="36059"/>
                </a:cubicBezTo>
                <a:close/>
                <a:moveTo>
                  <a:pt x="378618" y="90147"/>
                </a:moveTo>
                <a:cubicBezTo>
                  <a:pt x="368665" y="90147"/>
                  <a:pt x="360166" y="93669"/>
                  <a:pt x="353124" y="100711"/>
                </a:cubicBezTo>
                <a:cubicBezTo>
                  <a:pt x="346081" y="107754"/>
                  <a:pt x="342560" y="116252"/>
                  <a:pt x="342560" y="126206"/>
                </a:cubicBezTo>
                <a:cubicBezTo>
                  <a:pt x="342560" y="136160"/>
                  <a:pt x="346081" y="144658"/>
                  <a:pt x="353124" y="151701"/>
                </a:cubicBezTo>
                <a:cubicBezTo>
                  <a:pt x="360166" y="158744"/>
                  <a:pt x="368665" y="162265"/>
                  <a:pt x="378618" y="162265"/>
                </a:cubicBezTo>
                <a:cubicBezTo>
                  <a:pt x="388572" y="162265"/>
                  <a:pt x="397071" y="158744"/>
                  <a:pt x="404113" y="151701"/>
                </a:cubicBezTo>
                <a:cubicBezTo>
                  <a:pt x="411156" y="144658"/>
                  <a:pt x="414678" y="136160"/>
                  <a:pt x="414678" y="126206"/>
                </a:cubicBezTo>
                <a:cubicBezTo>
                  <a:pt x="414678" y="116252"/>
                  <a:pt x="411156" y="107754"/>
                  <a:pt x="404113" y="100711"/>
                </a:cubicBezTo>
                <a:cubicBezTo>
                  <a:pt x="397071" y="93669"/>
                  <a:pt x="388572" y="90147"/>
                  <a:pt x="378618" y="90147"/>
                </a:cubicBezTo>
                <a:close/>
                <a:moveTo>
                  <a:pt x="126206" y="90147"/>
                </a:moveTo>
                <a:cubicBezTo>
                  <a:pt x="116252" y="90147"/>
                  <a:pt x="107754" y="93669"/>
                  <a:pt x="100712" y="100711"/>
                </a:cubicBezTo>
                <a:cubicBezTo>
                  <a:pt x="93668" y="107754"/>
                  <a:pt x="90147" y="116252"/>
                  <a:pt x="90147" y="126206"/>
                </a:cubicBezTo>
                <a:cubicBezTo>
                  <a:pt x="90147" y="136160"/>
                  <a:pt x="93668" y="144658"/>
                  <a:pt x="100712" y="151701"/>
                </a:cubicBezTo>
                <a:cubicBezTo>
                  <a:pt x="107754" y="158744"/>
                  <a:pt x="116252" y="162265"/>
                  <a:pt x="126206" y="162265"/>
                </a:cubicBezTo>
                <a:cubicBezTo>
                  <a:pt x="136160" y="162265"/>
                  <a:pt x="144658" y="158744"/>
                  <a:pt x="151701" y="151701"/>
                </a:cubicBezTo>
                <a:cubicBezTo>
                  <a:pt x="158744" y="144658"/>
                  <a:pt x="162265" y="136160"/>
                  <a:pt x="162265" y="126206"/>
                </a:cubicBezTo>
                <a:cubicBezTo>
                  <a:pt x="162265" y="116252"/>
                  <a:pt x="158744" y="107754"/>
                  <a:pt x="151701" y="100711"/>
                </a:cubicBezTo>
                <a:cubicBezTo>
                  <a:pt x="144658" y="93669"/>
                  <a:pt x="136160" y="90147"/>
                  <a:pt x="126206" y="90147"/>
                </a:cubicBezTo>
                <a:close/>
                <a:moveTo>
                  <a:pt x="291429" y="131594"/>
                </a:moveTo>
                <a:cubicBezTo>
                  <a:pt x="289175" y="131899"/>
                  <a:pt x="286969" y="132685"/>
                  <a:pt x="284809" y="133953"/>
                </a:cubicBezTo>
                <a:cubicBezTo>
                  <a:pt x="280489" y="136488"/>
                  <a:pt x="277672" y="140198"/>
                  <a:pt x="276358" y="145081"/>
                </a:cubicBezTo>
                <a:lnTo>
                  <a:pt x="247905" y="252694"/>
                </a:lnTo>
                <a:cubicBezTo>
                  <a:pt x="236636" y="253633"/>
                  <a:pt x="226589" y="257718"/>
                  <a:pt x="217762" y="264948"/>
                </a:cubicBezTo>
                <a:cubicBezTo>
                  <a:pt x="208935" y="272179"/>
                  <a:pt x="203019" y="281428"/>
                  <a:pt x="200015" y="292697"/>
                </a:cubicBezTo>
                <a:cubicBezTo>
                  <a:pt x="196258" y="307158"/>
                  <a:pt x="198136" y="320868"/>
                  <a:pt x="205648" y="333827"/>
                </a:cubicBezTo>
                <a:cubicBezTo>
                  <a:pt x="213161" y="346785"/>
                  <a:pt x="224147" y="355143"/>
                  <a:pt x="238609" y="358899"/>
                </a:cubicBezTo>
                <a:cubicBezTo>
                  <a:pt x="253070" y="362655"/>
                  <a:pt x="266780" y="360777"/>
                  <a:pt x="279739" y="353265"/>
                </a:cubicBezTo>
                <a:cubicBezTo>
                  <a:pt x="292697" y="345752"/>
                  <a:pt x="301054" y="334766"/>
                  <a:pt x="304811" y="320305"/>
                </a:cubicBezTo>
                <a:cubicBezTo>
                  <a:pt x="307815" y="309036"/>
                  <a:pt x="307252" y="298050"/>
                  <a:pt x="303120" y="287344"/>
                </a:cubicBezTo>
                <a:cubicBezTo>
                  <a:pt x="298988" y="276639"/>
                  <a:pt x="292227" y="268094"/>
                  <a:pt x="282837" y="261709"/>
                </a:cubicBezTo>
                <a:lnTo>
                  <a:pt x="311290" y="154096"/>
                </a:lnTo>
                <a:cubicBezTo>
                  <a:pt x="312417" y="149212"/>
                  <a:pt x="311712" y="144658"/>
                  <a:pt x="309177" y="140432"/>
                </a:cubicBezTo>
                <a:cubicBezTo>
                  <a:pt x="306642" y="136207"/>
                  <a:pt x="303026" y="133437"/>
                  <a:pt x="298331" y="132122"/>
                </a:cubicBezTo>
                <a:cubicBezTo>
                  <a:pt x="295983" y="131465"/>
                  <a:pt x="293683" y="131289"/>
                  <a:pt x="291429" y="131594"/>
                </a:cubicBezTo>
                <a:close/>
                <a:moveTo>
                  <a:pt x="432707" y="216353"/>
                </a:moveTo>
                <a:cubicBezTo>
                  <a:pt x="422753" y="216353"/>
                  <a:pt x="414255" y="219875"/>
                  <a:pt x="407213" y="226918"/>
                </a:cubicBezTo>
                <a:cubicBezTo>
                  <a:pt x="400169" y="233960"/>
                  <a:pt x="396648" y="242458"/>
                  <a:pt x="396648" y="252412"/>
                </a:cubicBezTo>
                <a:cubicBezTo>
                  <a:pt x="396648" y="262366"/>
                  <a:pt x="400169" y="270864"/>
                  <a:pt x="407213" y="277907"/>
                </a:cubicBezTo>
                <a:cubicBezTo>
                  <a:pt x="414255" y="284950"/>
                  <a:pt x="422753" y="288471"/>
                  <a:pt x="432707" y="288471"/>
                </a:cubicBezTo>
                <a:cubicBezTo>
                  <a:pt x="442661" y="288471"/>
                  <a:pt x="451159" y="284950"/>
                  <a:pt x="458202" y="277907"/>
                </a:cubicBezTo>
                <a:cubicBezTo>
                  <a:pt x="465245" y="270864"/>
                  <a:pt x="468766" y="262366"/>
                  <a:pt x="468766" y="252412"/>
                </a:cubicBezTo>
                <a:cubicBezTo>
                  <a:pt x="468766" y="242458"/>
                  <a:pt x="465245" y="233960"/>
                  <a:pt x="458202" y="226918"/>
                </a:cubicBezTo>
                <a:cubicBezTo>
                  <a:pt x="451159" y="219875"/>
                  <a:pt x="442661" y="216353"/>
                  <a:pt x="432707" y="216353"/>
                </a:cubicBezTo>
                <a:close/>
                <a:moveTo>
                  <a:pt x="72118" y="216353"/>
                </a:moveTo>
                <a:cubicBezTo>
                  <a:pt x="62164" y="216353"/>
                  <a:pt x="53666" y="219875"/>
                  <a:pt x="46623" y="226918"/>
                </a:cubicBezTo>
                <a:cubicBezTo>
                  <a:pt x="39580" y="233960"/>
                  <a:pt x="36059" y="242458"/>
                  <a:pt x="36059" y="252412"/>
                </a:cubicBezTo>
                <a:cubicBezTo>
                  <a:pt x="36059" y="262366"/>
                  <a:pt x="39580" y="270864"/>
                  <a:pt x="46623" y="277907"/>
                </a:cubicBezTo>
                <a:cubicBezTo>
                  <a:pt x="53666" y="284950"/>
                  <a:pt x="62164" y="288471"/>
                  <a:pt x="72118" y="288471"/>
                </a:cubicBezTo>
                <a:cubicBezTo>
                  <a:pt x="82072" y="288471"/>
                  <a:pt x="90570" y="284950"/>
                  <a:pt x="97612" y="277907"/>
                </a:cubicBezTo>
                <a:cubicBezTo>
                  <a:pt x="104655" y="270864"/>
                  <a:pt x="108177" y="262366"/>
                  <a:pt x="108177" y="252412"/>
                </a:cubicBezTo>
                <a:cubicBezTo>
                  <a:pt x="108177" y="242458"/>
                  <a:pt x="104655" y="233960"/>
                  <a:pt x="97612" y="226918"/>
                </a:cubicBezTo>
                <a:cubicBezTo>
                  <a:pt x="90570" y="219875"/>
                  <a:pt x="82072" y="216353"/>
                  <a:pt x="72118" y="216353"/>
                </a:cubicBezTo>
                <a:close/>
              </a:path>
            </a:pathLst>
          </a:custGeom>
          <a:solidFill>
            <a:srgbClr val="7B00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657926" y="1703465"/>
            <a:ext cx="7828149" cy="3781482"/>
            <a:chOff x="705643" y="1703465"/>
            <a:chExt cx="7828149" cy="3781482"/>
          </a:xfrm>
        </p:grpSpPr>
        <p:grpSp>
          <p:nvGrpSpPr>
            <p:cNvPr id="75" name="Group 74"/>
            <p:cNvGrpSpPr/>
            <p:nvPr/>
          </p:nvGrpSpPr>
          <p:grpSpPr>
            <a:xfrm>
              <a:off x="705643" y="1703465"/>
              <a:ext cx="1546705" cy="1760655"/>
              <a:chOff x="553361" y="1201504"/>
              <a:chExt cx="2350135" cy="2675220"/>
            </a:xfrm>
          </p:grpSpPr>
          <p:sp>
            <p:nvSpPr>
              <p:cNvPr id="85" name="TextBox 84"/>
              <p:cNvSpPr txBox="1"/>
              <p:nvPr/>
            </p:nvSpPr>
            <p:spPr>
              <a:xfrm>
                <a:off x="553361" y="1201504"/>
                <a:ext cx="2350135" cy="63132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559193" y="1772299"/>
                <a:ext cx="2191611" cy="210442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76" name="Group 75"/>
            <p:cNvGrpSpPr/>
            <p:nvPr/>
          </p:nvGrpSpPr>
          <p:grpSpPr>
            <a:xfrm>
              <a:off x="705643" y="3724292"/>
              <a:ext cx="1546705" cy="1760655"/>
              <a:chOff x="553361" y="1201504"/>
              <a:chExt cx="2350135" cy="2675220"/>
            </a:xfrm>
          </p:grpSpPr>
          <p:sp>
            <p:nvSpPr>
              <p:cNvPr id="83" name="TextBox 82"/>
              <p:cNvSpPr txBox="1"/>
              <p:nvPr/>
            </p:nvSpPr>
            <p:spPr>
              <a:xfrm>
                <a:off x="553361" y="1201504"/>
                <a:ext cx="2350135" cy="63132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559193" y="1772299"/>
                <a:ext cx="2191611" cy="210442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6987087" y="1703465"/>
              <a:ext cx="1546705" cy="1760655"/>
              <a:chOff x="553361" y="1201504"/>
              <a:chExt cx="2350135" cy="2675220"/>
            </a:xfrm>
          </p:grpSpPr>
          <p:sp>
            <p:nvSpPr>
              <p:cNvPr id="81" name="TextBox 80"/>
              <p:cNvSpPr txBox="1"/>
              <p:nvPr/>
            </p:nvSpPr>
            <p:spPr>
              <a:xfrm>
                <a:off x="553361" y="1201504"/>
                <a:ext cx="2350135" cy="63132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559193" y="1772299"/>
                <a:ext cx="2191611" cy="210442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>
              <a:off x="6987087" y="3724292"/>
              <a:ext cx="1546705" cy="1760655"/>
              <a:chOff x="553361" y="1201504"/>
              <a:chExt cx="2350135" cy="2675220"/>
            </a:xfrm>
          </p:grpSpPr>
          <p:sp>
            <p:nvSpPr>
              <p:cNvPr id="79" name="TextBox 78"/>
              <p:cNvSpPr txBox="1"/>
              <p:nvPr/>
            </p:nvSpPr>
            <p:spPr>
              <a:xfrm>
                <a:off x="553361" y="1201504"/>
                <a:ext cx="2350135" cy="63132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559193" y="1772299"/>
                <a:ext cx="2191611" cy="210442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52119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Clouds Diagram for PowerPoint</a:t>
            </a:r>
          </a:p>
        </p:txBody>
      </p:sp>
      <p:sp>
        <p:nvSpPr>
          <p:cNvPr id="34" name="Freeform 8"/>
          <p:cNvSpPr/>
          <p:nvPr/>
        </p:nvSpPr>
        <p:spPr bwMode="auto">
          <a:xfrm>
            <a:off x="3792196" y="1921669"/>
            <a:ext cx="1724025" cy="1105506"/>
          </a:xfrm>
          <a:custGeom>
            <a:avLst/>
            <a:gdLst>
              <a:gd name="T0" fmla="*/ 74 w 466"/>
              <a:gd name="T1" fmla="*/ 299 h 299"/>
              <a:gd name="T2" fmla="*/ 394 w 466"/>
              <a:gd name="T3" fmla="*/ 299 h 299"/>
              <a:gd name="T4" fmla="*/ 466 w 466"/>
              <a:gd name="T5" fmla="*/ 215 h 299"/>
              <a:gd name="T6" fmla="*/ 388 w 466"/>
              <a:gd name="T7" fmla="*/ 152 h 299"/>
              <a:gd name="T8" fmla="*/ 308 w 466"/>
              <a:gd name="T9" fmla="*/ 24 h 299"/>
              <a:gd name="T10" fmla="*/ 166 w 466"/>
              <a:gd name="T11" fmla="*/ 98 h 299"/>
              <a:gd name="T12" fmla="*/ 108 w 466"/>
              <a:gd name="T13" fmla="*/ 86 h 299"/>
              <a:gd name="T14" fmla="*/ 83 w 466"/>
              <a:gd name="T15" fmla="*/ 135 h 299"/>
              <a:gd name="T16" fmla="*/ 12 w 466"/>
              <a:gd name="T17" fmla="*/ 202 h 299"/>
              <a:gd name="T18" fmla="*/ 74 w 466"/>
              <a:gd name="T19" fmla="*/ 29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6" h="299">
                <a:moveTo>
                  <a:pt x="74" y="299"/>
                </a:moveTo>
                <a:cubicBezTo>
                  <a:pt x="124" y="299"/>
                  <a:pt x="353" y="299"/>
                  <a:pt x="394" y="299"/>
                </a:cubicBezTo>
                <a:cubicBezTo>
                  <a:pt x="436" y="299"/>
                  <a:pt x="466" y="276"/>
                  <a:pt x="466" y="215"/>
                </a:cubicBezTo>
                <a:cubicBezTo>
                  <a:pt x="466" y="153"/>
                  <a:pt x="408" y="136"/>
                  <a:pt x="388" y="152"/>
                </a:cubicBezTo>
                <a:cubicBezTo>
                  <a:pt x="388" y="152"/>
                  <a:pt x="400" y="48"/>
                  <a:pt x="308" y="24"/>
                </a:cubicBezTo>
                <a:cubicBezTo>
                  <a:pt x="215" y="0"/>
                  <a:pt x="172" y="78"/>
                  <a:pt x="166" y="98"/>
                </a:cubicBezTo>
                <a:cubicBezTo>
                  <a:pt x="166" y="98"/>
                  <a:pt x="145" y="69"/>
                  <a:pt x="108" y="86"/>
                </a:cubicBezTo>
                <a:cubicBezTo>
                  <a:pt x="74" y="101"/>
                  <a:pt x="83" y="135"/>
                  <a:pt x="83" y="135"/>
                </a:cubicBezTo>
                <a:cubicBezTo>
                  <a:pt x="83" y="135"/>
                  <a:pt x="24" y="146"/>
                  <a:pt x="12" y="202"/>
                </a:cubicBezTo>
                <a:cubicBezTo>
                  <a:pt x="0" y="260"/>
                  <a:pt x="37" y="299"/>
                  <a:pt x="74" y="29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39" name="Freeform 9"/>
          <p:cNvSpPr/>
          <p:nvPr/>
        </p:nvSpPr>
        <p:spPr bwMode="auto">
          <a:xfrm>
            <a:off x="2924702" y="2172209"/>
            <a:ext cx="1305938" cy="839308"/>
          </a:xfrm>
          <a:custGeom>
            <a:avLst/>
            <a:gdLst>
              <a:gd name="T0" fmla="*/ 56 w 353"/>
              <a:gd name="T1" fmla="*/ 227 h 227"/>
              <a:gd name="T2" fmla="*/ 299 w 353"/>
              <a:gd name="T3" fmla="*/ 227 h 227"/>
              <a:gd name="T4" fmla="*/ 353 w 353"/>
              <a:gd name="T5" fmla="*/ 163 h 227"/>
              <a:gd name="T6" fmla="*/ 294 w 353"/>
              <a:gd name="T7" fmla="*/ 115 h 227"/>
              <a:gd name="T8" fmla="*/ 233 w 353"/>
              <a:gd name="T9" fmla="*/ 19 h 227"/>
              <a:gd name="T10" fmla="*/ 125 w 353"/>
              <a:gd name="T11" fmla="*/ 75 h 227"/>
              <a:gd name="T12" fmla="*/ 82 w 353"/>
              <a:gd name="T13" fmla="*/ 65 h 227"/>
              <a:gd name="T14" fmla="*/ 62 w 353"/>
              <a:gd name="T15" fmla="*/ 103 h 227"/>
              <a:gd name="T16" fmla="*/ 9 w 353"/>
              <a:gd name="T17" fmla="*/ 154 h 227"/>
              <a:gd name="T18" fmla="*/ 56 w 353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3" h="227">
                <a:moveTo>
                  <a:pt x="56" y="227"/>
                </a:moveTo>
                <a:cubicBezTo>
                  <a:pt x="94" y="227"/>
                  <a:pt x="267" y="227"/>
                  <a:pt x="299" y="227"/>
                </a:cubicBezTo>
                <a:cubicBezTo>
                  <a:pt x="330" y="227"/>
                  <a:pt x="353" y="210"/>
                  <a:pt x="353" y="163"/>
                </a:cubicBezTo>
                <a:cubicBezTo>
                  <a:pt x="353" y="116"/>
                  <a:pt x="309" y="104"/>
                  <a:pt x="294" y="115"/>
                </a:cubicBezTo>
                <a:cubicBezTo>
                  <a:pt x="294" y="115"/>
                  <a:pt x="303" y="37"/>
                  <a:pt x="233" y="19"/>
                </a:cubicBezTo>
                <a:cubicBezTo>
                  <a:pt x="163" y="0"/>
                  <a:pt x="130" y="60"/>
                  <a:pt x="125" y="75"/>
                </a:cubicBezTo>
                <a:cubicBezTo>
                  <a:pt x="125" y="75"/>
                  <a:pt x="110" y="53"/>
                  <a:pt x="82" y="65"/>
                </a:cubicBezTo>
                <a:cubicBezTo>
                  <a:pt x="56" y="77"/>
                  <a:pt x="62" y="103"/>
                  <a:pt x="62" y="103"/>
                </a:cubicBezTo>
                <a:cubicBezTo>
                  <a:pt x="62" y="103"/>
                  <a:pt x="18" y="111"/>
                  <a:pt x="9" y="154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0" name="Freeform 10"/>
          <p:cNvSpPr/>
          <p:nvPr/>
        </p:nvSpPr>
        <p:spPr bwMode="auto">
          <a:xfrm>
            <a:off x="4183664" y="2530794"/>
            <a:ext cx="1309070" cy="839308"/>
          </a:xfrm>
          <a:custGeom>
            <a:avLst/>
            <a:gdLst>
              <a:gd name="T0" fmla="*/ 56 w 354"/>
              <a:gd name="T1" fmla="*/ 227 h 227"/>
              <a:gd name="T2" fmla="*/ 299 w 354"/>
              <a:gd name="T3" fmla="*/ 227 h 227"/>
              <a:gd name="T4" fmla="*/ 354 w 354"/>
              <a:gd name="T5" fmla="*/ 163 h 227"/>
              <a:gd name="T6" fmla="*/ 294 w 354"/>
              <a:gd name="T7" fmla="*/ 115 h 227"/>
              <a:gd name="T8" fmla="*/ 234 w 354"/>
              <a:gd name="T9" fmla="*/ 19 h 227"/>
              <a:gd name="T10" fmla="*/ 126 w 354"/>
              <a:gd name="T11" fmla="*/ 75 h 227"/>
              <a:gd name="T12" fmla="*/ 82 w 354"/>
              <a:gd name="T13" fmla="*/ 65 h 227"/>
              <a:gd name="T14" fmla="*/ 63 w 354"/>
              <a:gd name="T15" fmla="*/ 103 h 227"/>
              <a:gd name="T16" fmla="*/ 9 w 354"/>
              <a:gd name="T17" fmla="*/ 154 h 227"/>
              <a:gd name="T18" fmla="*/ 56 w 354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4" h="227">
                <a:moveTo>
                  <a:pt x="56" y="227"/>
                </a:moveTo>
                <a:cubicBezTo>
                  <a:pt x="94" y="227"/>
                  <a:pt x="268" y="227"/>
                  <a:pt x="299" y="227"/>
                </a:cubicBezTo>
                <a:cubicBezTo>
                  <a:pt x="331" y="227"/>
                  <a:pt x="354" y="210"/>
                  <a:pt x="354" y="163"/>
                </a:cubicBezTo>
                <a:cubicBezTo>
                  <a:pt x="354" y="116"/>
                  <a:pt x="309" y="104"/>
                  <a:pt x="294" y="115"/>
                </a:cubicBezTo>
                <a:cubicBezTo>
                  <a:pt x="294" y="115"/>
                  <a:pt x="304" y="37"/>
                  <a:pt x="234" y="19"/>
                </a:cubicBezTo>
                <a:cubicBezTo>
                  <a:pt x="163" y="0"/>
                  <a:pt x="130" y="60"/>
                  <a:pt x="126" y="75"/>
                </a:cubicBezTo>
                <a:cubicBezTo>
                  <a:pt x="126" y="75"/>
                  <a:pt x="110" y="53"/>
                  <a:pt x="82" y="65"/>
                </a:cubicBezTo>
                <a:cubicBezTo>
                  <a:pt x="56" y="77"/>
                  <a:pt x="63" y="103"/>
                  <a:pt x="63" y="103"/>
                </a:cubicBezTo>
                <a:cubicBezTo>
                  <a:pt x="63" y="103"/>
                  <a:pt x="18" y="111"/>
                  <a:pt x="9" y="154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1" name="Freeform 11"/>
          <p:cNvSpPr/>
          <p:nvPr/>
        </p:nvSpPr>
        <p:spPr bwMode="auto">
          <a:xfrm>
            <a:off x="5226535" y="2386734"/>
            <a:ext cx="1305938" cy="839308"/>
          </a:xfrm>
          <a:custGeom>
            <a:avLst/>
            <a:gdLst>
              <a:gd name="T0" fmla="*/ 56 w 353"/>
              <a:gd name="T1" fmla="*/ 227 h 227"/>
              <a:gd name="T2" fmla="*/ 299 w 353"/>
              <a:gd name="T3" fmla="*/ 227 h 227"/>
              <a:gd name="T4" fmla="*/ 353 w 353"/>
              <a:gd name="T5" fmla="*/ 163 h 227"/>
              <a:gd name="T6" fmla="*/ 294 w 353"/>
              <a:gd name="T7" fmla="*/ 115 h 227"/>
              <a:gd name="T8" fmla="*/ 233 w 353"/>
              <a:gd name="T9" fmla="*/ 18 h 227"/>
              <a:gd name="T10" fmla="*/ 125 w 353"/>
              <a:gd name="T11" fmla="*/ 74 h 227"/>
              <a:gd name="T12" fmla="*/ 82 w 353"/>
              <a:gd name="T13" fmla="*/ 65 h 227"/>
              <a:gd name="T14" fmla="*/ 62 w 353"/>
              <a:gd name="T15" fmla="*/ 103 h 227"/>
              <a:gd name="T16" fmla="*/ 9 w 353"/>
              <a:gd name="T17" fmla="*/ 153 h 227"/>
              <a:gd name="T18" fmla="*/ 56 w 353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3" h="227">
                <a:moveTo>
                  <a:pt x="56" y="227"/>
                </a:moveTo>
                <a:cubicBezTo>
                  <a:pt x="94" y="227"/>
                  <a:pt x="267" y="227"/>
                  <a:pt x="299" y="227"/>
                </a:cubicBezTo>
                <a:cubicBezTo>
                  <a:pt x="330" y="227"/>
                  <a:pt x="353" y="210"/>
                  <a:pt x="353" y="163"/>
                </a:cubicBezTo>
                <a:cubicBezTo>
                  <a:pt x="353" y="116"/>
                  <a:pt x="309" y="104"/>
                  <a:pt x="294" y="115"/>
                </a:cubicBezTo>
                <a:cubicBezTo>
                  <a:pt x="294" y="115"/>
                  <a:pt x="303" y="37"/>
                  <a:pt x="233" y="18"/>
                </a:cubicBezTo>
                <a:cubicBezTo>
                  <a:pt x="163" y="0"/>
                  <a:pt x="130" y="59"/>
                  <a:pt x="125" y="74"/>
                </a:cubicBezTo>
                <a:cubicBezTo>
                  <a:pt x="125" y="74"/>
                  <a:pt x="110" y="53"/>
                  <a:pt x="82" y="65"/>
                </a:cubicBezTo>
                <a:cubicBezTo>
                  <a:pt x="56" y="77"/>
                  <a:pt x="62" y="103"/>
                  <a:pt x="62" y="103"/>
                </a:cubicBezTo>
                <a:cubicBezTo>
                  <a:pt x="62" y="103"/>
                  <a:pt x="18" y="111"/>
                  <a:pt x="9" y="153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2" name="Freeform 12"/>
          <p:cNvSpPr/>
          <p:nvPr/>
        </p:nvSpPr>
        <p:spPr bwMode="auto">
          <a:xfrm>
            <a:off x="5408177" y="1954553"/>
            <a:ext cx="510475" cy="328833"/>
          </a:xfrm>
          <a:custGeom>
            <a:avLst/>
            <a:gdLst>
              <a:gd name="T0" fmla="*/ 22 w 138"/>
              <a:gd name="T1" fmla="*/ 89 h 89"/>
              <a:gd name="T2" fmla="*/ 117 w 138"/>
              <a:gd name="T3" fmla="*/ 89 h 89"/>
              <a:gd name="T4" fmla="*/ 138 w 138"/>
              <a:gd name="T5" fmla="*/ 64 h 89"/>
              <a:gd name="T6" fmla="*/ 115 w 138"/>
              <a:gd name="T7" fmla="*/ 45 h 89"/>
              <a:gd name="T8" fmla="*/ 91 w 138"/>
              <a:gd name="T9" fmla="*/ 7 h 89"/>
              <a:gd name="T10" fmla="*/ 49 w 138"/>
              <a:gd name="T11" fmla="*/ 29 h 89"/>
              <a:gd name="T12" fmla="*/ 32 w 138"/>
              <a:gd name="T13" fmla="*/ 25 h 89"/>
              <a:gd name="T14" fmla="*/ 24 w 138"/>
              <a:gd name="T15" fmla="*/ 40 h 89"/>
              <a:gd name="T16" fmla="*/ 3 w 138"/>
              <a:gd name="T17" fmla="*/ 60 h 89"/>
              <a:gd name="T18" fmla="*/ 22 w 138"/>
              <a:gd name="T19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8" h="89">
                <a:moveTo>
                  <a:pt x="22" y="89"/>
                </a:moveTo>
                <a:cubicBezTo>
                  <a:pt x="37" y="89"/>
                  <a:pt x="105" y="89"/>
                  <a:pt x="117" y="89"/>
                </a:cubicBezTo>
                <a:cubicBezTo>
                  <a:pt x="129" y="89"/>
                  <a:pt x="138" y="82"/>
                  <a:pt x="138" y="64"/>
                </a:cubicBezTo>
                <a:cubicBezTo>
                  <a:pt x="138" y="45"/>
                  <a:pt x="121" y="40"/>
                  <a:pt x="115" y="45"/>
                </a:cubicBezTo>
                <a:cubicBezTo>
                  <a:pt x="115" y="45"/>
                  <a:pt x="119" y="14"/>
                  <a:pt x="91" y="7"/>
                </a:cubicBezTo>
                <a:cubicBezTo>
                  <a:pt x="64" y="0"/>
                  <a:pt x="51" y="23"/>
                  <a:pt x="49" y="29"/>
                </a:cubicBezTo>
                <a:cubicBezTo>
                  <a:pt x="49" y="29"/>
                  <a:pt x="43" y="20"/>
                  <a:pt x="32" y="25"/>
                </a:cubicBezTo>
                <a:cubicBezTo>
                  <a:pt x="22" y="30"/>
                  <a:pt x="24" y="40"/>
                  <a:pt x="24" y="40"/>
                </a:cubicBezTo>
                <a:cubicBezTo>
                  <a:pt x="24" y="40"/>
                  <a:pt x="7" y="43"/>
                  <a:pt x="3" y="60"/>
                </a:cubicBezTo>
                <a:cubicBezTo>
                  <a:pt x="0" y="77"/>
                  <a:pt x="11" y="89"/>
                  <a:pt x="22" y="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3" name="Freeform 13"/>
          <p:cNvSpPr/>
          <p:nvPr/>
        </p:nvSpPr>
        <p:spPr bwMode="auto">
          <a:xfrm>
            <a:off x="2611528" y="2106442"/>
            <a:ext cx="302213" cy="192603"/>
          </a:xfrm>
          <a:custGeom>
            <a:avLst/>
            <a:gdLst>
              <a:gd name="T0" fmla="*/ 13 w 82"/>
              <a:gd name="T1" fmla="*/ 52 h 52"/>
              <a:gd name="T2" fmla="*/ 69 w 82"/>
              <a:gd name="T3" fmla="*/ 52 h 52"/>
              <a:gd name="T4" fmla="*/ 82 w 82"/>
              <a:gd name="T5" fmla="*/ 38 h 52"/>
              <a:gd name="T6" fmla="*/ 68 w 82"/>
              <a:gd name="T7" fmla="*/ 27 h 52"/>
              <a:gd name="T8" fmla="*/ 54 w 82"/>
              <a:gd name="T9" fmla="*/ 4 h 52"/>
              <a:gd name="T10" fmla="*/ 29 w 82"/>
              <a:gd name="T11" fmla="*/ 17 h 52"/>
              <a:gd name="T12" fmla="*/ 19 w 82"/>
              <a:gd name="T13" fmla="*/ 15 h 52"/>
              <a:gd name="T14" fmla="*/ 14 w 82"/>
              <a:gd name="T15" fmla="*/ 24 h 52"/>
              <a:gd name="T16" fmla="*/ 2 w 82"/>
              <a:gd name="T17" fmla="*/ 35 h 52"/>
              <a:gd name="T18" fmla="*/ 13 w 82"/>
              <a:gd name="T19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52">
                <a:moveTo>
                  <a:pt x="13" y="52"/>
                </a:moveTo>
                <a:cubicBezTo>
                  <a:pt x="22" y="52"/>
                  <a:pt x="62" y="52"/>
                  <a:pt x="69" y="52"/>
                </a:cubicBezTo>
                <a:cubicBezTo>
                  <a:pt x="76" y="52"/>
                  <a:pt x="82" y="48"/>
                  <a:pt x="82" y="38"/>
                </a:cubicBezTo>
                <a:cubicBezTo>
                  <a:pt x="82" y="27"/>
                  <a:pt x="71" y="24"/>
                  <a:pt x="68" y="27"/>
                </a:cubicBezTo>
                <a:cubicBezTo>
                  <a:pt x="68" y="27"/>
                  <a:pt x="70" y="8"/>
                  <a:pt x="54" y="4"/>
                </a:cubicBezTo>
                <a:cubicBezTo>
                  <a:pt x="38" y="0"/>
                  <a:pt x="30" y="14"/>
                  <a:pt x="29" y="17"/>
                </a:cubicBezTo>
                <a:cubicBezTo>
                  <a:pt x="29" y="17"/>
                  <a:pt x="25" y="12"/>
                  <a:pt x="19" y="15"/>
                </a:cubicBezTo>
                <a:cubicBezTo>
                  <a:pt x="13" y="18"/>
                  <a:pt x="14" y="24"/>
                  <a:pt x="14" y="24"/>
                </a:cubicBezTo>
                <a:cubicBezTo>
                  <a:pt x="14" y="24"/>
                  <a:pt x="4" y="25"/>
                  <a:pt x="2" y="35"/>
                </a:cubicBezTo>
                <a:cubicBezTo>
                  <a:pt x="0" y="46"/>
                  <a:pt x="6" y="52"/>
                  <a:pt x="13" y="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4" name="Freeform 14"/>
          <p:cNvSpPr/>
          <p:nvPr/>
        </p:nvSpPr>
        <p:spPr bwMode="auto">
          <a:xfrm>
            <a:off x="2758720" y="3478146"/>
            <a:ext cx="303779" cy="192603"/>
          </a:xfrm>
          <a:custGeom>
            <a:avLst/>
            <a:gdLst>
              <a:gd name="T0" fmla="*/ 13 w 82"/>
              <a:gd name="T1" fmla="*/ 52 h 52"/>
              <a:gd name="T2" fmla="*/ 69 w 82"/>
              <a:gd name="T3" fmla="*/ 52 h 52"/>
              <a:gd name="T4" fmla="*/ 82 w 82"/>
              <a:gd name="T5" fmla="*/ 37 h 52"/>
              <a:gd name="T6" fmla="*/ 68 w 82"/>
              <a:gd name="T7" fmla="*/ 26 h 52"/>
              <a:gd name="T8" fmla="*/ 54 w 82"/>
              <a:gd name="T9" fmla="*/ 4 h 52"/>
              <a:gd name="T10" fmla="*/ 29 w 82"/>
              <a:gd name="T11" fmla="*/ 17 h 52"/>
              <a:gd name="T12" fmla="*/ 19 w 82"/>
              <a:gd name="T13" fmla="*/ 15 h 52"/>
              <a:gd name="T14" fmla="*/ 14 w 82"/>
              <a:gd name="T15" fmla="*/ 23 h 52"/>
              <a:gd name="T16" fmla="*/ 2 w 82"/>
              <a:gd name="T17" fmla="*/ 35 h 52"/>
              <a:gd name="T18" fmla="*/ 13 w 82"/>
              <a:gd name="T19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52">
                <a:moveTo>
                  <a:pt x="13" y="52"/>
                </a:moveTo>
                <a:cubicBezTo>
                  <a:pt x="22" y="52"/>
                  <a:pt x="62" y="52"/>
                  <a:pt x="69" y="52"/>
                </a:cubicBezTo>
                <a:cubicBezTo>
                  <a:pt x="76" y="52"/>
                  <a:pt x="82" y="48"/>
                  <a:pt x="82" y="37"/>
                </a:cubicBezTo>
                <a:cubicBezTo>
                  <a:pt x="82" y="26"/>
                  <a:pt x="71" y="23"/>
                  <a:pt x="68" y="26"/>
                </a:cubicBezTo>
                <a:cubicBezTo>
                  <a:pt x="68" y="26"/>
                  <a:pt x="70" y="8"/>
                  <a:pt x="54" y="4"/>
                </a:cubicBezTo>
                <a:cubicBezTo>
                  <a:pt x="38" y="0"/>
                  <a:pt x="30" y="13"/>
                  <a:pt x="29" y="17"/>
                </a:cubicBezTo>
                <a:cubicBezTo>
                  <a:pt x="29" y="17"/>
                  <a:pt x="25" y="12"/>
                  <a:pt x="19" y="15"/>
                </a:cubicBezTo>
                <a:cubicBezTo>
                  <a:pt x="13" y="17"/>
                  <a:pt x="14" y="23"/>
                  <a:pt x="14" y="23"/>
                </a:cubicBezTo>
                <a:cubicBezTo>
                  <a:pt x="14" y="23"/>
                  <a:pt x="4" y="25"/>
                  <a:pt x="2" y="35"/>
                </a:cubicBezTo>
                <a:cubicBezTo>
                  <a:pt x="0" y="45"/>
                  <a:pt x="6" y="52"/>
                  <a:pt x="13" y="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5" name="Freeform 15"/>
          <p:cNvSpPr/>
          <p:nvPr/>
        </p:nvSpPr>
        <p:spPr bwMode="auto">
          <a:xfrm>
            <a:off x="5918651" y="3426474"/>
            <a:ext cx="383639" cy="247408"/>
          </a:xfrm>
          <a:custGeom>
            <a:avLst/>
            <a:gdLst>
              <a:gd name="T0" fmla="*/ 16 w 104"/>
              <a:gd name="T1" fmla="*/ 67 h 67"/>
              <a:gd name="T2" fmla="*/ 88 w 104"/>
              <a:gd name="T3" fmla="*/ 67 h 67"/>
              <a:gd name="T4" fmla="*/ 104 w 104"/>
              <a:gd name="T5" fmla="*/ 48 h 67"/>
              <a:gd name="T6" fmla="*/ 87 w 104"/>
              <a:gd name="T7" fmla="*/ 34 h 67"/>
              <a:gd name="T8" fmla="*/ 69 w 104"/>
              <a:gd name="T9" fmla="*/ 5 h 67"/>
              <a:gd name="T10" fmla="*/ 37 w 104"/>
              <a:gd name="T11" fmla="*/ 22 h 67"/>
              <a:gd name="T12" fmla="*/ 24 w 104"/>
              <a:gd name="T13" fmla="*/ 19 h 67"/>
              <a:gd name="T14" fmla="*/ 18 w 104"/>
              <a:gd name="T15" fmla="*/ 30 h 67"/>
              <a:gd name="T16" fmla="*/ 2 w 104"/>
              <a:gd name="T17" fmla="*/ 45 h 67"/>
              <a:gd name="T18" fmla="*/ 16 w 104"/>
              <a:gd name="T19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4" h="67">
                <a:moveTo>
                  <a:pt x="16" y="67"/>
                </a:moveTo>
                <a:cubicBezTo>
                  <a:pt x="28" y="67"/>
                  <a:pt x="79" y="67"/>
                  <a:pt x="88" y="67"/>
                </a:cubicBezTo>
                <a:cubicBezTo>
                  <a:pt x="98" y="67"/>
                  <a:pt x="104" y="62"/>
                  <a:pt x="104" y="48"/>
                </a:cubicBezTo>
                <a:cubicBezTo>
                  <a:pt x="104" y="34"/>
                  <a:pt x="91" y="31"/>
                  <a:pt x="87" y="34"/>
                </a:cubicBezTo>
                <a:cubicBezTo>
                  <a:pt x="87" y="34"/>
                  <a:pt x="90" y="11"/>
                  <a:pt x="69" y="5"/>
                </a:cubicBezTo>
                <a:cubicBezTo>
                  <a:pt x="48" y="0"/>
                  <a:pt x="38" y="17"/>
                  <a:pt x="37" y="22"/>
                </a:cubicBezTo>
                <a:cubicBezTo>
                  <a:pt x="37" y="22"/>
                  <a:pt x="32" y="16"/>
                  <a:pt x="24" y="19"/>
                </a:cubicBezTo>
                <a:cubicBezTo>
                  <a:pt x="16" y="23"/>
                  <a:pt x="18" y="30"/>
                  <a:pt x="18" y="30"/>
                </a:cubicBezTo>
                <a:cubicBezTo>
                  <a:pt x="18" y="30"/>
                  <a:pt x="5" y="33"/>
                  <a:pt x="2" y="45"/>
                </a:cubicBezTo>
                <a:cubicBezTo>
                  <a:pt x="0" y="58"/>
                  <a:pt x="8" y="67"/>
                  <a:pt x="16" y="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6" name="Freeform 16"/>
          <p:cNvSpPr/>
          <p:nvPr/>
        </p:nvSpPr>
        <p:spPr bwMode="auto">
          <a:xfrm>
            <a:off x="2714876" y="3730253"/>
            <a:ext cx="1056964" cy="676457"/>
          </a:xfrm>
          <a:custGeom>
            <a:avLst/>
            <a:gdLst>
              <a:gd name="T0" fmla="*/ 46 w 286"/>
              <a:gd name="T1" fmla="*/ 183 h 183"/>
              <a:gd name="T2" fmla="*/ 241 w 286"/>
              <a:gd name="T3" fmla="*/ 183 h 183"/>
              <a:gd name="T4" fmla="*/ 286 w 286"/>
              <a:gd name="T5" fmla="*/ 131 h 183"/>
              <a:gd name="T6" fmla="*/ 238 w 286"/>
              <a:gd name="T7" fmla="*/ 93 h 183"/>
              <a:gd name="T8" fmla="*/ 189 w 286"/>
              <a:gd name="T9" fmla="*/ 15 h 183"/>
              <a:gd name="T10" fmla="*/ 102 w 286"/>
              <a:gd name="T11" fmla="*/ 60 h 183"/>
              <a:gd name="T12" fmla="*/ 67 w 286"/>
              <a:gd name="T13" fmla="*/ 52 h 183"/>
              <a:gd name="T14" fmla="*/ 51 w 286"/>
              <a:gd name="T15" fmla="*/ 83 h 183"/>
              <a:gd name="T16" fmla="*/ 8 w 286"/>
              <a:gd name="T17" fmla="*/ 123 h 183"/>
              <a:gd name="T18" fmla="*/ 46 w 286"/>
              <a:gd name="T19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6" h="183">
                <a:moveTo>
                  <a:pt x="46" y="183"/>
                </a:moveTo>
                <a:cubicBezTo>
                  <a:pt x="76" y="183"/>
                  <a:pt x="216" y="183"/>
                  <a:pt x="241" y="183"/>
                </a:cubicBezTo>
                <a:cubicBezTo>
                  <a:pt x="267" y="183"/>
                  <a:pt x="286" y="169"/>
                  <a:pt x="286" y="131"/>
                </a:cubicBezTo>
                <a:cubicBezTo>
                  <a:pt x="286" y="93"/>
                  <a:pt x="250" y="83"/>
                  <a:pt x="238" y="93"/>
                </a:cubicBezTo>
                <a:cubicBezTo>
                  <a:pt x="238" y="93"/>
                  <a:pt x="245" y="29"/>
                  <a:pt x="189" y="15"/>
                </a:cubicBezTo>
                <a:cubicBezTo>
                  <a:pt x="132" y="0"/>
                  <a:pt x="105" y="48"/>
                  <a:pt x="102" y="60"/>
                </a:cubicBezTo>
                <a:cubicBezTo>
                  <a:pt x="102" y="60"/>
                  <a:pt x="89" y="42"/>
                  <a:pt x="67" y="52"/>
                </a:cubicBezTo>
                <a:cubicBezTo>
                  <a:pt x="46" y="62"/>
                  <a:pt x="51" y="83"/>
                  <a:pt x="51" y="83"/>
                </a:cubicBezTo>
                <a:cubicBezTo>
                  <a:pt x="51" y="83"/>
                  <a:pt x="15" y="89"/>
                  <a:pt x="8" y="123"/>
                </a:cubicBezTo>
                <a:cubicBezTo>
                  <a:pt x="0" y="159"/>
                  <a:pt x="23" y="183"/>
                  <a:pt x="46" y="18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7" name="Freeform 17"/>
          <p:cNvSpPr/>
          <p:nvPr/>
        </p:nvSpPr>
        <p:spPr bwMode="auto">
          <a:xfrm>
            <a:off x="5536579" y="3880576"/>
            <a:ext cx="895679" cy="574675"/>
          </a:xfrm>
          <a:custGeom>
            <a:avLst/>
            <a:gdLst>
              <a:gd name="T0" fmla="*/ 39 w 242"/>
              <a:gd name="T1" fmla="*/ 155 h 155"/>
              <a:gd name="T2" fmla="*/ 205 w 242"/>
              <a:gd name="T3" fmla="*/ 155 h 155"/>
              <a:gd name="T4" fmla="*/ 242 w 242"/>
              <a:gd name="T5" fmla="*/ 111 h 155"/>
              <a:gd name="T6" fmla="*/ 202 w 242"/>
              <a:gd name="T7" fmla="*/ 78 h 155"/>
              <a:gd name="T8" fmla="*/ 160 w 242"/>
              <a:gd name="T9" fmla="*/ 12 h 155"/>
              <a:gd name="T10" fmla="*/ 86 w 242"/>
              <a:gd name="T11" fmla="*/ 50 h 155"/>
              <a:gd name="T12" fmla="*/ 56 w 242"/>
              <a:gd name="T13" fmla="*/ 44 h 155"/>
              <a:gd name="T14" fmla="*/ 43 w 242"/>
              <a:gd name="T15" fmla="*/ 70 h 155"/>
              <a:gd name="T16" fmla="*/ 6 w 242"/>
              <a:gd name="T17" fmla="*/ 105 h 155"/>
              <a:gd name="T18" fmla="*/ 39 w 242"/>
              <a:gd name="T19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2" h="155">
                <a:moveTo>
                  <a:pt x="39" y="155"/>
                </a:moveTo>
                <a:cubicBezTo>
                  <a:pt x="65" y="155"/>
                  <a:pt x="183" y="155"/>
                  <a:pt x="205" y="155"/>
                </a:cubicBezTo>
                <a:cubicBezTo>
                  <a:pt x="227" y="155"/>
                  <a:pt x="242" y="143"/>
                  <a:pt x="242" y="111"/>
                </a:cubicBezTo>
                <a:cubicBezTo>
                  <a:pt x="242" y="79"/>
                  <a:pt x="212" y="71"/>
                  <a:pt x="202" y="78"/>
                </a:cubicBezTo>
                <a:cubicBezTo>
                  <a:pt x="202" y="78"/>
                  <a:pt x="208" y="25"/>
                  <a:pt x="160" y="12"/>
                </a:cubicBezTo>
                <a:cubicBezTo>
                  <a:pt x="112" y="0"/>
                  <a:pt x="89" y="40"/>
                  <a:pt x="86" y="50"/>
                </a:cubicBezTo>
                <a:cubicBezTo>
                  <a:pt x="86" y="50"/>
                  <a:pt x="76" y="36"/>
                  <a:pt x="56" y="44"/>
                </a:cubicBezTo>
                <a:cubicBezTo>
                  <a:pt x="39" y="52"/>
                  <a:pt x="43" y="70"/>
                  <a:pt x="43" y="70"/>
                </a:cubicBezTo>
                <a:cubicBezTo>
                  <a:pt x="43" y="70"/>
                  <a:pt x="12" y="75"/>
                  <a:pt x="6" y="105"/>
                </a:cubicBezTo>
                <a:cubicBezTo>
                  <a:pt x="0" y="135"/>
                  <a:pt x="19" y="155"/>
                  <a:pt x="39" y="1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8" name="Freeform 18"/>
          <p:cNvSpPr/>
          <p:nvPr/>
        </p:nvSpPr>
        <p:spPr bwMode="auto">
          <a:xfrm>
            <a:off x="3510340" y="4768425"/>
            <a:ext cx="450971" cy="289687"/>
          </a:xfrm>
          <a:custGeom>
            <a:avLst/>
            <a:gdLst>
              <a:gd name="T0" fmla="*/ 19 w 122"/>
              <a:gd name="T1" fmla="*/ 78 h 78"/>
              <a:gd name="T2" fmla="*/ 103 w 122"/>
              <a:gd name="T3" fmla="*/ 78 h 78"/>
              <a:gd name="T4" fmla="*/ 122 w 122"/>
              <a:gd name="T5" fmla="*/ 56 h 78"/>
              <a:gd name="T6" fmla="*/ 102 w 122"/>
              <a:gd name="T7" fmla="*/ 39 h 78"/>
              <a:gd name="T8" fmla="*/ 81 w 122"/>
              <a:gd name="T9" fmla="*/ 6 h 78"/>
              <a:gd name="T10" fmla="*/ 43 w 122"/>
              <a:gd name="T11" fmla="*/ 25 h 78"/>
              <a:gd name="T12" fmla="*/ 28 w 122"/>
              <a:gd name="T13" fmla="*/ 22 h 78"/>
              <a:gd name="T14" fmla="*/ 22 w 122"/>
              <a:gd name="T15" fmla="*/ 35 h 78"/>
              <a:gd name="T16" fmla="*/ 3 w 122"/>
              <a:gd name="T17" fmla="*/ 53 h 78"/>
              <a:gd name="T18" fmla="*/ 19 w 122"/>
              <a:gd name="T1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2" h="78">
                <a:moveTo>
                  <a:pt x="19" y="78"/>
                </a:moveTo>
                <a:cubicBezTo>
                  <a:pt x="33" y="78"/>
                  <a:pt x="92" y="78"/>
                  <a:pt x="103" y="78"/>
                </a:cubicBezTo>
                <a:cubicBezTo>
                  <a:pt x="114" y="78"/>
                  <a:pt x="122" y="72"/>
                  <a:pt x="122" y="56"/>
                </a:cubicBezTo>
                <a:cubicBezTo>
                  <a:pt x="122" y="40"/>
                  <a:pt x="107" y="35"/>
                  <a:pt x="102" y="39"/>
                </a:cubicBezTo>
                <a:cubicBezTo>
                  <a:pt x="102" y="39"/>
                  <a:pt x="105" y="12"/>
                  <a:pt x="81" y="6"/>
                </a:cubicBezTo>
                <a:cubicBezTo>
                  <a:pt x="56" y="0"/>
                  <a:pt x="45" y="20"/>
                  <a:pt x="43" y="25"/>
                </a:cubicBezTo>
                <a:cubicBezTo>
                  <a:pt x="43" y="25"/>
                  <a:pt x="38" y="18"/>
                  <a:pt x="28" y="22"/>
                </a:cubicBezTo>
                <a:cubicBezTo>
                  <a:pt x="19" y="26"/>
                  <a:pt x="22" y="35"/>
                  <a:pt x="22" y="35"/>
                </a:cubicBezTo>
                <a:cubicBezTo>
                  <a:pt x="22" y="35"/>
                  <a:pt x="6" y="38"/>
                  <a:pt x="3" y="53"/>
                </a:cubicBezTo>
                <a:cubicBezTo>
                  <a:pt x="0" y="68"/>
                  <a:pt x="10" y="78"/>
                  <a:pt x="19" y="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49" name="Line 19"/>
          <p:cNvSpPr>
            <a:spLocks noChangeShapeType="1"/>
          </p:cNvSpPr>
          <p:nvPr/>
        </p:nvSpPr>
        <p:spPr bwMode="auto">
          <a:xfrm>
            <a:off x="4368437" y="3366970"/>
            <a:ext cx="0" cy="2223539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50" name="Line 20"/>
          <p:cNvSpPr>
            <a:spLocks noChangeShapeType="1"/>
          </p:cNvSpPr>
          <p:nvPr/>
        </p:nvSpPr>
        <p:spPr bwMode="auto">
          <a:xfrm>
            <a:off x="4897702" y="3366970"/>
            <a:ext cx="0" cy="2223539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51" name="Freeform 21"/>
          <p:cNvSpPr/>
          <p:nvPr/>
        </p:nvSpPr>
        <p:spPr bwMode="auto">
          <a:xfrm>
            <a:off x="3771839" y="3011516"/>
            <a:ext cx="596598" cy="906641"/>
          </a:xfrm>
          <a:custGeom>
            <a:avLst/>
            <a:gdLst>
              <a:gd name="T0" fmla="*/ 0 w 381"/>
              <a:gd name="T1" fmla="*/ 0 h 579"/>
              <a:gd name="T2" fmla="*/ 0 w 381"/>
              <a:gd name="T3" fmla="*/ 579 h 579"/>
              <a:gd name="T4" fmla="*/ 381 w 381"/>
              <a:gd name="T5" fmla="*/ 579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1" h="579">
                <a:moveTo>
                  <a:pt x="0" y="0"/>
                </a:moveTo>
                <a:lnTo>
                  <a:pt x="0" y="579"/>
                </a:lnTo>
                <a:lnTo>
                  <a:pt x="381" y="579"/>
                </a:lnTo>
              </a:path>
            </a:pathLst>
          </a:custGeom>
          <a:noFill/>
          <a:ln w="6350" cap="flat" cmpd="sng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52" name="Freeform 22"/>
          <p:cNvSpPr/>
          <p:nvPr/>
        </p:nvSpPr>
        <p:spPr bwMode="auto">
          <a:xfrm>
            <a:off x="4897702" y="3226041"/>
            <a:ext cx="776673" cy="754751"/>
          </a:xfrm>
          <a:custGeom>
            <a:avLst/>
            <a:gdLst>
              <a:gd name="T0" fmla="*/ 0 w 496"/>
              <a:gd name="T1" fmla="*/ 482 h 482"/>
              <a:gd name="T2" fmla="*/ 496 w 496"/>
              <a:gd name="T3" fmla="*/ 482 h 482"/>
              <a:gd name="T4" fmla="*/ 496 w 496"/>
              <a:gd name="T5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6" h="482">
                <a:moveTo>
                  <a:pt x="0" y="482"/>
                </a:moveTo>
                <a:lnTo>
                  <a:pt x="496" y="482"/>
                </a:lnTo>
                <a:lnTo>
                  <a:pt x="496" y="0"/>
                </a:lnTo>
              </a:path>
            </a:pathLst>
          </a:custGeom>
          <a:noFill/>
          <a:ln w="6350" cap="flat" cmpd="sng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53" name="Freeform 23"/>
          <p:cNvSpPr/>
          <p:nvPr/>
        </p:nvSpPr>
        <p:spPr bwMode="auto">
          <a:xfrm>
            <a:off x="4897702" y="4298663"/>
            <a:ext cx="657667" cy="980237"/>
          </a:xfrm>
          <a:custGeom>
            <a:avLst/>
            <a:gdLst>
              <a:gd name="T0" fmla="*/ 420 w 420"/>
              <a:gd name="T1" fmla="*/ 0 h 626"/>
              <a:gd name="T2" fmla="*/ 330 w 420"/>
              <a:gd name="T3" fmla="*/ 0 h 626"/>
              <a:gd name="T4" fmla="*/ 330 w 420"/>
              <a:gd name="T5" fmla="*/ 626 h 626"/>
              <a:gd name="T6" fmla="*/ 0 w 420"/>
              <a:gd name="T7" fmla="*/ 626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0" h="626">
                <a:moveTo>
                  <a:pt x="420" y="0"/>
                </a:moveTo>
                <a:lnTo>
                  <a:pt x="330" y="0"/>
                </a:lnTo>
                <a:lnTo>
                  <a:pt x="330" y="626"/>
                </a:lnTo>
                <a:lnTo>
                  <a:pt x="0" y="626"/>
                </a:lnTo>
              </a:path>
            </a:pathLst>
          </a:custGeom>
          <a:noFill/>
          <a:ln w="6350" cap="flat" cmpd="sng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54" name="Freeform 24"/>
          <p:cNvSpPr/>
          <p:nvPr/>
        </p:nvSpPr>
        <p:spPr bwMode="auto">
          <a:xfrm>
            <a:off x="3768707" y="4217238"/>
            <a:ext cx="1128995" cy="618521"/>
          </a:xfrm>
          <a:custGeom>
            <a:avLst/>
            <a:gdLst>
              <a:gd name="T0" fmla="*/ 721 w 721"/>
              <a:gd name="T1" fmla="*/ 395 h 395"/>
              <a:gd name="T2" fmla="*/ 191 w 721"/>
              <a:gd name="T3" fmla="*/ 395 h 395"/>
              <a:gd name="T4" fmla="*/ 191 w 721"/>
              <a:gd name="T5" fmla="*/ 0 h 395"/>
              <a:gd name="T6" fmla="*/ 0 w 721"/>
              <a:gd name="T7" fmla="*/ 0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1" h="395">
                <a:moveTo>
                  <a:pt x="721" y="395"/>
                </a:moveTo>
                <a:lnTo>
                  <a:pt x="191" y="395"/>
                </a:lnTo>
                <a:lnTo>
                  <a:pt x="191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sp>
        <p:nvSpPr>
          <p:cNvPr id="55" name="Freeform 25"/>
          <p:cNvSpPr/>
          <p:nvPr/>
        </p:nvSpPr>
        <p:spPr bwMode="auto">
          <a:xfrm>
            <a:off x="3464928" y="3122693"/>
            <a:ext cx="388337" cy="252105"/>
          </a:xfrm>
          <a:custGeom>
            <a:avLst/>
            <a:gdLst>
              <a:gd name="T0" fmla="*/ 17 w 105"/>
              <a:gd name="T1" fmla="*/ 68 h 68"/>
              <a:gd name="T2" fmla="*/ 89 w 105"/>
              <a:gd name="T3" fmla="*/ 68 h 68"/>
              <a:gd name="T4" fmla="*/ 105 w 105"/>
              <a:gd name="T5" fmla="*/ 49 h 68"/>
              <a:gd name="T6" fmla="*/ 87 w 105"/>
              <a:gd name="T7" fmla="*/ 35 h 68"/>
              <a:gd name="T8" fmla="*/ 69 w 105"/>
              <a:gd name="T9" fmla="*/ 6 h 68"/>
              <a:gd name="T10" fmla="*/ 37 w 105"/>
              <a:gd name="T11" fmla="*/ 23 h 68"/>
              <a:gd name="T12" fmla="*/ 24 w 105"/>
              <a:gd name="T13" fmla="*/ 20 h 68"/>
              <a:gd name="T14" fmla="*/ 19 w 105"/>
              <a:gd name="T15" fmla="*/ 31 h 68"/>
              <a:gd name="T16" fmla="*/ 3 w 105"/>
              <a:gd name="T17" fmla="*/ 46 h 68"/>
              <a:gd name="T18" fmla="*/ 17 w 105"/>
              <a:gd name="T19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5" h="68">
                <a:moveTo>
                  <a:pt x="17" y="68"/>
                </a:moveTo>
                <a:cubicBezTo>
                  <a:pt x="28" y="68"/>
                  <a:pt x="79" y="68"/>
                  <a:pt x="89" y="68"/>
                </a:cubicBezTo>
                <a:cubicBezTo>
                  <a:pt x="98" y="68"/>
                  <a:pt x="105" y="63"/>
                  <a:pt x="105" y="49"/>
                </a:cubicBezTo>
                <a:cubicBezTo>
                  <a:pt x="105" y="35"/>
                  <a:pt x="92" y="31"/>
                  <a:pt x="87" y="35"/>
                </a:cubicBezTo>
                <a:cubicBezTo>
                  <a:pt x="87" y="35"/>
                  <a:pt x="90" y="11"/>
                  <a:pt x="69" y="6"/>
                </a:cubicBezTo>
                <a:cubicBezTo>
                  <a:pt x="48" y="0"/>
                  <a:pt x="39" y="18"/>
                  <a:pt x="37" y="23"/>
                </a:cubicBezTo>
                <a:cubicBezTo>
                  <a:pt x="37" y="23"/>
                  <a:pt x="33" y="16"/>
                  <a:pt x="24" y="20"/>
                </a:cubicBezTo>
                <a:cubicBezTo>
                  <a:pt x="17" y="23"/>
                  <a:pt x="19" y="31"/>
                  <a:pt x="19" y="31"/>
                </a:cubicBezTo>
                <a:cubicBezTo>
                  <a:pt x="19" y="31"/>
                  <a:pt x="5" y="33"/>
                  <a:pt x="3" y="46"/>
                </a:cubicBezTo>
                <a:cubicBezTo>
                  <a:pt x="0" y="59"/>
                  <a:pt x="8" y="68"/>
                  <a:pt x="17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350">
              <a:ea typeface="Arial Unicode MS" panose="020B0604020202020204" pitchFamily="34" charset="-128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57926" y="1703465"/>
            <a:ext cx="7828149" cy="3781482"/>
            <a:chOff x="705643" y="1703465"/>
            <a:chExt cx="7828149" cy="3781482"/>
          </a:xfrm>
        </p:grpSpPr>
        <p:grpSp>
          <p:nvGrpSpPr>
            <p:cNvPr id="38" name="Group 37"/>
            <p:cNvGrpSpPr/>
            <p:nvPr/>
          </p:nvGrpSpPr>
          <p:grpSpPr>
            <a:xfrm>
              <a:off x="705643" y="1703465"/>
              <a:ext cx="1546705" cy="1760655"/>
              <a:chOff x="553361" y="1201504"/>
              <a:chExt cx="2350135" cy="2675220"/>
            </a:xfrm>
          </p:grpSpPr>
          <p:sp>
            <p:nvSpPr>
              <p:cNvPr id="81" name="TextBox 80"/>
              <p:cNvSpPr txBox="1"/>
              <p:nvPr/>
            </p:nvSpPr>
            <p:spPr>
              <a:xfrm>
                <a:off x="553361" y="1201504"/>
                <a:ext cx="2350135" cy="63132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1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559193" y="1772299"/>
                <a:ext cx="2191611" cy="210442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5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>
              <a:off x="705643" y="3724292"/>
              <a:ext cx="1546705" cy="1760655"/>
              <a:chOff x="553361" y="1201504"/>
              <a:chExt cx="2350135" cy="2675220"/>
            </a:xfrm>
          </p:grpSpPr>
          <p:sp>
            <p:nvSpPr>
              <p:cNvPr id="79" name="TextBox 78"/>
              <p:cNvSpPr txBox="1"/>
              <p:nvPr/>
            </p:nvSpPr>
            <p:spPr>
              <a:xfrm>
                <a:off x="553361" y="1201504"/>
                <a:ext cx="2350135" cy="63132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1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559193" y="1772299"/>
                <a:ext cx="2191611" cy="210442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5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6987087" y="1703465"/>
              <a:ext cx="1546705" cy="1760655"/>
              <a:chOff x="553361" y="1201504"/>
              <a:chExt cx="2350135" cy="2675220"/>
            </a:xfrm>
          </p:grpSpPr>
          <p:sp>
            <p:nvSpPr>
              <p:cNvPr id="77" name="TextBox 76"/>
              <p:cNvSpPr txBox="1"/>
              <p:nvPr/>
            </p:nvSpPr>
            <p:spPr>
              <a:xfrm>
                <a:off x="553361" y="1201504"/>
                <a:ext cx="2350135" cy="63132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1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559193" y="1772299"/>
                <a:ext cx="2191611" cy="210442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5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6987087" y="3724292"/>
              <a:ext cx="1546705" cy="1760655"/>
              <a:chOff x="553361" y="1201504"/>
              <a:chExt cx="2350135" cy="2675220"/>
            </a:xfrm>
          </p:grpSpPr>
          <p:sp>
            <p:nvSpPr>
              <p:cNvPr id="75" name="TextBox 74"/>
              <p:cNvSpPr txBox="1"/>
              <p:nvPr/>
            </p:nvSpPr>
            <p:spPr>
              <a:xfrm>
                <a:off x="553361" y="1201504"/>
                <a:ext cx="2350135" cy="631327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1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559193" y="1772299"/>
                <a:ext cx="2191611" cy="210442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05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sp>
        <p:nvSpPr>
          <p:cNvPr id="83" name="Freeform 425"/>
          <p:cNvSpPr>
            <a:spLocks noChangeAspect="1"/>
          </p:cNvSpPr>
          <p:nvPr/>
        </p:nvSpPr>
        <p:spPr>
          <a:xfrm>
            <a:off x="136958" y="1726792"/>
            <a:ext cx="377190" cy="352333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84" name="Freeform 313"/>
          <p:cNvSpPr>
            <a:spLocks noChangeAspect="1"/>
          </p:cNvSpPr>
          <p:nvPr/>
        </p:nvSpPr>
        <p:spPr>
          <a:xfrm>
            <a:off x="8519343" y="3832105"/>
            <a:ext cx="377190" cy="348461"/>
          </a:xfrm>
          <a:custGeom>
            <a:avLst/>
            <a:gdLst/>
            <a:ahLst/>
            <a:cxnLst/>
            <a:rect l="l" t="t" r="r" b="b"/>
            <a:pathLst>
              <a:path w="468765" h="432707">
                <a:moveTo>
                  <a:pt x="153251" y="0"/>
                </a:moveTo>
                <a:lnTo>
                  <a:pt x="315515" y="0"/>
                </a:lnTo>
                <a:cubicBezTo>
                  <a:pt x="327910" y="0"/>
                  <a:pt x="338522" y="4413"/>
                  <a:pt x="347348" y="13240"/>
                </a:cubicBezTo>
                <a:cubicBezTo>
                  <a:pt x="356175" y="22067"/>
                  <a:pt x="360589" y="32678"/>
                  <a:pt x="360589" y="45074"/>
                </a:cubicBezTo>
                <a:lnTo>
                  <a:pt x="360589" y="72118"/>
                </a:lnTo>
                <a:lnTo>
                  <a:pt x="441721" y="72118"/>
                </a:lnTo>
                <a:cubicBezTo>
                  <a:pt x="449233" y="72118"/>
                  <a:pt x="455619" y="74747"/>
                  <a:pt x="460877" y="80006"/>
                </a:cubicBezTo>
                <a:cubicBezTo>
                  <a:pt x="466136" y="85264"/>
                  <a:pt x="468765" y="91650"/>
                  <a:pt x="468765" y="99162"/>
                </a:cubicBezTo>
                <a:lnTo>
                  <a:pt x="468765" y="135221"/>
                </a:lnTo>
                <a:cubicBezTo>
                  <a:pt x="468765" y="148555"/>
                  <a:pt x="464868" y="161983"/>
                  <a:pt x="457074" y="175506"/>
                </a:cubicBezTo>
                <a:cubicBezTo>
                  <a:pt x="449280" y="189028"/>
                  <a:pt x="438763" y="201235"/>
                  <a:pt x="425523" y="212128"/>
                </a:cubicBezTo>
                <a:cubicBezTo>
                  <a:pt x="412282" y="223021"/>
                  <a:pt x="396037" y="232176"/>
                  <a:pt x="376787" y="239595"/>
                </a:cubicBezTo>
                <a:cubicBezTo>
                  <a:pt x="357537" y="247013"/>
                  <a:pt x="337301" y="251192"/>
                  <a:pt x="316078" y="252131"/>
                </a:cubicBezTo>
                <a:cubicBezTo>
                  <a:pt x="308191" y="262272"/>
                  <a:pt x="299270" y="271193"/>
                  <a:pt x="289316" y="278893"/>
                </a:cubicBezTo>
                <a:cubicBezTo>
                  <a:pt x="282179" y="285279"/>
                  <a:pt x="277249" y="292087"/>
                  <a:pt x="274526" y="299317"/>
                </a:cubicBezTo>
                <a:cubicBezTo>
                  <a:pt x="271803" y="306548"/>
                  <a:pt x="270441" y="314952"/>
                  <a:pt x="270441" y="324530"/>
                </a:cubicBezTo>
                <a:cubicBezTo>
                  <a:pt x="270441" y="334672"/>
                  <a:pt x="273305" y="343217"/>
                  <a:pt x="279033" y="350166"/>
                </a:cubicBezTo>
                <a:cubicBezTo>
                  <a:pt x="284761" y="357115"/>
                  <a:pt x="293917" y="360589"/>
                  <a:pt x="306500" y="360589"/>
                </a:cubicBezTo>
                <a:cubicBezTo>
                  <a:pt x="320586" y="360589"/>
                  <a:pt x="333122" y="364862"/>
                  <a:pt x="344109" y="373407"/>
                </a:cubicBezTo>
                <a:cubicBezTo>
                  <a:pt x="355095" y="381952"/>
                  <a:pt x="360589" y="392704"/>
                  <a:pt x="360589" y="405663"/>
                </a:cubicBezTo>
                <a:lnTo>
                  <a:pt x="360589" y="423692"/>
                </a:lnTo>
                <a:cubicBezTo>
                  <a:pt x="360589" y="426322"/>
                  <a:pt x="359743" y="428481"/>
                  <a:pt x="358053" y="430172"/>
                </a:cubicBezTo>
                <a:cubicBezTo>
                  <a:pt x="356363" y="431862"/>
                  <a:pt x="354203" y="432707"/>
                  <a:pt x="351574" y="432707"/>
                </a:cubicBezTo>
                <a:lnTo>
                  <a:pt x="117191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405663"/>
                </a:lnTo>
                <a:cubicBezTo>
                  <a:pt x="108177" y="392704"/>
                  <a:pt x="113670" y="381952"/>
                  <a:pt x="124657" y="373407"/>
                </a:cubicBezTo>
                <a:cubicBezTo>
                  <a:pt x="135644" y="364862"/>
                  <a:pt x="148180" y="360589"/>
                  <a:pt x="162265" y="360589"/>
                </a:cubicBezTo>
                <a:cubicBezTo>
                  <a:pt x="174849" y="360589"/>
                  <a:pt x="184004" y="357115"/>
                  <a:pt x="189732" y="350166"/>
                </a:cubicBezTo>
                <a:cubicBezTo>
                  <a:pt x="195460" y="343217"/>
                  <a:pt x="198324" y="334672"/>
                  <a:pt x="198324" y="324530"/>
                </a:cubicBezTo>
                <a:cubicBezTo>
                  <a:pt x="198324" y="314952"/>
                  <a:pt x="196963" y="306548"/>
                  <a:pt x="194239" y="299317"/>
                </a:cubicBezTo>
                <a:cubicBezTo>
                  <a:pt x="191517" y="292087"/>
                  <a:pt x="186587" y="285279"/>
                  <a:pt x="179450" y="278893"/>
                </a:cubicBezTo>
                <a:cubicBezTo>
                  <a:pt x="169496" y="271193"/>
                  <a:pt x="160575" y="262272"/>
                  <a:pt x="152687" y="252131"/>
                </a:cubicBezTo>
                <a:cubicBezTo>
                  <a:pt x="131465" y="251192"/>
                  <a:pt x="111230" y="247013"/>
                  <a:pt x="91979" y="239595"/>
                </a:cubicBezTo>
                <a:cubicBezTo>
                  <a:pt x="72728" y="232176"/>
                  <a:pt x="56483" y="223021"/>
                  <a:pt x="43243" y="212128"/>
                </a:cubicBezTo>
                <a:cubicBezTo>
                  <a:pt x="30002" y="201235"/>
                  <a:pt x="19485" y="189028"/>
                  <a:pt x="11691" y="175506"/>
                </a:cubicBezTo>
                <a:cubicBezTo>
                  <a:pt x="3897" y="161983"/>
                  <a:pt x="0" y="148555"/>
                  <a:pt x="0" y="135221"/>
                </a:cubicBezTo>
                <a:lnTo>
                  <a:pt x="0" y="99162"/>
                </a:lnTo>
                <a:cubicBezTo>
                  <a:pt x="0" y="91650"/>
                  <a:pt x="2630" y="85264"/>
                  <a:pt x="7888" y="80006"/>
                </a:cubicBezTo>
                <a:cubicBezTo>
                  <a:pt x="13146" y="74747"/>
                  <a:pt x="19532" y="72118"/>
                  <a:pt x="27044" y="72118"/>
                </a:cubicBezTo>
                <a:lnTo>
                  <a:pt x="108177" y="72118"/>
                </a:lnTo>
                <a:lnTo>
                  <a:pt x="108177" y="45074"/>
                </a:lnTo>
                <a:cubicBezTo>
                  <a:pt x="108177" y="32678"/>
                  <a:pt x="112590" y="22067"/>
                  <a:pt x="121417" y="13240"/>
                </a:cubicBezTo>
                <a:cubicBezTo>
                  <a:pt x="130244" y="4413"/>
                  <a:pt x="140855" y="0"/>
                  <a:pt x="153251" y="0"/>
                </a:cubicBezTo>
                <a:close/>
                <a:moveTo>
                  <a:pt x="36059" y="108177"/>
                </a:moveTo>
                <a:lnTo>
                  <a:pt x="36059" y="135221"/>
                </a:lnTo>
                <a:cubicBezTo>
                  <a:pt x="36059" y="149870"/>
                  <a:pt x="44932" y="165082"/>
                  <a:pt x="62680" y="180858"/>
                </a:cubicBezTo>
                <a:cubicBezTo>
                  <a:pt x="80428" y="196634"/>
                  <a:pt x="102543" y="207245"/>
                  <a:pt x="129023" y="212691"/>
                </a:cubicBezTo>
                <a:cubicBezTo>
                  <a:pt x="115126" y="182267"/>
                  <a:pt x="108177" y="147428"/>
                  <a:pt x="108177" y="108177"/>
                </a:cubicBezTo>
                <a:lnTo>
                  <a:pt x="36059" y="108177"/>
                </a:lnTo>
                <a:close/>
                <a:moveTo>
                  <a:pt x="360589" y="108177"/>
                </a:moveTo>
                <a:cubicBezTo>
                  <a:pt x="360589" y="147428"/>
                  <a:pt x="353640" y="182267"/>
                  <a:pt x="339742" y="212691"/>
                </a:cubicBezTo>
                <a:cubicBezTo>
                  <a:pt x="366222" y="207245"/>
                  <a:pt x="388337" y="196634"/>
                  <a:pt x="406085" y="180858"/>
                </a:cubicBezTo>
                <a:cubicBezTo>
                  <a:pt x="423833" y="165082"/>
                  <a:pt x="432706" y="149870"/>
                  <a:pt x="432706" y="135221"/>
                </a:cubicBezTo>
                <a:lnTo>
                  <a:pt x="432706" y="108177"/>
                </a:lnTo>
                <a:lnTo>
                  <a:pt x="360589" y="10817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5" name="Freeform 305"/>
          <p:cNvSpPr/>
          <p:nvPr/>
        </p:nvSpPr>
        <p:spPr>
          <a:xfrm>
            <a:off x="136012" y="3832105"/>
            <a:ext cx="378136" cy="297374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86" name="Freeform 455"/>
          <p:cNvSpPr/>
          <p:nvPr/>
        </p:nvSpPr>
        <p:spPr>
          <a:xfrm>
            <a:off x="8518398" y="1726792"/>
            <a:ext cx="378135" cy="297350"/>
          </a:xfrm>
          <a:custGeom>
            <a:avLst/>
            <a:gdLst/>
            <a:ahLst/>
            <a:cxnLst/>
            <a:rect l="l" t="t" r="r" b="b"/>
            <a:pathLst>
              <a:path w="504825" h="396648">
                <a:moveTo>
                  <a:pt x="252413" y="0"/>
                </a:moveTo>
                <a:cubicBezTo>
                  <a:pt x="286593" y="0"/>
                  <a:pt x="319272" y="6667"/>
                  <a:pt x="350447" y="20001"/>
                </a:cubicBezTo>
                <a:cubicBezTo>
                  <a:pt x="381623" y="33336"/>
                  <a:pt x="408480" y="51271"/>
                  <a:pt x="431017" y="73808"/>
                </a:cubicBezTo>
                <a:cubicBezTo>
                  <a:pt x="453554" y="96345"/>
                  <a:pt x="471489" y="123201"/>
                  <a:pt x="484824" y="154377"/>
                </a:cubicBezTo>
                <a:cubicBezTo>
                  <a:pt x="498158" y="185553"/>
                  <a:pt x="504825" y="218231"/>
                  <a:pt x="504825" y="252412"/>
                </a:cubicBezTo>
                <a:cubicBezTo>
                  <a:pt x="504825" y="301430"/>
                  <a:pt x="491584" y="346785"/>
                  <a:pt x="465104" y="388479"/>
                </a:cubicBezTo>
                <a:cubicBezTo>
                  <a:pt x="461535" y="393925"/>
                  <a:pt x="456465" y="396648"/>
                  <a:pt x="449891" y="396648"/>
                </a:cubicBezTo>
                <a:lnTo>
                  <a:pt x="54933" y="396648"/>
                </a:lnTo>
                <a:cubicBezTo>
                  <a:pt x="48360" y="396648"/>
                  <a:pt x="43290" y="393925"/>
                  <a:pt x="39721" y="388479"/>
                </a:cubicBezTo>
                <a:cubicBezTo>
                  <a:pt x="13241" y="346973"/>
                  <a:pt x="0" y="301618"/>
                  <a:pt x="0" y="252412"/>
                </a:cubicBezTo>
                <a:cubicBezTo>
                  <a:pt x="0" y="218231"/>
                  <a:pt x="6667" y="185553"/>
                  <a:pt x="20001" y="154377"/>
                </a:cubicBezTo>
                <a:cubicBezTo>
                  <a:pt x="33335" y="123201"/>
                  <a:pt x="51271" y="96345"/>
                  <a:pt x="73808" y="73808"/>
                </a:cubicBezTo>
                <a:cubicBezTo>
                  <a:pt x="96345" y="51271"/>
                  <a:pt x="123201" y="33336"/>
                  <a:pt x="154377" y="20001"/>
                </a:cubicBezTo>
                <a:cubicBezTo>
                  <a:pt x="185553" y="6667"/>
                  <a:pt x="218232" y="0"/>
                  <a:pt x="252413" y="0"/>
                </a:cubicBezTo>
                <a:close/>
                <a:moveTo>
                  <a:pt x="252413" y="36059"/>
                </a:moveTo>
                <a:cubicBezTo>
                  <a:pt x="242459" y="36059"/>
                  <a:pt x="233960" y="39580"/>
                  <a:pt x="226918" y="46623"/>
                </a:cubicBezTo>
                <a:cubicBezTo>
                  <a:pt x="219875" y="53666"/>
                  <a:pt x="216353" y="62164"/>
                  <a:pt x="216353" y="72118"/>
                </a:cubicBezTo>
                <a:cubicBezTo>
                  <a:pt x="216353" y="82071"/>
                  <a:pt x="219875" y="90570"/>
                  <a:pt x="226918" y="97613"/>
                </a:cubicBezTo>
                <a:cubicBezTo>
                  <a:pt x="233960" y="104655"/>
                  <a:pt x="242459" y="108177"/>
                  <a:pt x="252413" y="108177"/>
                </a:cubicBezTo>
                <a:cubicBezTo>
                  <a:pt x="262366" y="108177"/>
                  <a:pt x="270864" y="104655"/>
                  <a:pt x="277907" y="97613"/>
                </a:cubicBezTo>
                <a:cubicBezTo>
                  <a:pt x="284949" y="90570"/>
                  <a:pt x="288471" y="82071"/>
                  <a:pt x="288471" y="72118"/>
                </a:cubicBezTo>
                <a:cubicBezTo>
                  <a:pt x="288471" y="62164"/>
                  <a:pt x="284949" y="53666"/>
                  <a:pt x="277907" y="46623"/>
                </a:cubicBezTo>
                <a:cubicBezTo>
                  <a:pt x="270864" y="39580"/>
                  <a:pt x="262366" y="36059"/>
                  <a:pt x="252413" y="36059"/>
                </a:cubicBezTo>
                <a:close/>
                <a:moveTo>
                  <a:pt x="378618" y="90147"/>
                </a:moveTo>
                <a:cubicBezTo>
                  <a:pt x="368665" y="90147"/>
                  <a:pt x="360166" y="93669"/>
                  <a:pt x="353124" y="100711"/>
                </a:cubicBezTo>
                <a:cubicBezTo>
                  <a:pt x="346081" y="107754"/>
                  <a:pt x="342560" y="116252"/>
                  <a:pt x="342560" y="126206"/>
                </a:cubicBezTo>
                <a:cubicBezTo>
                  <a:pt x="342560" y="136160"/>
                  <a:pt x="346081" y="144658"/>
                  <a:pt x="353124" y="151701"/>
                </a:cubicBezTo>
                <a:cubicBezTo>
                  <a:pt x="360166" y="158744"/>
                  <a:pt x="368665" y="162265"/>
                  <a:pt x="378618" y="162265"/>
                </a:cubicBezTo>
                <a:cubicBezTo>
                  <a:pt x="388572" y="162265"/>
                  <a:pt x="397071" y="158744"/>
                  <a:pt x="404113" y="151701"/>
                </a:cubicBezTo>
                <a:cubicBezTo>
                  <a:pt x="411156" y="144658"/>
                  <a:pt x="414678" y="136160"/>
                  <a:pt x="414678" y="126206"/>
                </a:cubicBezTo>
                <a:cubicBezTo>
                  <a:pt x="414678" y="116252"/>
                  <a:pt x="411156" y="107754"/>
                  <a:pt x="404113" y="100711"/>
                </a:cubicBezTo>
                <a:cubicBezTo>
                  <a:pt x="397071" y="93669"/>
                  <a:pt x="388572" y="90147"/>
                  <a:pt x="378618" y="90147"/>
                </a:cubicBezTo>
                <a:close/>
                <a:moveTo>
                  <a:pt x="126206" y="90147"/>
                </a:moveTo>
                <a:cubicBezTo>
                  <a:pt x="116252" y="90147"/>
                  <a:pt x="107754" y="93669"/>
                  <a:pt x="100712" y="100711"/>
                </a:cubicBezTo>
                <a:cubicBezTo>
                  <a:pt x="93668" y="107754"/>
                  <a:pt x="90147" y="116252"/>
                  <a:pt x="90147" y="126206"/>
                </a:cubicBezTo>
                <a:cubicBezTo>
                  <a:pt x="90147" y="136160"/>
                  <a:pt x="93668" y="144658"/>
                  <a:pt x="100712" y="151701"/>
                </a:cubicBezTo>
                <a:cubicBezTo>
                  <a:pt x="107754" y="158744"/>
                  <a:pt x="116252" y="162265"/>
                  <a:pt x="126206" y="162265"/>
                </a:cubicBezTo>
                <a:cubicBezTo>
                  <a:pt x="136160" y="162265"/>
                  <a:pt x="144658" y="158744"/>
                  <a:pt x="151701" y="151701"/>
                </a:cubicBezTo>
                <a:cubicBezTo>
                  <a:pt x="158744" y="144658"/>
                  <a:pt x="162265" y="136160"/>
                  <a:pt x="162265" y="126206"/>
                </a:cubicBezTo>
                <a:cubicBezTo>
                  <a:pt x="162265" y="116252"/>
                  <a:pt x="158744" y="107754"/>
                  <a:pt x="151701" y="100711"/>
                </a:cubicBezTo>
                <a:cubicBezTo>
                  <a:pt x="144658" y="93669"/>
                  <a:pt x="136160" y="90147"/>
                  <a:pt x="126206" y="90147"/>
                </a:cubicBezTo>
                <a:close/>
                <a:moveTo>
                  <a:pt x="291429" y="131594"/>
                </a:moveTo>
                <a:cubicBezTo>
                  <a:pt x="289175" y="131899"/>
                  <a:pt x="286969" y="132685"/>
                  <a:pt x="284809" y="133953"/>
                </a:cubicBezTo>
                <a:cubicBezTo>
                  <a:pt x="280489" y="136488"/>
                  <a:pt x="277672" y="140198"/>
                  <a:pt x="276358" y="145081"/>
                </a:cubicBezTo>
                <a:lnTo>
                  <a:pt x="247905" y="252694"/>
                </a:lnTo>
                <a:cubicBezTo>
                  <a:pt x="236636" y="253633"/>
                  <a:pt x="226589" y="257718"/>
                  <a:pt x="217762" y="264948"/>
                </a:cubicBezTo>
                <a:cubicBezTo>
                  <a:pt x="208935" y="272179"/>
                  <a:pt x="203019" y="281428"/>
                  <a:pt x="200015" y="292697"/>
                </a:cubicBezTo>
                <a:cubicBezTo>
                  <a:pt x="196258" y="307158"/>
                  <a:pt x="198136" y="320868"/>
                  <a:pt x="205648" y="333827"/>
                </a:cubicBezTo>
                <a:cubicBezTo>
                  <a:pt x="213161" y="346785"/>
                  <a:pt x="224147" y="355143"/>
                  <a:pt x="238609" y="358899"/>
                </a:cubicBezTo>
                <a:cubicBezTo>
                  <a:pt x="253070" y="362655"/>
                  <a:pt x="266780" y="360777"/>
                  <a:pt x="279739" y="353265"/>
                </a:cubicBezTo>
                <a:cubicBezTo>
                  <a:pt x="292697" y="345752"/>
                  <a:pt x="301054" y="334766"/>
                  <a:pt x="304811" y="320305"/>
                </a:cubicBezTo>
                <a:cubicBezTo>
                  <a:pt x="307815" y="309036"/>
                  <a:pt x="307252" y="298050"/>
                  <a:pt x="303120" y="287344"/>
                </a:cubicBezTo>
                <a:cubicBezTo>
                  <a:pt x="298988" y="276639"/>
                  <a:pt x="292227" y="268094"/>
                  <a:pt x="282837" y="261709"/>
                </a:cubicBezTo>
                <a:lnTo>
                  <a:pt x="311290" y="154096"/>
                </a:lnTo>
                <a:cubicBezTo>
                  <a:pt x="312417" y="149212"/>
                  <a:pt x="311712" y="144658"/>
                  <a:pt x="309177" y="140432"/>
                </a:cubicBezTo>
                <a:cubicBezTo>
                  <a:pt x="306642" y="136207"/>
                  <a:pt x="303026" y="133437"/>
                  <a:pt x="298331" y="132122"/>
                </a:cubicBezTo>
                <a:cubicBezTo>
                  <a:pt x="295983" y="131465"/>
                  <a:pt x="293683" y="131289"/>
                  <a:pt x="291429" y="131594"/>
                </a:cubicBezTo>
                <a:close/>
                <a:moveTo>
                  <a:pt x="432707" y="216353"/>
                </a:moveTo>
                <a:cubicBezTo>
                  <a:pt x="422753" y="216353"/>
                  <a:pt x="414255" y="219875"/>
                  <a:pt x="407213" y="226918"/>
                </a:cubicBezTo>
                <a:cubicBezTo>
                  <a:pt x="400169" y="233960"/>
                  <a:pt x="396648" y="242458"/>
                  <a:pt x="396648" y="252412"/>
                </a:cubicBezTo>
                <a:cubicBezTo>
                  <a:pt x="396648" y="262366"/>
                  <a:pt x="400169" y="270864"/>
                  <a:pt x="407213" y="277907"/>
                </a:cubicBezTo>
                <a:cubicBezTo>
                  <a:pt x="414255" y="284950"/>
                  <a:pt x="422753" y="288471"/>
                  <a:pt x="432707" y="288471"/>
                </a:cubicBezTo>
                <a:cubicBezTo>
                  <a:pt x="442661" y="288471"/>
                  <a:pt x="451159" y="284950"/>
                  <a:pt x="458202" y="277907"/>
                </a:cubicBezTo>
                <a:cubicBezTo>
                  <a:pt x="465245" y="270864"/>
                  <a:pt x="468766" y="262366"/>
                  <a:pt x="468766" y="252412"/>
                </a:cubicBezTo>
                <a:cubicBezTo>
                  <a:pt x="468766" y="242458"/>
                  <a:pt x="465245" y="233960"/>
                  <a:pt x="458202" y="226918"/>
                </a:cubicBezTo>
                <a:cubicBezTo>
                  <a:pt x="451159" y="219875"/>
                  <a:pt x="442661" y="216353"/>
                  <a:pt x="432707" y="216353"/>
                </a:cubicBezTo>
                <a:close/>
                <a:moveTo>
                  <a:pt x="72118" y="216353"/>
                </a:moveTo>
                <a:cubicBezTo>
                  <a:pt x="62164" y="216353"/>
                  <a:pt x="53666" y="219875"/>
                  <a:pt x="46623" y="226918"/>
                </a:cubicBezTo>
                <a:cubicBezTo>
                  <a:pt x="39580" y="233960"/>
                  <a:pt x="36059" y="242458"/>
                  <a:pt x="36059" y="252412"/>
                </a:cubicBezTo>
                <a:cubicBezTo>
                  <a:pt x="36059" y="262366"/>
                  <a:pt x="39580" y="270864"/>
                  <a:pt x="46623" y="277907"/>
                </a:cubicBezTo>
                <a:cubicBezTo>
                  <a:pt x="53666" y="284950"/>
                  <a:pt x="62164" y="288471"/>
                  <a:pt x="72118" y="288471"/>
                </a:cubicBezTo>
                <a:cubicBezTo>
                  <a:pt x="82072" y="288471"/>
                  <a:pt x="90570" y="284950"/>
                  <a:pt x="97612" y="277907"/>
                </a:cubicBezTo>
                <a:cubicBezTo>
                  <a:pt x="104655" y="270864"/>
                  <a:pt x="108177" y="262366"/>
                  <a:pt x="108177" y="252412"/>
                </a:cubicBezTo>
                <a:cubicBezTo>
                  <a:pt x="108177" y="242458"/>
                  <a:pt x="104655" y="233960"/>
                  <a:pt x="97612" y="226918"/>
                </a:cubicBezTo>
                <a:cubicBezTo>
                  <a:pt x="90570" y="219875"/>
                  <a:pt x="82072" y="216353"/>
                  <a:pt x="72118" y="216353"/>
                </a:cubicBezTo>
                <a:close/>
              </a:path>
            </a:pathLst>
          </a:custGeom>
          <a:solidFill>
            <a:srgbClr val="DAD5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921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9845</TotalTime>
  <Words>353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 Unicode MS</vt:lpstr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Clouds Diagram for PowerPoint</vt:lpstr>
      <vt:lpstr>Clouds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2017-01-11T00:49:55Z</dcterms:modified>
</cp:coreProperties>
</file>