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22" r:id="rId4"/>
    <p:sldId id="32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52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249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399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Gantt Chart for PowerPoint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5915881"/>
              </p:ext>
            </p:extLst>
          </p:nvPr>
        </p:nvGraphicFramePr>
        <p:xfrm>
          <a:off x="781769" y="1908033"/>
          <a:ext cx="10628463" cy="3780496"/>
        </p:xfrm>
        <a:graphic>
          <a:graphicData uri="http://schemas.openxmlformats.org/drawingml/2006/table">
            <a:tbl>
              <a:tblPr firstRow="1" bandRow="1">
                <a:tableStyleId>{0660B408-B3CF-4A94-85FC-2B1E0A45F4A2}</a:tableStyleId>
              </a:tblPr>
              <a:tblGrid>
                <a:gridCol w="1850968">
                  <a:extLst>
                    <a:ext uri="{9D8B030D-6E8A-4147-A177-3AD203B41FA5}">
                      <a16:colId xmlns:a16="http://schemas.microsoft.com/office/drawing/2014/main" val="374943080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73400634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90926140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880184901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39633468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75599609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34146421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665382904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64847452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129532461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23211225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9191552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187290048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37795308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49876131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60306657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09089890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57194893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57896512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81489286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21212150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09388927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647525315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42776091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92245524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631809475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1980097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31294888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1016336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99808557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911783521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170327606"/>
                    </a:ext>
                  </a:extLst>
                </a:gridCol>
              </a:tblGrid>
              <a:tr h="47256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9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11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12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14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16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17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19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21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22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24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26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27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29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31</a:t>
                      </a: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571127746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Your task #1</a:t>
                      </a:r>
                      <a:endParaRPr lang="en-US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307141763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#2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302908542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#3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501864240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#4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49460518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#5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013700973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#6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098512396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#7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61342347"/>
                  </a:ext>
                </a:extLst>
              </a:tr>
            </a:tbl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781769" y="1143675"/>
            <a:ext cx="4054251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>
                <a:solidFill>
                  <a:schemeClr val="bg1">
                    <a:lumMod val="65000"/>
                  </a:schemeClr>
                </a:solidFill>
              </a:rPr>
              <a:t>Project name: </a:t>
            </a:r>
            <a:r>
              <a:rPr lang="en-US" sz="2800" b="1">
                <a:solidFill>
                  <a:schemeClr val="bg1">
                    <a:lumMod val="50000"/>
                  </a:schemeClr>
                </a:solidFill>
              </a:rPr>
              <a:t>My_Project 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6430" y="1143675"/>
            <a:ext cx="3583802" cy="523220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r"/>
            <a:r>
              <a:rPr lang="en-US" sz="2800" b="1">
                <a:solidFill>
                  <a:schemeClr val="bg1">
                    <a:lumMod val="65000"/>
                  </a:schemeClr>
                </a:solidFill>
              </a:rPr>
              <a:t>Month: </a:t>
            </a:r>
            <a:r>
              <a:rPr lang="en-US" sz="2800" b="1">
                <a:solidFill>
                  <a:schemeClr val="bg1">
                    <a:lumMod val="50000"/>
                  </a:schemeClr>
                </a:solidFill>
              </a:rPr>
              <a:t>February, 2022 </a:t>
            </a:r>
            <a:endParaRPr lang="en-US" sz="28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408738" y="3327714"/>
            <a:ext cx="1934310" cy="2360814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9" name="Straight Connector 1028"/>
          <p:cNvCxnSpPr>
            <a:cxnSpLocks/>
          </p:cNvCxnSpPr>
          <p:nvPr/>
        </p:nvCxnSpPr>
        <p:spPr>
          <a:xfrm>
            <a:off x="3167079" y="2377439"/>
            <a:ext cx="0" cy="3484346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>
            <a:off x="10838046" y="2377439"/>
            <a:ext cx="0" cy="3484346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1" name="TextBox 1030"/>
          <p:cNvSpPr txBox="1"/>
          <p:nvPr/>
        </p:nvSpPr>
        <p:spPr>
          <a:xfrm>
            <a:off x="2850934" y="5861785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Start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67779" y="5861785"/>
            <a:ext cx="54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/>
              <a:t>End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167079" y="2846845"/>
            <a:ext cx="2020938" cy="2841683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4928134" y="3796369"/>
            <a:ext cx="1106905" cy="1892159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6338795" y="4268846"/>
            <a:ext cx="1106906" cy="1419682"/>
          </a:xfrm>
          <a:prstGeom prst="rect">
            <a:avLst/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7706084" y="4746597"/>
            <a:ext cx="1460917" cy="94193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8035707" y="5215300"/>
            <a:ext cx="519764" cy="473227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3167079" y="2377439"/>
            <a:ext cx="2020938" cy="473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408738" y="2850666"/>
            <a:ext cx="1934310" cy="4732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6343048" y="3797121"/>
            <a:ext cx="1106906" cy="473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711958" y="4268846"/>
            <a:ext cx="1460917" cy="4732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8879220" y="5215301"/>
            <a:ext cx="1958826" cy="4732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928134" y="3323894"/>
            <a:ext cx="1106905" cy="4732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8035707" y="4742073"/>
            <a:ext cx="519764" cy="4732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882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Gantt Chart for PowerPoint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1769" y="1143675"/>
            <a:ext cx="4054251" cy="523220"/>
          </a:xfrm>
          <a:prstGeom prst="rect">
            <a:avLst/>
          </a:prstGeom>
          <a:noFill/>
        </p:spPr>
        <p:txBody>
          <a:bodyPr wrap="none" lIns="0" rtlCol="0" anchor="ctr">
            <a:spAutoFit/>
          </a:bodyPr>
          <a:lstStyle/>
          <a:p>
            <a:r>
              <a:rPr lang="en-US" sz="2800" b="1">
                <a:solidFill>
                  <a:schemeClr val="tx1">
                    <a:lumMod val="65000"/>
                    <a:lumOff val="35000"/>
                  </a:schemeClr>
                </a:solidFill>
              </a:rPr>
              <a:t>Project name: </a:t>
            </a:r>
            <a:r>
              <a:rPr lang="en-US" sz="2800" b="1">
                <a:solidFill>
                  <a:schemeClr val="bg1">
                    <a:lumMod val="65000"/>
                  </a:schemeClr>
                </a:solidFill>
              </a:rPr>
              <a:t>My_Project </a:t>
            </a: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826430" y="1143675"/>
            <a:ext cx="3583802" cy="523220"/>
          </a:xfrm>
          <a:prstGeom prst="rect">
            <a:avLst/>
          </a:prstGeom>
          <a:noFill/>
        </p:spPr>
        <p:txBody>
          <a:bodyPr wrap="none" lIns="0" rIns="0" rtlCol="0" anchor="ctr">
            <a:spAutoFit/>
          </a:bodyPr>
          <a:lstStyle/>
          <a:p>
            <a:pPr algn="r"/>
            <a:r>
              <a:rPr lang="en-US" sz="2800" b="1">
                <a:solidFill>
                  <a:schemeClr val="tx1">
                    <a:lumMod val="65000"/>
                    <a:lumOff val="35000"/>
                  </a:schemeClr>
                </a:solidFill>
              </a:rPr>
              <a:t>Month: </a:t>
            </a:r>
            <a:r>
              <a:rPr lang="en-US" sz="2800" b="1">
                <a:solidFill>
                  <a:schemeClr val="bg1">
                    <a:lumMod val="65000"/>
                  </a:schemeClr>
                </a:solidFill>
              </a:rPr>
              <a:t>February, 2022 </a:t>
            </a:r>
            <a:endParaRPr lang="en-US" sz="2800" b="1" dirty="0">
              <a:solidFill>
                <a:schemeClr val="bg1">
                  <a:lumMod val="65000"/>
                </a:schemeClr>
              </a:solidFill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917425"/>
              </p:ext>
            </p:extLst>
          </p:nvPr>
        </p:nvGraphicFramePr>
        <p:xfrm>
          <a:off x="781769" y="1908033"/>
          <a:ext cx="10628463" cy="378049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1850968">
                  <a:extLst>
                    <a:ext uri="{9D8B030D-6E8A-4147-A177-3AD203B41FA5}">
                      <a16:colId xmlns:a16="http://schemas.microsoft.com/office/drawing/2014/main" val="374943080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73400634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90926140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880184901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39633468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75599609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34146421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665382904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64847452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129532461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23211225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9191552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187290048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37795308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49876131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60306657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09089890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57194893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57896512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81489286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21212150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09388927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647525315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427760917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92245524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631809475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19800973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1312948889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210163366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3998085572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911783521"/>
                    </a:ext>
                  </a:extLst>
                </a:gridCol>
                <a:gridCol w="283145">
                  <a:extLst>
                    <a:ext uri="{9D8B030D-6E8A-4147-A177-3AD203B41FA5}">
                      <a16:colId xmlns:a16="http://schemas.microsoft.com/office/drawing/2014/main" val="4170327606"/>
                    </a:ext>
                  </a:extLst>
                </a:gridCol>
              </a:tblGrid>
              <a:tr h="472562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4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6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7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9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11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12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14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16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17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19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21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22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23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24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25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26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27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28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29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30</a:t>
                      </a:r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/>
                        <a:t>31</a:t>
                      </a:r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571127746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Your task #1</a:t>
                      </a:r>
                      <a:endParaRPr lang="en-US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307141763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#2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302908542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#3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501864240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#4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49460518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#5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3013700973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#6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1098512396"/>
                  </a:ext>
                </a:extLst>
              </a:tr>
              <a:tr h="472562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u="none" strike="noStrike" kern="1200" cap="none" spc="0" normalizeH="0" baseline="0" noProof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Your task #7</a:t>
                      </a: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marL="0" marR="0" anchor="ctr"/>
                </a:tc>
                <a:extLst>
                  <a:ext uri="{0D108BD9-81ED-4DB2-BD59-A6C34878D82A}">
                    <a16:rowId xmlns:a16="http://schemas.microsoft.com/office/drawing/2014/main" val="261342347"/>
                  </a:ext>
                </a:extLst>
              </a:tr>
            </a:tbl>
          </a:graphicData>
        </a:graphic>
      </p:graphicFrame>
      <p:sp>
        <p:nvSpPr>
          <p:cNvPr id="41" name="TextBox 40"/>
          <p:cNvSpPr txBox="1"/>
          <p:nvPr/>
        </p:nvSpPr>
        <p:spPr>
          <a:xfrm>
            <a:off x="2850934" y="5861785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Start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67779" y="5861785"/>
            <a:ext cx="540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</a:rPr>
              <a:t>End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408738" y="3327714"/>
            <a:ext cx="1934310" cy="2360814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>
            <a:cxnSpLocks/>
          </p:cNvCxnSpPr>
          <p:nvPr/>
        </p:nvCxnSpPr>
        <p:spPr>
          <a:xfrm>
            <a:off x="3167079" y="2377439"/>
            <a:ext cx="0" cy="3484346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>
            <a:cxnSpLocks/>
          </p:cNvCxnSpPr>
          <p:nvPr/>
        </p:nvCxnSpPr>
        <p:spPr>
          <a:xfrm>
            <a:off x="10838046" y="2377439"/>
            <a:ext cx="0" cy="3484346"/>
          </a:xfrm>
          <a:prstGeom prst="line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3167079" y="2846845"/>
            <a:ext cx="2020938" cy="2841683"/>
          </a:xfrm>
          <a:prstGeom prst="rect">
            <a:avLst/>
          </a:prstGeom>
          <a:solidFill>
            <a:schemeClr val="tx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4928134" y="3796369"/>
            <a:ext cx="1106905" cy="1892159"/>
          </a:xfrm>
          <a:prstGeom prst="rect">
            <a:avLst/>
          </a:prstGeom>
          <a:solidFill>
            <a:schemeClr val="accent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6338795" y="4268846"/>
            <a:ext cx="1106906" cy="1419682"/>
          </a:xfrm>
          <a:prstGeom prst="rect">
            <a:avLst/>
          </a:prstGeom>
          <a:solidFill>
            <a:schemeClr val="accent4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7706084" y="4746597"/>
            <a:ext cx="1460917" cy="941930"/>
          </a:xfrm>
          <a:prstGeom prst="rect">
            <a:avLst/>
          </a:prstGeom>
          <a:solidFill>
            <a:schemeClr val="accent5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8035707" y="5215300"/>
            <a:ext cx="519764" cy="473227"/>
          </a:xfrm>
          <a:prstGeom prst="rect">
            <a:avLst/>
          </a:prstGeom>
          <a:solidFill>
            <a:schemeClr val="accent3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/>
          <p:cNvSpPr/>
          <p:nvPr/>
        </p:nvSpPr>
        <p:spPr>
          <a:xfrm>
            <a:off x="3167079" y="2377439"/>
            <a:ext cx="2020938" cy="47322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4408738" y="2850666"/>
            <a:ext cx="1934310" cy="4732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/>
          <p:cNvSpPr/>
          <p:nvPr/>
        </p:nvSpPr>
        <p:spPr>
          <a:xfrm>
            <a:off x="6343048" y="3797121"/>
            <a:ext cx="1106906" cy="4732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/>
          <p:cNvSpPr/>
          <p:nvPr/>
        </p:nvSpPr>
        <p:spPr>
          <a:xfrm>
            <a:off x="7711958" y="4268846"/>
            <a:ext cx="1460917" cy="47322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8879220" y="5215301"/>
            <a:ext cx="1958826" cy="47322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928134" y="3323894"/>
            <a:ext cx="1106905" cy="47322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8035707" y="4742073"/>
            <a:ext cx="519764" cy="4732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1641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7345</TotalTime>
  <Words>188</Words>
  <PresentationFormat>Widescreen</PresentationFormat>
  <Paragraphs>92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Gantt Chart for PowerPoint</vt:lpstr>
      <vt:lpstr>Gantt Chart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Gantt Chart for PowerPoint</dc:title>
  <dc:creator>PresentationGo.com</dc:creator>
  <dc:description>© Copyright PresentationGo.com</dc:description>
  <dcterms:created xsi:type="dcterms:W3CDTF">2014-11-26T05:14:11Z</dcterms:created>
  <dcterms:modified xsi:type="dcterms:W3CDTF">2017-02-01T17:38:46Z</dcterms:modified>
</cp:coreProperties>
</file>