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5" r:id="rId4"/>
    <p:sldId id="32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12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045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822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Hexagonal Diagram for PowerPoint</a:t>
            </a:r>
            <a:endParaRPr lang="en-US"/>
          </a:p>
        </p:txBody>
      </p:sp>
      <p:sp>
        <p:nvSpPr>
          <p:cNvPr id="108" name="TextBox 107"/>
          <p:cNvSpPr txBox="1"/>
          <p:nvPr/>
        </p:nvSpPr>
        <p:spPr>
          <a:xfrm>
            <a:off x="8376341" y="2772907"/>
            <a:ext cx="2937088" cy="52322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800" b="1" dirty="0"/>
              <a:t>Lorem Ipsum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8384136" y="3306064"/>
            <a:ext cx="2929293" cy="11695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878571" y="2772907"/>
            <a:ext cx="2937088" cy="52322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800" b="1" dirty="0"/>
              <a:t>Lorem Ipsum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886366" y="3306064"/>
            <a:ext cx="2929293" cy="11695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15" name="Group 114"/>
          <p:cNvGrpSpPr/>
          <p:nvPr/>
        </p:nvGrpSpPr>
        <p:grpSpPr>
          <a:xfrm>
            <a:off x="3255432" y="1028699"/>
            <a:ext cx="5686425" cy="5191125"/>
            <a:chOff x="3252788" y="1028699"/>
            <a:chExt cx="5686425" cy="5191125"/>
          </a:xfrm>
        </p:grpSpPr>
        <p:grpSp>
          <p:nvGrpSpPr>
            <p:cNvPr id="97" name="Group 96"/>
            <p:cNvGrpSpPr/>
            <p:nvPr/>
          </p:nvGrpSpPr>
          <p:grpSpPr>
            <a:xfrm>
              <a:off x="3252788" y="1028699"/>
              <a:ext cx="5686425" cy="5191125"/>
              <a:chOff x="4100513" y="1663700"/>
              <a:chExt cx="3719512" cy="4076700"/>
            </a:xfrm>
          </p:grpSpPr>
          <p:grpSp>
            <p:nvGrpSpPr>
              <p:cNvPr id="94" name="Group 93"/>
              <p:cNvGrpSpPr/>
              <p:nvPr/>
            </p:nvGrpSpPr>
            <p:grpSpPr>
              <a:xfrm>
                <a:off x="4945063" y="2605088"/>
                <a:ext cx="2033588" cy="2249487"/>
                <a:chOff x="5078413" y="3081338"/>
                <a:chExt cx="2033588" cy="2249487"/>
              </a:xfrm>
            </p:grpSpPr>
            <p:sp>
              <p:nvSpPr>
                <p:cNvPr id="63" name="Freeform 23"/>
                <p:cNvSpPr>
                  <a:spLocks/>
                </p:cNvSpPr>
                <p:nvPr/>
              </p:nvSpPr>
              <p:spPr bwMode="auto">
                <a:xfrm>
                  <a:off x="5078413" y="3717925"/>
                  <a:ext cx="842963" cy="974725"/>
                </a:xfrm>
                <a:custGeom>
                  <a:avLst/>
                  <a:gdLst>
                    <a:gd name="T0" fmla="*/ 0 w 531"/>
                    <a:gd name="T1" fmla="*/ 0 h 614"/>
                    <a:gd name="T2" fmla="*/ 531 w 531"/>
                    <a:gd name="T3" fmla="*/ 306 h 614"/>
                    <a:gd name="T4" fmla="*/ 0 w 531"/>
                    <a:gd name="T5" fmla="*/ 614 h 614"/>
                    <a:gd name="T6" fmla="*/ 0 w 531"/>
                    <a:gd name="T7" fmla="*/ 0 h 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1" h="614">
                      <a:moveTo>
                        <a:pt x="0" y="0"/>
                      </a:moveTo>
                      <a:lnTo>
                        <a:pt x="531" y="306"/>
                      </a:lnTo>
                      <a:lnTo>
                        <a:pt x="0" y="6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4" name="Freeform 25"/>
                <p:cNvSpPr>
                  <a:spLocks/>
                </p:cNvSpPr>
                <p:nvPr/>
              </p:nvSpPr>
              <p:spPr bwMode="auto">
                <a:xfrm>
                  <a:off x="5165725" y="3081338"/>
                  <a:ext cx="842963" cy="974725"/>
                </a:xfrm>
                <a:custGeom>
                  <a:avLst/>
                  <a:gdLst>
                    <a:gd name="T0" fmla="*/ 531 w 531"/>
                    <a:gd name="T1" fmla="*/ 0 h 614"/>
                    <a:gd name="T2" fmla="*/ 531 w 531"/>
                    <a:gd name="T3" fmla="*/ 614 h 614"/>
                    <a:gd name="T4" fmla="*/ 0 w 531"/>
                    <a:gd name="T5" fmla="*/ 307 h 614"/>
                    <a:gd name="T6" fmla="*/ 531 w 531"/>
                    <a:gd name="T7" fmla="*/ 0 h 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1" h="614">
                      <a:moveTo>
                        <a:pt x="531" y="0"/>
                      </a:moveTo>
                      <a:lnTo>
                        <a:pt x="531" y="614"/>
                      </a:lnTo>
                      <a:lnTo>
                        <a:pt x="0" y="307"/>
                      </a:lnTo>
                      <a:lnTo>
                        <a:pt x="531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5" name="Freeform 27"/>
                <p:cNvSpPr>
                  <a:spLocks/>
                </p:cNvSpPr>
                <p:nvPr/>
              </p:nvSpPr>
              <p:spPr bwMode="auto">
                <a:xfrm>
                  <a:off x="6181725" y="3081338"/>
                  <a:ext cx="841375" cy="974725"/>
                </a:xfrm>
                <a:custGeom>
                  <a:avLst/>
                  <a:gdLst>
                    <a:gd name="T0" fmla="*/ 0 w 530"/>
                    <a:gd name="T1" fmla="*/ 0 h 614"/>
                    <a:gd name="T2" fmla="*/ 530 w 530"/>
                    <a:gd name="T3" fmla="*/ 307 h 614"/>
                    <a:gd name="T4" fmla="*/ 0 w 530"/>
                    <a:gd name="T5" fmla="*/ 614 h 614"/>
                    <a:gd name="T6" fmla="*/ 0 w 530"/>
                    <a:gd name="T7" fmla="*/ 0 h 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0" h="614">
                      <a:moveTo>
                        <a:pt x="0" y="0"/>
                      </a:moveTo>
                      <a:lnTo>
                        <a:pt x="530" y="307"/>
                      </a:lnTo>
                      <a:lnTo>
                        <a:pt x="0" y="6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6" name="Freeform 29"/>
                <p:cNvSpPr>
                  <a:spLocks/>
                </p:cNvSpPr>
                <p:nvPr/>
              </p:nvSpPr>
              <p:spPr bwMode="auto">
                <a:xfrm>
                  <a:off x="6269038" y="3717925"/>
                  <a:ext cx="842963" cy="974725"/>
                </a:xfrm>
                <a:custGeom>
                  <a:avLst/>
                  <a:gdLst>
                    <a:gd name="T0" fmla="*/ 531 w 531"/>
                    <a:gd name="T1" fmla="*/ 0 h 614"/>
                    <a:gd name="T2" fmla="*/ 531 w 531"/>
                    <a:gd name="T3" fmla="*/ 614 h 614"/>
                    <a:gd name="T4" fmla="*/ 0 w 531"/>
                    <a:gd name="T5" fmla="*/ 306 h 614"/>
                    <a:gd name="T6" fmla="*/ 531 w 531"/>
                    <a:gd name="T7" fmla="*/ 0 h 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1" h="614">
                      <a:moveTo>
                        <a:pt x="531" y="0"/>
                      </a:moveTo>
                      <a:lnTo>
                        <a:pt x="531" y="614"/>
                      </a:lnTo>
                      <a:lnTo>
                        <a:pt x="0" y="306"/>
                      </a:lnTo>
                      <a:lnTo>
                        <a:pt x="53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7" name="Freeform 31"/>
                <p:cNvSpPr>
                  <a:spLocks/>
                </p:cNvSpPr>
                <p:nvPr/>
              </p:nvSpPr>
              <p:spPr bwMode="auto">
                <a:xfrm>
                  <a:off x="6181725" y="4356100"/>
                  <a:ext cx="841375" cy="974725"/>
                </a:xfrm>
                <a:custGeom>
                  <a:avLst/>
                  <a:gdLst>
                    <a:gd name="T0" fmla="*/ 0 w 530"/>
                    <a:gd name="T1" fmla="*/ 0 h 614"/>
                    <a:gd name="T2" fmla="*/ 530 w 530"/>
                    <a:gd name="T3" fmla="*/ 306 h 614"/>
                    <a:gd name="T4" fmla="*/ 0 w 530"/>
                    <a:gd name="T5" fmla="*/ 614 h 614"/>
                    <a:gd name="T6" fmla="*/ 0 w 530"/>
                    <a:gd name="T7" fmla="*/ 0 h 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0" h="614">
                      <a:moveTo>
                        <a:pt x="0" y="0"/>
                      </a:moveTo>
                      <a:lnTo>
                        <a:pt x="530" y="306"/>
                      </a:lnTo>
                      <a:lnTo>
                        <a:pt x="0" y="6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8" name="Freeform 33"/>
                <p:cNvSpPr>
                  <a:spLocks/>
                </p:cNvSpPr>
                <p:nvPr/>
              </p:nvSpPr>
              <p:spPr bwMode="auto">
                <a:xfrm>
                  <a:off x="5165725" y="4356100"/>
                  <a:ext cx="842963" cy="974725"/>
                </a:xfrm>
                <a:custGeom>
                  <a:avLst/>
                  <a:gdLst>
                    <a:gd name="T0" fmla="*/ 531 w 531"/>
                    <a:gd name="T1" fmla="*/ 0 h 614"/>
                    <a:gd name="T2" fmla="*/ 531 w 531"/>
                    <a:gd name="T3" fmla="*/ 614 h 614"/>
                    <a:gd name="T4" fmla="*/ 0 w 531"/>
                    <a:gd name="T5" fmla="*/ 306 h 614"/>
                    <a:gd name="T6" fmla="*/ 531 w 531"/>
                    <a:gd name="T7" fmla="*/ 0 h 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1" h="614">
                      <a:moveTo>
                        <a:pt x="531" y="0"/>
                      </a:moveTo>
                      <a:lnTo>
                        <a:pt x="531" y="614"/>
                      </a:lnTo>
                      <a:lnTo>
                        <a:pt x="0" y="306"/>
                      </a:lnTo>
                      <a:lnTo>
                        <a:pt x="531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cxnSp>
            <p:nvCxnSpPr>
              <p:cNvPr id="85" name="Straight Connector 84"/>
              <p:cNvCxnSpPr>
                <a:cxnSpLocks/>
              </p:cNvCxnSpPr>
              <p:nvPr/>
            </p:nvCxnSpPr>
            <p:spPr>
              <a:xfrm flipV="1">
                <a:off x="4100513" y="2643187"/>
                <a:ext cx="3719512" cy="2171700"/>
              </a:xfrm>
              <a:prstGeom prst="line">
                <a:avLst/>
              </a:prstGeom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>
                <a:cxnSpLocks/>
              </p:cNvCxnSpPr>
              <p:nvPr/>
            </p:nvCxnSpPr>
            <p:spPr>
              <a:xfrm>
                <a:off x="4100513" y="2643187"/>
                <a:ext cx="3719512" cy="2171700"/>
              </a:xfrm>
              <a:prstGeom prst="line">
                <a:avLst/>
              </a:prstGeom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>
                <a:off x="5960269" y="1663700"/>
                <a:ext cx="0" cy="4076700"/>
              </a:xfrm>
              <a:prstGeom prst="line">
                <a:avLst/>
              </a:prstGeom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8" name="Oval 97"/>
            <p:cNvSpPr/>
            <p:nvPr/>
          </p:nvSpPr>
          <p:spPr>
            <a:xfrm>
              <a:off x="6400994" y="2639705"/>
              <a:ext cx="416627" cy="416627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chemeClr val="tx2"/>
                  </a:solidFill>
                </a:rPr>
                <a:t>1</a:t>
              </a:r>
              <a:endParaRPr lang="en-US" sz="2000" b="1">
                <a:solidFill>
                  <a:schemeClr val="tx2"/>
                </a:solidFill>
              </a:endParaRPr>
            </a:p>
          </p:txBody>
        </p:sp>
        <p:sp>
          <p:nvSpPr>
            <p:cNvPr id="99" name="Oval 98"/>
            <p:cNvSpPr/>
            <p:nvPr/>
          </p:nvSpPr>
          <p:spPr>
            <a:xfrm>
              <a:off x="6960016" y="3450311"/>
              <a:ext cx="416627" cy="416627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chemeClr val="tx2"/>
                  </a:solidFill>
                </a:rPr>
                <a:t>2</a:t>
              </a:r>
              <a:endParaRPr lang="en-US" sz="2000" b="1">
                <a:solidFill>
                  <a:schemeClr val="tx2"/>
                </a:solidFill>
              </a:endParaRPr>
            </a:p>
          </p:txBody>
        </p:sp>
        <p:sp>
          <p:nvSpPr>
            <p:cNvPr id="100" name="Oval 99"/>
            <p:cNvSpPr/>
            <p:nvPr/>
          </p:nvSpPr>
          <p:spPr>
            <a:xfrm>
              <a:off x="6400993" y="4230702"/>
              <a:ext cx="416627" cy="416627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chemeClr val="tx2"/>
                  </a:solidFill>
                </a:rPr>
                <a:t>3</a:t>
              </a:r>
              <a:endParaRPr lang="en-US" sz="2000" b="1">
                <a:solidFill>
                  <a:schemeClr val="tx2"/>
                </a:solidFill>
              </a:endParaRPr>
            </a:p>
          </p:txBody>
        </p:sp>
        <p:sp>
          <p:nvSpPr>
            <p:cNvPr id="101" name="Oval 100"/>
            <p:cNvSpPr/>
            <p:nvPr/>
          </p:nvSpPr>
          <p:spPr>
            <a:xfrm>
              <a:off x="5373332" y="4230702"/>
              <a:ext cx="416627" cy="416627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chemeClr val="tx2"/>
                  </a:solidFill>
                </a:rPr>
                <a:t>4</a:t>
              </a:r>
              <a:endParaRPr lang="en-US" sz="2000" b="1">
                <a:solidFill>
                  <a:schemeClr val="tx2"/>
                </a:solidFill>
              </a:endParaRPr>
            </a:p>
          </p:txBody>
        </p:sp>
        <p:sp>
          <p:nvSpPr>
            <p:cNvPr id="102" name="Oval 101"/>
            <p:cNvSpPr/>
            <p:nvPr/>
          </p:nvSpPr>
          <p:spPr>
            <a:xfrm>
              <a:off x="4736083" y="3450311"/>
              <a:ext cx="416627" cy="416627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chemeClr val="tx2"/>
                  </a:solidFill>
                </a:rPr>
                <a:t>5</a:t>
              </a:r>
              <a:endParaRPr lang="en-US" sz="2000" b="1">
                <a:solidFill>
                  <a:schemeClr val="tx2"/>
                </a:solidFill>
              </a:endParaRPr>
            </a:p>
          </p:txBody>
        </p:sp>
        <p:sp>
          <p:nvSpPr>
            <p:cNvPr id="103" name="Oval 102"/>
            <p:cNvSpPr/>
            <p:nvPr/>
          </p:nvSpPr>
          <p:spPr>
            <a:xfrm>
              <a:off x="5369091" y="2639705"/>
              <a:ext cx="416627" cy="416627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chemeClr val="tx2"/>
                  </a:solidFill>
                </a:rPr>
                <a:t>6</a:t>
              </a:r>
              <a:endParaRPr lang="en-US" sz="2000" b="1">
                <a:solidFill>
                  <a:schemeClr val="tx2"/>
                </a:solidFill>
              </a:endParaRPr>
            </a:p>
          </p:txBody>
        </p:sp>
      </p:grpSp>
      <p:sp>
        <p:nvSpPr>
          <p:cNvPr id="117" name="TextBox 116"/>
          <p:cNvSpPr txBox="1"/>
          <p:nvPr/>
        </p:nvSpPr>
        <p:spPr>
          <a:xfrm>
            <a:off x="6403637" y="1522328"/>
            <a:ext cx="4257616" cy="52322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800" b="1" dirty="0"/>
              <a:t>Lorem Ipsum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6403637" y="5239176"/>
            <a:ext cx="4257616" cy="52322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800" b="1" dirty="0"/>
              <a:t>Lorem Ipsum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530746" y="5239176"/>
            <a:ext cx="4257616" cy="52322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r"/>
            <a:r>
              <a:rPr lang="en-US" sz="2800" b="1" dirty="0"/>
              <a:t>Lorem Ipsum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1530746" y="1522328"/>
            <a:ext cx="4257616" cy="52322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r"/>
            <a:r>
              <a:rPr lang="en-US" sz="2800" b="1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670377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Hexagonal Diagram for PowerPoint</a:t>
            </a:r>
            <a:endParaRPr lang="en-US"/>
          </a:p>
        </p:txBody>
      </p:sp>
      <p:sp>
        <p:nvSpPr>
          <p:cNvPr id="108" name="TextBox 107"/>
          <p:cNvSpPr txBox="1"/>
          <p:nvPr/>
        </p:nvSpPr>
        <p:spPr>
          <a:xfrm>
            <a:off x="8376341" y="2772907"/>
            <a:ext cx="2937088" cy="52322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8384136" y="3306064"/>
            <a:ext cx="2929293" cy="11695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4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878571" y="2772907"/>
            <a:ext cx="2937088" cy="52322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886366" y="3306064"/>
            <a:ext cx="2929293" cy="11695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4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115" name="Group 114"/>
          <p:cNvGrpSpPr/>
          <p:nvPr/>
        </p:nvGrpSpPr>
        <p:grpSpPr>
          <a:xfrm>
            <a:off x="3255432" y="1028699"/>
            <a:ext cx="5686425" cy="5191125"/>
            <a:chOff x="3252788" y="1028699"/>
            <a:chExt cx="5686425" cy="5191125"/>
          </a:xfrm>
        </p:grpSpPr>
        <p:grpSp>
          <p:nvGrpSpPr>
            <p:cNvPr id="97" name="Group 96"/>
            <p:cNvGrpSpPr/>
            <p:nvPr/>
          </p:nvGrpSpPr>
          <p:grpSpPr>
            <a:xfrm>
              <a:off x="3252788" y="1028699"/>
              <a:ext cx="5686425" cy="5191125"/>
              <a:chOff x="4100513" y="1663700"/>
              <a:chExt cx="3719512" cy="4076700"/>
            </a:xfrm>
          </p:grpSpPr>
          <p:grpSp>
            <p:nvGrpSpPr>
              <p:cNvPr id="94" name="Group 93"/>
              <p:cNvGrpSpPr/>
              <p:nvPr/>
            </p:nvGrpSpPr>
            <p:grpSpPr>
              <a:xfrm>
                <a:off x="4945063" y="2605088"/>
                <a:ext cx="2033588" cy="2249487"/>
                <a:chOff x="5078413" y="3081338"/>
                <a:chExt cx="2033588" cy="2249487"/>
              </a:xfrm>
            </p:grpSpPr>
            <p:sp>
              <p:nvSpPr>
                <p:cNvPr id="63" name="Freeform 23"/>
                <p:cNvSpPr>
                  <a:spLocks/>
                </p:cNvSpPr>
                <p:nvPr/>
              </p:nvSpPr>
              <p:spPr bwMode="auto">
                <a:xfrm>
                  <a:off x="5078413" y="3717925"/>
                  <a:ext cx="842963" cy="974725"/>
                </a:xfrm>
                <a:custGeom>
                  <a:avLst/>
                  <a:gdLst>
                    <a:gd name="T0" fmla="*/ 0 w 531"/>
                    <a:gd name="T1" fmla="*/ 0 h 614"/>
                    <a:gd name="T2" fmla="*/ 531 w 531"/>
                    <a:gd name="T3" fmla="*/ 306 h 614"/>
                    <a:gd name="T4" fmla="*/ 0 w 531"/>
                    <a:gd name="T5" fmla="*/ 614 h 614"/>
                    <a:gd name="T6" fmla="*/ 0 w 531"/>
                    <a:gd name="T7" fmla="*/ 0 h 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1" h="614">
                      <a:moveTo>
                        <a:pt x="0" y="0"/>
                      </a:moveTo>
                      <a:lnTo>
                        <a:pt x="531" y="306"/>
                      </a:lnTo>
                      <a:lnTo>
                        <a:pt x="0" y="6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4" name="Freeform 25"/>
                <p:cNvSpPr>
                  <a:spLocks/>
                </p:cNvSpPr>
                <p:nvPr/>
              </p:nvSpPr>
              <p:spPr bwMode="auto">
                <a:xfrm>
                  <a:off x="5165725" y="3081338"/>
                  <a:ext cx="842963" cy="974725"/>
                </a:xfrm>
                <a:custGeom>
                  <a:avLst/>
                  <a:gdLst>
                    <a:gd name="T0" fmla="*/ 531 w 531"/>
                    <a:gd name="T1" fmla="*/ 0 h 614"/>
                    <a:gd name="T2" fmla="*/ 531 w 531"/>
                    <a:gd name="T3" fmla="*/ 614 h 614"/>
                    <a:gd name="T4" fmla="*/ 0 w 531"/>
                    <a:gd name="T5" fmla="*/ 307 h 614"/>
                    <a:gd name="T6" fmla="*/ 531 w 531"/>
                    <a:gd name="T7" fmla="*/ 0 h 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1" h="614">
                      <a:moveTo>
                        <a:pt x="531" y="0"/>
                      </a:moveTo>
                      <a:lnTo>
                        <a:pt x="531" y="614"/>
                      </a:lnTo>
                      <a:lnTo>
                        <a:pt x="0" y="307"/>
                      </a:lnTo>
                      <a:lnTo>
                        <a:pt x="531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5" name="Freeform 27"/>
                <p:cNvSpPr>
                  <a:spLocks/>
                </p:cNvSpPr>
                <p:nvPr/>
              </p:nvSpPr>
              <p:spPr bwMode="auto">
                <a:xfrm>
                  <a:off x="6181725" y="3081338"/>
                  <a:ext cx="841375" cy="974725"/>
                </a:xfrm>
                <a:custGeom>
                  <a:avLst/>
                  <a:gdLst>
                    <a:gd name="T0" fmla="*/ 0 w 530"/>
                    <a:gd name="T1" fmla="*/ 0 h 614"/>
                    <a:gd name="T2" fmla="*/ 530 w 530"/>
                    <a:gd name="T3" fmla="*/ 307 h 614"/>
                    <a:gd name="T4" fmla="*/ 0 w 530"/>
                    <a:gd name="T5" fmla="*/ 614 h 614"/>
                    <a:gd name="T6" fmla="*/ 0 w 530"/>
                    <a:gd name="T7" fmla="*/ 0 h 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0" h="614">
                      <a:moveTo>
                        <a:pt x="0" y="0"/>
                      </a:moveTo>
                      <a:lnTo>
                        <a:pt x="530" y="307"/>
                      </a:lnTo>
                      <a:lnTo>
                        <a:pt x="0" y="6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6" name="Freeform 29"/>
                <p:cNvSpPr>
                  <a:spLocks/>
                </p:cNvSpPr>
                <p:nvPr/>
              </p:nvSpPr>
              <p:spPr bwMode="auto">
                <a:xfrm>
                  <a:off x="6269038" y="3717925"/>
                  <a:ext cx="842963" cy="974725"/>
                </a:xfrm>
                <a:custGeom>
                  <a:avLst/>
                  <a:gdLst>
                    <a:gd name="T0" fmla="*/ 531 w 531"/>
                    <a:gd name="T1" fmla="*/ 0 h 614"/>
                    <a:gd name="T2" fmla="*/ 531 w 531"/>
                    <a:gd name="T3" fmla="*/ 614 h 614"/>
                    <a:gd name="T4" fmla="*/ 0 w 531"/>
                    <a:gd name="T5" fmla="*/ 306 h 614"/>
                    <a:gd name="T6" fmla="*/ 531 w 531"/>
                    <a:gd name="T7" fmla="*/ 0 h 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1" h="614">
                      <a:moveTo>
                        <a:pt x="531" y="0"/>
                      </a:moveTo>
                      <a:lnTo>
                        <a:pt x="531" y="614"/>
                      </a:lnTo>
                      <a:lnTo>
                        <a:pt x="0" y="306"/>
                      </a:lnTo>
                      <a:lnTo>
                        <a:pt x="53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7" name="Freeform 31"/>
                <p:cNvSpPr>
                  <a:spLocks/>
                </p:cNvSpPr>
                <p:nvPr/>
              </p:nvSpPr>
              <p:spPr bwMode="auto">
                <a:xfrm>
                  <a:off x="6181725" y="4356100"/>
                  <a:ext cx="841375" cy="974725"/>
                </a:xfrm>
                <a:custGeom>
                  <a:avLst/>
                  <a:gdLst>
                    <a:gd name="T0" fmla="*/ 0 w 530"/>
                    <a:gd name="T1" fmla="*/ 0 h 614"/>
                    <a:gd name="T2" fmla="*/ 530 w 530"/>
                    <a:gd name="T3" fmla="*/ 306 h 614"/>
                    <a:gd name="T4" fmla="*/ 0 w 530"/>
                    <a:gd name="T5" fmla="*/ 614 h 614"/>
                    <a:gd name="T6" fmla="*/ 0 w 530"/>
                    <a:gd name="T7" fmla="*/ 0 h 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0" h="614">
                      <a:moveTo>
                        <a:pt x="0" y="0"/>
                      </a:moveTo>
                      <a:lnTo>
                        <a:pt x="530" y="306"/>
                      </a:lnTo>
                      <a:lnTo>
                        <a:pt x="0" y="6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8" name="Freeform 33"/>
                <p:cNvSpPr>
                  <a:spLocks/>
                </p:cNvSpPr>
                <p:nvPr/>
              </p:nvSpPr>
              <p:spPr bwMode="auto">
                <a:xfrm>
                  <a:off x="5165725" y="4356100"/>
                  <a:ext cx="842963" cy="974725"/>
                </a:xfrm>
                <a:custGeom>
                  <a:avLst/>
                  <a:gdLst>
                    <a:gd name="T0" fmla="*/ 531 w 531"/>
                    <a:gd name="T1" fmla="*/ 0 h 614"/>
                    <a:gd name="T2" fmla="*/ 531 w 531"/>
                    <a:gd name="T3" fmla="*/ 614 h 614"/>
                    <a:gd name="T4" fmla="*/ 0 w 531"/>
                    <a:gd name="T5" fmla="*/ 306 h 614"/>
                    <a:gd name="T6" fmla="*/ 531 w 531"/>
                    <a:gd name="T7" fmla="*/ 0 h 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1" h="614">
                      <a:moveTo>
                        <a:pt x="531" y="0"/>
                      </a:moveTo>
                      <a:lnTo>
                        <a:pt x="531" y="614"/>
                      </a:lnTo>
                      <a:lnTo>
                        <a:pt x="0" y="306"/>
                      </a:lnTo>
                      <a:lnTo>
                        <a:pt x="531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cxnSp>
            <p:nvCxnSpPr>
              <p:cNvPr id="85" name="Straight Connector 84"/>
              <p:cNvCxnSpPr>
                <a:cxnSpLocks/>
              </p:cNvCxnSpPr>
              <p:nvPr/>
            </p:nvCxnSpPr>
            <p:spPr>
              <a:xfrm flipV="1">
                <a:off x="4100513" y="2643187"/>
                <a:ext cx="3719512" cy="2171700"/>
              </a:xfrm>
              <a:prstGeom prst="line">
                <a:avLst/>
              </a:prstGeom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>
                <a:cxnSpLocks/>
              </p:cNvCxnSpPr>
              <p:nvPr/>
            </p:nvCxnSpPr>
            <p:spPr>
              <a:xfrm>
                <a:off x="4100513" y="2643187"/>
                <a:ext cx="3719512" cy="2171700"/>
              </a:xfrm>
              <a:prstGeom prst="line">
                <a:avLst/>
              </a:prstGeom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>
                <a:off x="5960269" y="1663700"/>
                <a:ext cx="0" cy="4076700"/>
              </a:xfrm>
              <a:prstGeom prst="line">
                <a:avLst/>
              </a:prstGeom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8" name="Oval 97"/>
            <p:cNvSpPr/>
            <p:nvPr/>
          </p:nvSpPr>
          <p:spPr>
            <a:xfrm>
              <a:off x="6400994" y="2639705"/>
              <a:ext cx="416627" cy="416627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chemeClr val="tx2"/>
                  </a:solidFill>
                </a:rPr>
                <a:t>1</a:t>
              </a:r>
              <a:endParaRPr lang="en-US" sz="2000" b="1">
                <a:solidFill>
                  <a:schemeClr val="tx2"/>
                </a:solidFill>
              </a:endParaRPr>
            </a:p>
          </p:txBody>
        </p:sp>
        <p:sp>
          <p:nvSpPr>
            <p:cNvPr id="99" name="Oval 98"/>
            <p:cNvSpPr/>
            <p:nvPr/>
          </p:nvSpPr>
          <p:spPr>
            <a:xfrm>
              <a:off x="6960016" y="3450311"/>
              <a:ext cx="416627" cy="416627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chemeClr val="tx2"/>
                  </a:solidFill>
                </a:rPr>
                <a:t>2</a:t>
              </a:r>
              <a:endParaRPr lang="en-US" sz="2000" b="1">
                <a:solidFill>
                  <a:schemeClr val="tx2"/>
                </a:solidFill>
              </a:endParaRPr>
            </a:p>
          </p:txBody>
        </p:sp>
        <p:sp>
          <p:nvSpPr>
            <p:cNvPr id="100" name="Oval 99"/>
            <p:cNvSpPr/>
            <p:nvPr/>
          </p:nvSpPr>
          <p:spPr>
            <a:xfrm>
              <a:off x="6400993" y="4230702"/>
              <a:ext cx="416627" cy="416627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chemeClr val="tx2"/>
                  </a:solidFill>
                </a:rPr>
                <a:t>3</a:t>
              </a:r>
              <a:endParaRPr lang="en-US" sz="2000" b="1">
                <a:solidFill>
                  <a:schemeClr val="tx2"/>
                </a:solidFill>
              </a:endParaRPr>
            </a:p>
          </p:txBody>
        </p:sp>
        <p:sp>
          <p:nvSpPr>
            <p:cNvPr id="101" name="Oval 100"/>
            <p:cNvSpPr/>
            <p:nvPr/>
          </p:nvSpPr>
          <p:spPr>
            <a:xfrm>
              <a:off x="5373332" y="4230702"/>
              <a:ext cx="416627" cy="416627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chemeClr val="tx2"/>
                  </a:solidFill>
                </a:rPr>
                <a:t>4</a:t>
              </a:r>
              <a:endParaRPr lang="en-US" sz="2000" b="1">
                <a:solidFill>
                  <a:schemeClr val="tx2"/>
                </a:solidFill>
              </a:endParaRPr>
            </a:p>
          </p:txBody>
        </p:sp>
        <p:sp>
          <p:nvSpPr>
            <p:cNvPr id="102" name="Oval 101"/>
            <p:cNvSpPr/>
            <p:nvPr/>
          </p:nvSpPr>
          <p:spPr>
            <a:xfrm>
              <a:off x="4736083" y="3450311"/>
              <a:ext cx="416627" cy="416627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chemeClr val="tx2"/>
                  </a:solidFill>
                </a:rPr>
                <a:t>5</a:t>
              </a:r>
              <a:endParaRPr lang="en-US" sz="2000" b="1">
                <a:solidFill>
                  <a:schemeClr val="tx2"/>
                </a:solidFill>
              </a:endParaRPr>
            </a:p>
          </p:txBody>
        </p:sp>
        <p:sp>
          <p:nvSpPr>
            <p:cNvPr id="103" name="Oval 102"/>
            <p:cNvSpPr/>
            <p:nvPr/>
          </p:nvSpPr>
          <p:spPr>
            <a:xfrm>
              <a:off x="5369091" y="2639705"/>
              <a:ext cx="416627" cy="416627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solidFill>
                    <a:schemeClr val="tx2"/>
                  </a:solidFill>
                </a:rPr>
                <a:t>6</a:t>
              </a:r>
              <a:endParaRPr lang="en-US" sz="2000" b="1">
                <a:solidFill>
                  <a:schemeClr val="tx2"/>
                </a:solidFill>
              </a:endParaRPr>
            </a:p>
          </p:txBody>
        </p:sp>
      </p:grpSp>
      <p:sp>
        <p:nvSpPr>
          <p:cNvPr id="117" name="TextBox 116"/>
          <p:cNvSpPr txBox="1"/>
          <p:nvPr/>
        </p:nvSpPr>
        <p:spPr>
          <a:xfrm>
            <a:off x="6403637" y="1522328"/>
            <a:ext cx="4257616" cy="52322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6403637" y="5239176"/>
            <a:ext cx="4257616" cy="52322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530746" y="5239176"/>
            <a:ext cx="4257616" cy="52322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r"/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1530746" y="1522328"/>
            <a:ext cx="4257616" cy="52322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r"/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06374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7362</TotalTime>
  <Words>228</Words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Hexagonal Diagram for PowerPoint</vt:lpstr>
      <vt:lpstr>Hexagonal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Hexagonal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2017-01-31T20:08:05Z</dcterms:modified>
</cp:coreProperties>
</file>