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6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95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40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Hexagonal Diagram for PowerPoint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282256" y="2925389"/>
            <a:ext cx="2202816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100" b="1" dirty="0"/>
              <a:t>Lorem Ipsum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288102" y="3325256"/>
            <a:ext cx="2196970" cy="90024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58928" y="2925389"/>
            <a:ext cx="2202816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dirty="0"/>
              <a:t>Lorem Ipsum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64775" y="3325256"/>
            <a:ext cx="2196970" cy="90024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2441574" y="1628775"/>
            <a:ext cx="4264819" cy="3893344"/>
            <a:chOff x="3252788" y="1028699"/>
            <a:chExt cx="5686425" cy="5191125"/>
          </a:xfrm>
        </p:grpSpPr>
        <p:grpSp>
          <p:nvGrpSpPr>
            <p:cNvPr id="97" name="Group 96"/>
            <p:cNvGrpSpPr/>
            <p:nvPr/>
          </p:nvGrpSpPr>
          <p:grpSpPr>
            <a:xfrm>
              <a:off x="3252788" y="1028699"/>
              <a:ext cx="5686425" cy="5191125"/>
              <a:chOff x="4100513" y="1663700"/>
              <a:chExt cx="3719512" cy="407670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4945063" y="2605088"/>
                <a:ext cx="2033588" cy="2249487"/>
                <a:chOff x="5078413" y="3081338"/>
                <a:chExt cx="2033588" cy="2249487"/>
              </a:xfrm>
            </p:grpSpPr>
            <p:sp>
              <p:nvSpPr>
                <p:cNvPr id="63" name="Freeform 23"/>
                <p:cNvSpPr>
                  <a:spLocks/>
                </p:cNvSpPr>
                <p:nvPr/>
              </p:nvSpPr>
              <p:spPr bwMode="auto">
                <a:xfrm>
                  <a:off x="5078413" y="3717925"/>
                  <a:ext cx="842963" cy="974725"/>
                </a:xfrm>
                <a:custGeom>
                  <a:avLst/>
                  <a:gdLst>
                    <a:gd name="T0" fmla="*/ 0 w 531"/>
                    <a:gd name="T1" fmla="*/ 0 h 614"/>
                    <a:gd name="T2" fmla="*/ 531 w 531"/>
                    <a:gd name="T3" fmla="*/ 306 h 614"/>
                    <a:gd name="T4" fmla="*/ 0 w 531"/>
                    <a:gd name="T5" fmla="*/ 614 h 614"/>
                    <a:gd name="T6" fmla="*/ 0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0" y="0"/>
                      </a:moveTo>
                      <a:lnTo>
                        <a:pt x="531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4" name="Freeform 25"/>
                <p:cNvSpPr>
                  <a:spLocks/>
                </p:cNvSpPr>
                <p:nvPr/>
              </p:nvSpPr>
              <p:spPr bwMode="auto">
                <a:xfrm>
                  <a:off x="5165725" y="3081338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7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7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5" name="Freeform 27"/>
                <p:cNvSpPr>
                  <a:spLocks/>
                </p:cNvSpPr>
                <p:nvPr/>
              </p:nvSpPr>
              <p:spPr bwMode="auto">
                <a:xfrm>
                  <a:off x="6181725" y="3081338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7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7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6" name="Freeform 29"/>
                <p:cNvSpPr>
                  <a:spLocks/>
                </p:cNvSpPr>
                <p:nvPr/>
              </p:nvSpPr>
              <p:spPr bwMode="auto">
                <a:xfrm>
                  <a:off x="6269038" y="3717925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7" name="Freeform 31"/>
                <p:cNvSpPr>
                  <a:spLocks/>
                </p:cNvSpPr>
                <p:nvPr/>
              </p:nvSpPr>
              <p:spPr bwMode="auto">
                <a:xfrm>
                  <a:off x="6181725" y="4356100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6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8" name="Freeform 33"/>
                <p:cNvSpPr>
                  <a:spLocks/>
                </p:cNvSpPr>
                <p:nvPr/>
              </p:nvSpPr>
              <p:spPr bwMode="auto">
                <a:xfrm>
                  <a:off x="5165725" y="4356100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cxnSp>
            <p:nvCxnSpPr>
              <p:cNvPr id="85" name="Straight Connector 84"/>
              <p:cNvCxnSpPr>
                <a:cxnSpLocks/>
              </p:cNvCxnSpPr>
              <p:nvPr/>
            </p:nvCxnSpPr>
            <p:spPr>
              <a:xfrm flipV="1"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>
                <a:cxnSpLocks/>
              </p:cNvCxnSpPr>
              <p:nvPr/>
            </p:nvCxnSpPr>
            <p:spPr>
              <a:xfrm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5960269" y="1663700"/>
                <a:ext cx="0" cy="4076700"/>
              </a:xfrm>
              <a:prstGeom prst="line">
                <a:avLst/>
              </a:prstGeom>
              <a:ln w="3810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Oval 97"/>
            <p:cNvSpPr/>
            <p:nvPr/>
          </p:nvSpPr>
          <p:spPr>
            <a:xfrm>
              <a:off x="6400994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99" name="Oval 98"/>
            <p:cNvSpPr/>
            <p:nvPr/>
          </p:nvSpPr>
          <p:spPr>
            <a:xfrm>
              <a:off x="6960016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100" name="Oval 99"/>
            <p:cNvSpPr/>
            <p:nvPr/>
          </p:nvSpPr>
          <p:spPr>
            <a:xfrm>
              <a:off x="6400993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101" name="Oval 100"/>
            <p:cNvSpPr/>
            <p:nvPr/>
          </p:nvSpPr>
          <p:spPr>
            <a:xfrm>
              <a:off x="5373332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4</a:t>
              </a:r>
            </a:p>
          </p:txBody>
        </p:sp>
        <p:sp>
          <p:nvSpPr>
            <p:cNvPr id="102" name="Oval 101"/>
            <p:cNvSpPr/>
            <p:nvPr/>
          </p:nvSpPr>
          <p:spPr>
            <a:xfrm>
              <a:off x="4736083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5</a:t>
              </a:r>
            </a:p>
          </p:txBody>
        </p:sp>
        <p:sp>
          <p:nvSpPr>
            <p:cNvPr id="103" name="Oval 102"/>
            <p:cNvSpPr/>
            <p:nvPr/>
          </p:nvSpPr>
          <p:spPr>
            <a:xfrm>
              <a:off x="5369091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6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802728" y="1088385"/>
            <a:ext cx="2202816" cy="1300113"/>
            <a:chOff x="4802728" y="1088385"/>
            <a:chExt cx="2202816" cy="1300113"/>
          </a:xfrm>
        </p:grpSpPr>
        <p:sp>
          <p:nvSpPr>
            <p:cNvPr id="30" name="TextBox 29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136579" y="1088385"/>
            <a:ext cx="2202816" cy="1300113"/>
            <a:chOff x="4802728" y="1088385"/>
            <a:chExt cx="2202816" cy="1300113"/>
          </a:xfrm>
        </p:grpSpPr>
        <p:sp>
          <p:nvSpPr>
            <p:cNvPr id="33" name="TextBox 32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/>
                <a:t>Lorem `Ipsum</a:t>
              </a:r>
              <a:endParaRPr lang="en-US" sz="21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802728" y="4778761"/>
            <a:ext cx="2202816" cy="1300113"/>
            <a:chOff x="4802728" y="1088385"/>
            <a:chExt cx="2202816" cy="1300113"/>
          </a:xfrm>
        </p:grpSpPr>
        <p:sp>
          <p:nvSpPr>
            <p:cNvPr id="36" name="TextBox 35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136579" y="4778761"/>
            <a:ext cx="2202816" cy="1300113"/>
            <a:chOff x="4802728" y="1088385"/>
            <a:chExt cx="2202816" cy="1300113"/>
          </a:xfrm>
        </p:grpSpPr>
        <p:sp>
          <p:nvSpPr>
            <p:cNvPr id="39" name="TextBox 38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670377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Hexagonal Diagram for PowerPoint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282256" y="2925389"/>
            <a:ext cx="2202816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1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288102" y="3325256"/>
            <a:ext cx="2196970" cy="90024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58928" y="2925389"/>
            <a:ext cx="2202816" cy="415498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2100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64775" y="3325256"/>
            <a:ext cx="2196970" cy="90024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2441574" y="1628775"/>
            <a:ext cx="4264819" cy="3893344"/>
            <a:chOff x="3252788" y="1028699"/>
            <a:chExt cx="5686425" cy="5191125"/>
          </a:xfrm>
        </p:grpSpPr>
        <p:grpSp>
          <p:nvGrpSpPr>
            <p:cNvPr id="97" name="Group 96"/>
            <p:cNvGrpSpPr/>
            <p:nvPr/>
          </p:nvGrpSpPr>
          <p:grpSpPr>
            <a:xfrm>
              <a:off x="3252788" y="1028699"/>
              <a:ext cx="5686425" cy="5191125"/>
              <a:chOff x="4100513" y="1663700"/>
              <a:chExt cx="3719512" cy="407670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4945063" y="2605088"/>
                <a:ext cx="2033588" cy="2249487"/>
                <a:chOff x="5078413" y="3081338"/>
                <a:chExt cx="2033588" cy="2249487"/>
              </a:xfrm>
            </p:grpSpPr>
            <p:sp>
              <p:nvSpPr>
                <p:cNvPr id="63" name="Freeform 23"/>
                <p:cNvSpPr>
                  <a:spLocks/>
                </p:cNvSpPr>
                <p:nvPr/>
              </p:nvSpPr>
              <p:spPr bwMode="auto">
                <a:xfrm>
                  <a:off x="5078413" y="3717925"/>
                  <a:ext cx="842963" cy="974725"/>
                </a:xfrm>
                <a:custGeom>
                  <a:avLst/>
                  <a:gdLst>
                    <a:gd name="T0" fmla="*/ 0 w 531"/>
                    <a:gd name="T1" fmla="*/ 0 h 614"/>
                    <a:gd name="T2" fmla="*/ 531 w 531"/>
                    <a:gd name="T3" fmla="*/ 306 h 614"/>
                    <a:gd name="T4" fmla="*/ 0 w 531"/>
                    <a:gd name="T5" fmla="*/ 614 h 614"/>
                    <a:gd name="T6" fmla="*/ 0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0" y="0"/>
                      </a:moveTo>
                      <a:lnTo>
                        <a:pt x="531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4" name="Freeform 25"/>
                <p:cNvSpPr>
                  <a:spLocks/>
                </p:cNvSpPr>
                <p:nvPr/>
              </p:nvSpPr>
              <p:spPr bwMode="auto">
                <a:xfrm>
                  <a:off x="5165725" y="3081338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7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7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5" name="Freeform 27"/>
                <p:cNvSpPr>
                  <a:spLocks/>
                </p:cNvSpPr>
                <p:nvPr/>
              </p:nvSpPr>
              <p:spPr bwMode="auto">
                <a:xfrm>
                  <a:off x="6181725" y="3081338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7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7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6" name="Freeform 29"/>
                <p:cNvSpPr>
                  <a:spLocks/>
                </p:cNvSpPr>
                <p:nvPr/>
              </p:nvSpPr>
              <p:spPr bwMode="auto">
                <a:xfrm>
                  <a:off x="6269038" y="3717925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7" name="Freeform 31"/>
                <p:cNvSpPr>
                  <a:spLocks/>
                </p:cNvSpPr>
                <p:nvPr/>
              </p:nvSpPr>
              <p:spPr bwMode="auto">
                <a:xfrm>
                  <a:off x="6181725" y="4356100"/>
                  <a:ext cx="841375" cy="974725"/>
                </a:xfrm>
                <a:custGeom>
                  <a:avLst/>
                  <a:gdLst>
                    <a:gd name="T0" fmla="*/ 0 w 530"/>
                    <a:gd name="T1" fmla="*/ 0 h 614"/>
                    <a:gd name="T2" fmla="*/ 530 w 530"/>
                    <a:gd name="T3" fmla="*/ 306 h 614"/>
                    <a:gd name="T4" fmla="*/ 0 w 530"/>
                    <a:gd name="T5" fmla="*/ 614 h 614"/>
                    <a:gd name="T6" fmla="*/ 0 w 530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0" h="614">
                      <a:moveTo>
                        <a:pt x="0" y="0"/>
                      </a:moveTo>
                      <a:lnTo>
                        <a:pt x="530" y="306"/>
                      </a:lnTo>
                      <a:lnTo>
                        <a:pt x="0" y="6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  <p:sp>
              <p:nvSpPr>
                <p:cNvPr id="68" name="Freeform 33"/>
                <p:cNvSpPr>
                  <a:spLocks/>
                </p:cNvSpPr>
                <p:nvPr/>
              </p:nvSpPr>
              <p:spPr bwMode="auto">
                <a:xfrm>
                  <a:off x="5165725" y="4356100"/>
                  <a:ext cx="842963" cy="974725"/>
                </a:xfrm>
                <a:custGeom>
                  <a:avLst/>
                  <a:gdLst>
                    <a:gd name="T0" fmla="*/ 531 w 531"/>
                    <a:gd name="T1" fmla="*/ 0 h 614"/>
                    <a:gd name="T2" fmla="*/ 531 w 531"/>
                    <a:gd name="T3" fmla="*/ 614 h 614"/>
                    <a:gd name="T4" fmla="*/ 0 w 531"/>
                    <a:gd name="T5" fmla="*/ 306 h 614"/>
                    <a:gd name="T6" fmla="*/ 531 w 531"/>
                    <a:gd name="T7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1" h="614">
                      <a:moveTo>
                        <a:pt x="531" y="0"/>
                      </a:moveTo>
                      <a:lnTo>
                        <a:pt x="531" y="614"/>
                      </a:lnTo>
                      <a:lnTo>
                        <a:pt x="0" y="306"/>
                      </a:lnTo>
                      <a:lnTo>
                        <a:pt x="531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cxnSp>
            <p:nvCxnSpPr>
              <p:cNvPr id="85" name="Straight Connector 84"/>
              <p:cNvCxnSpPr>
                <a:cxnSpLocks/>
              </p:cNvCxnSpPr>
              <p:nvPr/>
            </p:nvCxnSpPr>
            <p:spPr>
              <a:xfrm flipV="1"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>
                <a:cxnSpLocks/>
              </p:cNvCxnSpPr>
              <p:nvPr/>
            </p:nvCxnSpPr>
            <p:spPr>
              <a:xfrm>
                <a:off x="4100513" y="2643187"/>
                <a:ext cx="3719512" cy="2171700"/>
              </a:xfrm>
              <a:prstGeom prst="line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5960269" y="1663700"/>
                <a:ext cx="0" cy="4076700"/>
              </a:xfrm>
              <a:prstGeom prst="line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Oval 97"/>
            <p:cNvSpPr/>
            <p:nvPr/>
          </p:nvSpPr>
          <p:spPr>
            <a:xfrm>
              <a:off x="6400994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99" name="Oval 98"/>
            <p:cNvSpPr/>
            <p:nvPr/>
          </p:nvSpPr>
          <p:spPr>
            <a:xfrm>
              <a:off x="6960016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100" name="Oval 99"/>
            <p:cNvSpPr/>
            <p:nvPr/>
          </p:nvSpPr>
          <p:spPr>
            <a:xfrm>
              <a:off x="6400993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101" name="Oval 100"/>
            <p:cNvSpPr/>
            <p:nvPr/>
          </p:nvSpPr>
          <p:spPr>
            <a:xfrm>
              <a:off x="5373332" y="4230702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4</a:t>
              </a:r>
            </a:p>
          </p:txBody>
        </p:sp>
        <p:sp>
          <p:nvSpPr>
            <p:cNvPr id="102" name="Oval 101"/>
            <p:cNvSpPr/>
            <p:nvPr/>
          </p:nvSpPr>
          <p:spPr>
            <a:xfrm>
              <a:off x="4736083" y="3450311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5</a:t>
              </a:r>
            </a:p>
          </p:txBody>
        </p:sp>
        <p:sp>
          <p:nvSpPr>
            <p:cNvPr id="103" name="Oval 102"/>
            <p:cNvSpPr/>
            <p:nvPr/>
          </p:nvSpPr>
          <p:spPr>
            <a:xfrm>
              <a:off x="5369091" y="2639705"/>
              <a:ext cx="416627" cy="416627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6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02728" y="1088385"/>
            <a:ext cx="2202816" cy="1300113"/>
            <a:chOff x="4802728" y="1088385"/>
            <a:chExt cx="2202816" cy="1300113"/>
          </a:xfrm>
        </p:grpSpPr>
        <p:sp>
          <p:nvSpPr>
            <p:cNvPr id="29" name="TextBox 28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136579" y="1088385"/>
            <a:ext cx="2202816" cy="1300113"/>
            <a:chOff x="4802728" y="1088385"/>
            <a:chExt cx="2202816" cy="1300113"/>
          </a:xfrm>
        </p:grpSpPr>
        <p:sp>
          <p:nvSpPr>
            <p:cNvPr id="33" name="TextBox 32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802728" y="4778761"/>
            <a:ext cx="2202816" cy="1300113"/>
            <a:chOff x="4802728" y="1088385"/>
            <a:chExt cx="2202816" cy="1300113"/>
          </a:xfrm>
        </p:grpSpPr>
        <p:sp>
          <p:nvSpPr>
            <p:cNvPr id="42" name="TextBox 41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136579" y="4778761"/>
            <a:ext cx="2202816" cy="1300113"/>
            <a:chOff x="4802728" y="1088385"/>
            <a:chExt cx="2202816" cy="1300113"/>
          </a:xfrm>
        </p:grpSpPr>
        <p:sp>
          <p:nvSpPr>
            <p:cNvPr id="45" name="TextBox 44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74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525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Hexagonal Diagram for PowerPoint</vt:lpstr>
      <vt:lpstr>Hexagonal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2017-01-31T20:17:32Z</dcterms:modified>
</cp:coreProperties>
</file>