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8" r:id="rId4"/>
    <p:sldId id="33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17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54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70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Tree Diagram for PowerPoint</a:t>
            </a:r>
          </a:p>
        </p:txBody>
      </p:sp>
      <p:sp>
        <p:nvSpPr>
          <p:cNvPr id="32" name="Shape 2315"/>
          <p:cNvSpPr/>
          <p:nvPr/>
        </p:nvSpPr>
        <p:spPr>
          <a:xfrm rot="5400000">
            <a:off x="2235996" y="4007612"/>
            <a:ext cx="4233961" cy="3276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0" extrusionOk="0">
                <a:moveTo>
                  <a:pt x="0" y="21410"/>
                </a:moveTo>
                <a:cubicBezTo>
                  <a:pt x="0" y="4172"/>
                  <a:pt x="0" y="4172"/>
                  <a:pt x="0" y="4172"/>
                </a:cubicBezTo>
                <a:cubicBezTo>
                  <a:pt x="16" y="1472"/>
                  <a:pt x="143" y="-190"/>
                  <a:pt x="414" y="18"/>
                </a:cubicBezTo>
                <a:cubicBezTo>
                  <a:pt x="21600" y="18"/>
                  <a:pt x="21600" y="18"/>
                  <a:pt x="21600" y="18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33" name="Shape 2316"/>
          <p:cNvSpPr/>
          <p:nvPr/>
        </p:nvSpPr>
        <p:spPr>
          <a:xfrm rot="5400000">
            <a:off x="3386781" y="1647794"/>
            <a:ext cx="810095" cy="806346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39" name="Shape 2320"/>
          <p:cNvSpPr/>
          <p:nvPr/>
        </p:nvSpPr>
        <p:spPr>
          <a:xfrm rot="5400000">
            <a:off x="2681546" y="4006160"/>
            <a:ext cx="4233958" cy="33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7238"/>
                  <a:pt x="0" y="17238"/>
                  <a:pt x="0" y="17238"/>
                </a:cubicBezTo>
                <a:cubicBezTo>
                  <a:pt x="16" y="20146"/>
                  <a:pt x="143" y="21600"/>
                  <a:pt x="414" y="21600"/>
                </a:cubicBezTo>
                <a:cubicBezTo>
                  <a:pt x="21600" y="21600"/>
                  <a:pt x="21600" y="21600"/>
                  <a:pt x="21600" y="21600"/>
                </a:cubicBezTo>
              </a:path>
            </a:pathLst>
          </a:custGeom>
          <a:noFill/>
          <a:ln w="85725" cap="flat">
            <a:solidFill>
              <a:schemeClr val="accent3"/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40" name="Shape 2321"/>
          <p:cNvSpPr/>
          <p:nvPr/>
        </p:nvSpPr>
        <p:spPr>
          <a:xfrm rot="5400000">
            <a:off x="4959750" y="1644044"/>
            <a:ext cx="810094" cy="813846"/>
          </a:xfrm>
          <a:prstGeom prst="ellipse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44" name="Shape 2327"/>
          <p:cNvSpPr/>
          <p:nvPr/>
        </p:nvSpPr>
        <p:spPr>
          <a:xfrm rot="5400000">
            <a:off x="2864894" y="4757264"/>
            <a:ext cx="2823737" cy="238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40" extrusionOk="0">
                <a:moveTo>
                  <a:pt x="0" y="21340"/>
                </a:moveTo>
                <a:cubicBezTo>
                  <a:pt x="0" y="5708"/>
                  <a:pt x="0" y="5708"/>
                  <a:pt x="0" y="5708"/>
                </a:cubicBezTo>
                <a:cubicBezTo>
                  <a:pt x="0" y="2014"/>
                  <a:pt x="135" y="-260"/>
                  <a:pt x="405" y="24"/>
                </a:cubicBezTo>
                <a:cubicBezTo>
                  <a:pt x="21600" y="24"/>
                  <a:pt x="21600" y="24"/>
                  <a:pt x="21600" y="24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45" name="Shape 2328"/>
          <p:cNvSpPr/>
          <p:nvPr/>
        </p:nvSpPr>
        <p:spPr>
          <a:xfrm rot="5400000">
            <a:off x="3355104" y="3061511"/>
            <a:ext cx="810095" cy="806345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57" name="Shape 2332"/>
          <p:cNvSpPr/>
          <p:nvPr/>
        </p:nvSpPr>
        <p:spPr>
          <a:xfrm rot="5400000">
            <a:off x="3460042" y="4755806"/>
            <a:ext cx="2823738" cy="241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5632"/>
                  <a:pt x="0" y="15632"/>
                  <a:pt x="0" y="15632"/>
                </a:cubicBezTo>
                <a:cubicBezTo>
                  <a:pt x="0" y="19611"/>
                  <a:pt x="135" y="21600"/>
                  <a:pt x="405" y="21600"/>
                </a:cubicBezTo>
                <a:cubicBezTo>
                  <a:pt x="21600" y="21600"/>
                  <a:pt x="21600" y="21600"/>
                  <a:pt x="21600" y="21600"/>
                </a:cubicBezTo>
              </a:path>
            </a:pathLst>
          </a:custGeom>
          <a:noFill/>
          <a:ln w="85725" cap="flat">
            <a:solidFill>
              <a:schemeClr val="accent4"/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58" name="Shape 2333"/>
          <p:cNvSpPr/>
          <p:nvPr/>
        </p:nvSpPr>
        <p:spPr>
          <a:xfrm rot="5400000">
            <a:off x="4988599" y="3057759"/>
            <a:ext cx="810094" cy="813846"/>
          </a:xfrm>
          <a:prstGeom prst="ellipse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62" name="Shape 2345"/>
          <p:cNvSpPr/>
          <p:nvPr/>
        </p:nvSpPr>
        <p:spPr>
          <a:xfrm rot="5400000">
            <a:off x="3525363" y="5541397"/>
            <a:ext cx="1344604" cy="1494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51"/>
                  <a:pt x="0" y="9651"/>
                  <a:pt x="0" y="9651"/>
                </a:cubicBezTo>
                <a:cubicBezTo>
                  <a:pt x="0" y="3217"/>
                  <a:pt x="157" y="0"/>
                  <a:pt x="430" y="0"/>
                </a:cubicBezTo>
                <a:cubicBezTo>
                  <a:pt x="21600" y="0"/>
                  <a:pt x="21600" y="0"/>
                  <a:pt x="21600" y="0"/>
                </a:cubicBezTo>
              </a:path>
            </a:pathLst>
          </a:custGeom>
          <a:noFill/>
          <a:ln w="85725" cap="flat">
            <a:solidFill>
              <a:schemeClr val="tx2"/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69" name="Shape 2346"/>
          <p:cNvSpPr/>
          <p:nvPr/>
        </p:nvSpPr>
        <p:spPr>
          <a:xfrm rot="5400000">
            <a:off x="3321513" y="4541580"/>
            <a:ext cx="808219" cy="806345"/>
          </a:xfrm>
          <a:prstGeom prst="ellipse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75" name="Shape 2350"/>
          <p:cNvSpPr/>
          <p:nvPr/>
        </p:nvSpPr>
        <p:spPr>
          <a:xfrm rot="5400000">
            <a:off x="4266582" y="5541366"/>
            <a:ext cx="1344605" cy="149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88" extrusionOk="0">
                <a:moveTo>
                  <a:pt x="0" y="0"/>
                </a:moveTo>
                <a:cubicBezTo>
                  <a:pt x="0" y="12150"/>
                  <a:pt x="0" y="12150"/>
                  <a:pt x="0" y="12150"/>
                </a:cubicBezTo>
                <a:cubicBezTo>
                  <a:pt x="0" y="18000"/>
                  <a:pt x="157" y="21600"/>
                  <a:pt x="430" y="21150"/>
                </a:cubicBezTo>
                <a:cubicBezTo>
                  <a:pt x="21600" y="21150"/>
                  <a:pt x="21600" y="21150"/>
                  <a:pt x="21600" y="21150"/>
                </a:cubicBezTo>
              </a:path>
            </a:pathLst>
          </a:custGeom>
          <a:noFill/>
          <a:ln w="85725" cap="flat">
            <a:solidFill>
              <a:schemeClr val="accent5"/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76" name="Shape 2351"/>
          <p:cNvSpPr/>
          <p:nvPr/>
        </p:nvSpPr>
        <p:spPr>
          <a:xfrm rot="5400000">
            <a:off x="5010518" y="4537829"/>
            <a:ext cx="808219" cy="813847"/>
          </a:xfrm>
          <a:prstGeom prst="ellipse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83" name="Freeform 282"/>
          <p:cNvSpPr/>
          <p:nvPr/>
        </p:nvSpPr>
        <p:spPr>
          <a:xfrm>
            <a:off x="3580115" y="1822587"/>
            <a:ext cx="417561" cy="398036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4" name="Freeform 290"/>
          <p:cNvSpPr/>
          <p:nvPr/>
        </p:nvSpPr>
        <p:spPr>
          <a:xfrm>
            <a:off x="3497854" y="4772685"/>
            <a:ext cx="449682" cy="385245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6" name="Freeform 291"/>
          <p:cNvSpPr/>
          <p:nvPr/>
        </p:nvSpPr>
        <p:spPr>
          <a:xfrm>
            <a:off x="5152744" y="1842292"/>
            <a:ext cx="481802" cy="417349"/>
          </a:xfrm>
          <a:custGeom>
            <a:avLst/>
            <a:gdLst/>
            <a:ahLst/>
            <a:cxnLst/>
            <a:rect l="l" t="t" r="r" b="b"/>
            <a:pathLst>
              <a:path w="540884" h="468766">
                <a:moveTo>
                  <a:pt x="45073" y="0"/>
                </a:moveTo>
                <a:lnTo>
                  <a:pt x="495810" y="0"/>
                </a:lnTo>
                <a:cubicBezTo>
                  <a:pt x="508206" y="0"/>
                  <a:pt x="518817" y="4414"/>
                  <a:pt x="527643" y="13240"/>
                </a:cubicBezTo>
                <a:cubicBezTo>
                  <a:pt x="536471" y="22067"/>
                  <a:pt x="540884" y="32678"/>
                  <a:pt x="540884" y="45074"/>
                </a:cubicBezTo>
                <a:lnTo>
                  <a:pt x="540884" y="423692"/>
                </a:lnTo>
                <a:cubicBezTo>
                  <a:pt x="540884" y="436088"/>
                  <a:pt x="536471" y="446699"/>
                  <a:pt x="527643" y="455526"/>
                </a:cubicBezTo>
                <a:cubicBezTo>
                  <a:pt x="518817" y="464353"/>
                  <a:pt x="508206" y="468766"/>
                  <a:pt x="495810" y="468766"/>
                </a:cubicBezTo>
                <a:lnTo>
                  <a:pt x="45073" y="468766"/>
                </a:lnTo>
                <a:cubicBezTo>
                  <a:pt x="32678" y="468766"/>
                  <a:pt x="22067" y="464353"/>
                  <a:pt x="13240" y="455526"/>
                </a:cubicBezTo>
                <a:cubicBezTo>
                  <a:pt x="4413" y="446699"/>
                  <a:pt x="0" y="436088"/>
                  <a:pt x="0" y="423692"/>
                </a:cubicBezTo>
                <a:lnTo>
                  <a:pt x="0" y="45074"/>
                </a:lnTo>
                <a:cubicBezTo>
                  <a:pt x="0" y="32678"/>
                  <a:pt x="4413" y="22067"/>
                  <a:pt x="13240" y="13240"/>
                </a:cubicBezTo>
                <a:cubicBezTo>
                  <a:pt x="22067" y="4414"/>
                  <a:pt x="32678" y="0"/>
                  <a:pt x="45073" y="0"/>
                </a:cubicBezTo>
                <a:close/>
                <a:moveTo>
                  <a:pt x="54089" y="36059"/>
                </a:moveTo>
                <a:cubicBezTo>
                  <a:pt x="49205" y="36059"/>
                  <a:pt x="44979" y="37843"/>
                  <a:pt x="41411" y="41412"/>
                </a:cubicBezTo>
                <a:cubicBezTo>
                  <a:pt x="37843" y="44980"/>
                  <a:pt x="36059" y="49205"/>
                  <a:pt x="36059" y="54088"/>
                </a:cubicBezTo>
                <a:lnTo>
                  <a:pt x="36059" y="90147"/>
                </a:lnTo>
                <a:cubicBezTo>
                  <a:pt x="36059" y="95030"/>
                  <a:pt x="37843" y="99256"/>
                  <a:pt x="41411" y="102824"/>
                </a:cubicBezTo>
                <a:cubicBezTo>
                  <a:pt x="44979" y="106392"/>
                  <a:pt x="49205" y="108177"/>
                  <a:pt x="54089" y="108177"/>
                </a:cubicBezTo>
                <a:lnTo>
                  <a:pt x="90147" y="108177"/>
                </a:lnTo>
                <a:cubicBezTo>
                  <a:pt x="95030" y="108177"/>
                  <a:pt x="99256" y="106392"/>
                  <a:pt x="102824" y="102824"/>
                </a:cubicBezTo>
                <a:cubicBezTo>
                  <a:pt x="106392" y="99256"/>
                  <a:pt x="108177" y="95030"/>
                  <a:pt x="108177" y="90147"/>
                </a:cubicBezTo>
                <a:lnTo>
                  <a:pt x="108177" y="54088"/>
                </a:lnTo>
                <a:cubicBezTo>
                  <a:pt x="108177" y="49205"/>
                  <a:pt x="106392" y="44980"/>
                  <a:pt x="102824" y="41412"/>
                </a:cubicBezTo>
                <a:cubicBezTo>
                  <a:pt x="99256" y="37843"/>
                  <a:pt x="95030" y="36059"/>
                  <a:pt x="90147" y="36059"/>
                </a:cubicBezTo>
                <a:lnTo>
                  <a:pt x="54089" y="36059"/>
                </a:lnTo>
                <a:close/>
                <a:moveTo>
                  <a:pt x="162265" y="36059"/>
                </a:moveTo>
                <a:cubicBezTo>
                  <a:pt x="157382" y="36059"/>
                  <a:pt x="153156" y="37843"/>
                  <a:pt x="149588" y="41412"/>
                </a:cubicBezTo>
                <a:cubicBezTo>
                  <a:pt x="146020" y="44980"/>
                  <a:pt x="144235" y="49205"/>
                  <a:pt x="144235" y="54088"/>
                </a:cubicBezTo>
                <a:lnTo>
                  <a:pt x="144235" y="198324"/>
                </a:lnTo>
                <a:cubicBezTo>
                  <a:pt x="144235" y="203207"/>
                  <a:pt x="146020" y="207433"/>
                  <a:pt x="149588" y="211001"/>
                </a:cubicBezTo>
                <a:cubicBezTo>
                  <a:pt x="153156" y="214569"/>
                  <a:pt x="157382" y="216354"/>
                  <a:pt x="162265" y="216354"/>
                </a:cubicBezTo>
                <a:lnTo>
                  <a:pt x="378619" y="216354"/>
                </a:lnTo>
                <a:cubicBezTo>
                  <a:pt x="383502" y="216354"/>
                  <a:pt x="387728" y="214569"/>
                  <a:pt x="391296" y="211001"/>
                </a:cubicBezTo>
                <a:cubicBezTo>
                  <a:pt x="394864" y="207433"/>
                  <a:pt x="396648" y="203207"/>
                  <a:pt x="396648" y="198324"/>
                </a:cubicBezTo>
                <a:lnTo>
                  <a:pt x="396648" y="54088"/>
                </a:lnTo>
                <a:cubicBezTo>
                  <a:pt x="396648" y="49205"/>
                  <a:pt x="394864" y="44980"/>
                  <a:pt x="391296" y="41412"/>
                </a:cubicBezTo>
                <a:cubicBezTo>
                  <a:pt x="387728" y="37843"/>
                  <a:pt x="383502" y="36059"/>
                  <a:pt x="378619" y="36059"/>
                </a:cubicBezTo>
                <a:lnTo>
                  <a:pt x="162265" y="36059"/>
                </a:lnTo>
                <a:close/>
                <a:moveTo>
                  <a:pt x="450736" y="36059"/>
                </a:moveTo>
                <a:cubicBezTo>
                  <a:pt x="445854" y="36059"/>
                  <a:pt x="441628" y="37843"/>
                  <a:pt x="438059" y="41412"/>
                </a:cubicBezTo>
                <a:cubicBezTo>
                  <a:pt x="434492" y="44980"/>
                  <a:pt x="432707" y="49205"/>
                  <a:pt x="432707" y="54088"/>
                </a:cubicBezTo>
                <a:lnTo>
                  <a:pt x="432707" y="90147"/>
                </a:lnTo>
                <a:cubicBezTo>
                  <a:pt x="432707" y="95030"/>
                  <a:pt x="434492" y="99256"/>
                  <a:pt x="438059" y="102824"/>
                </a:cubicBezTo>
                <a:cubicBezTo>
                  <a:pt x="441628" y="106392"/>
                  <a:pt x="445854" y="108177"/>
                  <a:pt x="450736" y="108177"/>
                </a:cubicBezTo>
                <a:lnTo>
                  <a:pt x="486795" y="108177"/>
                </a:lnTo>
                <a:cubicBezTo>
                  <a:pt x="491679" y="108177"/>
                  <a:pt x="495904" y="106392"/>
                  <a:pt x="499472" y="102824"/>
                </a:cubicBezTo>
                <a:cubicBezTo>
                  <a:pt x="503041" y="99256"/>
                  <a:pt x="504825" y="95030"/>
                  <a:pt x="504825" y="90147"/>
                </a:cubicBezTo>
                <a:lnTo>
                  <a:pt x="504825" y="54088"/>
                </a:lnTo>
                <a:cubicBezTo>
                  <a:pt x="504825" y="49205"/>
                  <a:pt x="503041" y="44980"/>
                  <a:pt x="499472" y="41412"/>
                </a:cubicBezTo>
                <a:cubicBezTo>
                  <a:pt x="495904" y="37843"/>
                  <a:pt x="491679" y="36059"/>
                  <a:pt x="486795" y="36059"/>
                </a:cubicBezTo>
                <a:lnTo>
                  <a:pt x="450736" y="36059"/>
                </a:lnTo>
                <a:close/>
                <a:moveTo>
                  <a:pt x="450736" y="144236"/>
                </a:moveTo>
                <a:cubicBezTo>
                  <a:pt x="445854" y="144236"/>
                  <a:pt x="441628" y="146020"/>
                  <a:pt x="438059" y="149588"/>
                </a:cubicBezTo>
                <a:cubicBezTo>
                  <a:pt x="434492" y="153157"/>
                  <a:pt x="432707" y="157382"/>
                  <a:pt x="432707" y="162265"/>
                </a:cubicBezTo>
                <a:lnTo>
                  <a:pt x="432707" y="198324"/>
                </a:lnTo>
                <a:cubicBezTo>
                  <a:pt x="432707" y="203207"/>
                  <a:pt x="434492" y="207433"/>
                  <a:pt x="438059" y="211001"/>
                </a:cubicBezTo>
                <a:cubicBezTo>
                  <a:pt x="441628" y="214569"/>
                  <a:pt x="445854" y="216354"/>
                  <a:pt x="450736" y="216354"/>
                </a:cubicBezTo>
                <a:lnTo>
                  <a:pt x="486795" y="216354"/>
                </a:lnTo>
                <a:cubicBezTo>
                  <a:pt x="491679" y="216354"/>
                  <a:pt x="495904" y="214569"/>
                  <a:pt x="499472" y="211001"/>
                </a:cubicBezTo>
                <a:cubicBezTo>
                  <a:pt x="503041" y="207433"/>
                  <a:pt x="504825" y="203207"/>
                  <a:pt x="504825" y="198324"/>
                </a:cubicBezTo>
                <a:lnTo>
                  <a:pt x="504825" y="162265"/>
                </a:lnTo>
                <a:cubicBezTo>
                  <a:pt x="504825" y="157382"/>
                  <a:pt x="503041" y="153157"/>
                  <a:pt x="499472" y="149588"/>
                </a:cubicBezTo>
                <a:cubicBezTo>
                  <a:pt x="495904" y="146020"/>
                  <a:pt x="491679" y="144236"/>
                  <a:pt x="486795" y="144236"/>
                </a:cubicBezTo>
                <a:lnTo>
                  <a:pt x="450736" y="144236"/>
                </a:lnTo>
                <a:close/>
                <a:moveTo>
                  <a:pt x="54089" y="144236"/>
                </a:moveTo>
                <a:cubicBezTo>
                  <a:pt x="49205" y="144236"/>
                  <a:pt x="44979" y="146020"/>
                  <a:pt x="41411" y="149588"/>
                </a:cubicBezTo>
                <a:cubicBezTo>
                  <a:pt x="37843" y="153157"/>
                  <a:pt x="36059" y="157382"/>
                  <a:pt x="36059" y="162265"/>
                </a:cubicBezTo>
                <a:lnTo>
                  <a:pt x="36059" y="198324"/>
                </a:lnTo>
                <a:cubicBezTo>
                  <a:pt x="36059" y="203207"/>
                  <a:pt x="37843" y="207433"/>
                  <a:pt x="41411" y="211001"/>
                </a:cubicBezTo>
                <a:cubicBezTo>
                  <a:pt x="44979" y="214569"/>
                  <a:pt x="49205" y="216354"/>
                  <a:pt x="54089" y="216354"/>
                </a:cubicBezTo>
                <a:lnTo>
                  <a:pt x="90147" y="216354"/>
                </a:lnTo>
                <a:cubicBezTo>
                  <a:pt x="95030" y="216354"/>
                  <a:pt x="99256" y="214569"/>
                  <a:pt x="102824" y="211001"/>
                </a:cubicBezTo>
                <a:cubicBezTo>
                  <a:pt x="106392" y="207433"/>
                  <a:pt x="108177" y="203207"/>
                  <a:pt x="108177" y="198324"/>
                </a:cubicBezTo>
                <a:lnTo>
                  <a:pt x="108177" y="162265"/>
                </a:lnTo>
                <a:cubicBezTo>
                  <a:pt x="108177" y="157382"/>
                  <a:pt x="106392" y="153157"/>
                  <a:pt x="102824" y="149588"/>
                </a:cubicBezTo>
                <a:cubicBezTo>
                  <a:pt x="99256" y="146020"/>
                  <a:pt x="95030" y="144236"/>
                  <a:pt x="90147" y="144236"/>
                </a:cubicBezTo>
                <a:lnTo>
                  <a:pt x="54089" y="144236"/>
                </a:lnTo>
                <a:close/>
                <a:moveTo>
                  <a:pt x="54089" y="252412"/>
                </a:moveTo>
                <a:cubicBezTo>
                  <a:pt x="49205" y="252412"/>
                  <a:pt x="44979" y="254197"/>
                  <a:pt x="41411" y="257765"/>
                </a:cubicBezTo>
                <a:cubicBezTo>
                  <a:pt x="37843" y="261333"/>
                  <a:pt x="36059" y="265559"/>
                  <a:pt x="36059" y="270442"/>
                </a:cubicBezTo>
                <a:lnTo>
                  <a:pt x="36059" y="306501"/>
                </a:lnTo>
                <a:cubicBezTo>
                  <a:pt x="36059" y="311384"/>
                  <a:pt x="37843" y="315610"/>
                  <a:pt x="41411" y="319178"/>
                </a:cubicBezTo>
                <a:cubicBezTo>
                  <a:pt x="44979" y="322746"/>
                  <a:pt x="49205" y="324530"/>
                  <a:pt x="54089" y="324530"/>
                </a:cubicBezTo>
                <a:lnTo>
                  <a:pt x="90147" y="324530"/>
                </a:lnTo>
                <a:cubicBezTo>
                  <a:pt x="95030" y="324530"/>
                  <a:pt x="99256" y="322746"/>
                  <a:pt x="102824" y="319178"/>
                </a:cubicBezTo>
                <a:cubicBezTo>
                  <a:pt x="106392" y="315610"/>
                  <a:pt x="108177" y="311384"/>
                  <a:pt x="108177" y="306501"/>
                </a:cubicBezTo>
                <a:lnTo>
                  <a:pt x="108177" y="270442"/>
                </a:lnTo>
                <a:cubicBezTo>
                  <a:pt x="108177" y="265559"/>
                  <a:pt x="106392" y="261333"/>
                  <a:pt x="102824" y="257765"/>
                </a:cubicBezTo>
                <a:cubicBezTo>
                  <a:pt x="99256" y="254197"/>
                  <a:pt x="95030" y="252412"/>
                  <a:pt x="90147" y="252412"/>
                </a:cubicBezTo>
                <a:lnTo>
                  <a:pt x="54089" y="252412"/>
                </a:lnTo>
                <a:close/>
                <a:moveTo>
                  <a:pt x="162265" y="252412"/>
                </a:moveTo>
                <a:cubicBezTo>
                  <a:pt x="157382" y="252412"/>
                  <a:pt x="153156" y="254197"/>
                  <a:pt x="149588" y="257765"/>
                </a:cubicBezTo>
                <a:cubicBezTo>
                  <a:pt x="146020" y="261333"/>
                  <a:pt x="144235" y="265559"/>
                  <a:pt x="144235" y="270442"/>
                </a:cubicBezTo>
                <a:lnTo>
                  <a:pt x="144235" y="414678"/>
                </a:lnTo>
                <a:cubicBezTo>
                  <a:pt x="144235" y="419561"/>
                  <a:pt x="146020" y="423786"/>
                  <a:pt x="149588" y="427355"/>
                </a:cubicBezTo>
                <a:cubicBezTo>
                  <a:pt x="153156" y="430923"/>
                  <a:pt x="157382" y="432707"/>
                  <a:pt x="162265" y="432707"/>
                </a:cubicBezTo>
                <a:lnTo>
                  <a:pt x="378619" y="432707"/>
                </a:lnTo>
                <a:cubicBezTo>
                  <a:pt x="383502" y="432707"/>
                  <a:pt x="387728" y="430923"/>
                  <a:pt x="391296" y="427355"/>
                </a:cubicBezTo>
                <a:cubicBezTo>
                  <a:pt x="394864" y="423786"/>
                  <a:pt x="396648" y="419561"/>
                  <a:pt x="396648" y="414678"/>
                </a:cubicBezTo>
                <a:lnTo>
                  <a:pt x="396648" y="270442"/>
                </a:lnTo>
                <a:cubicBezTo>
                  <a:pt x="396648" y="265559"/>
                  <a:pt x="394864" y="261333"/>
                  <a:pt x="391296" y="257765"/>
                </a:cubicBezTo>
                <a:cubicBezTo>
                  <a:pt x="387728" y="254197"/>
                  <a:pt x="383502" y="252412"/>
                  <a:pt x="378619" y="252412"/>
                </a:cubicBezTo>
                <a:lnTo>
                  <a:pt x="162265" y="252412"/>
                </a:lnTo>
                <a:close/>
                <a:moveTo>
                  <a:pt x="450736" y="252412"/>
                </a:moveTo>
                <a:cubicBezTo>
                  <a:pt x="445854" y="252412"/>
                  <a:pt x="441628" y="254197"/>
                  <a:pt x="438059" y="257765"/>
                </a:cubicBezTo>
                <a:cubicBezTo>
                  <a:pt x="434492" y="261333"/>
                  <a:pt x="432707" y="265559"/>
                  <a:pt x="432707" y="270442"/>
                </a:cubicBezTo>
                <a:lnTo>
                  <a:pt x="432707" y="306501"/>
                </a:lnTo>
                <a:cubicBezTo>
                  <a:pt x="432707" y="311384"/>
                  <a:pt x="434492" y="315610"/>
                  <a:pt x="438059" y="319178"/>
                </a:cubicBezTo>
                <a:cubicBezTo>
                  <a:pt x="441628" y="322746"/>
                  <a:pt x="445854" y="324530"/>
                  <a:pt x="450736" y="324530"/>
                </a:cubicBezTo>
                <a:lnTo>
                  <a:pt x="486795" y="324530"/>
                </a:lnTo>
                <a:cubicBezTo>
                  <a:pt x="491679" y="324530"/>
                  <a:pt x="495904" y="322746"/>
                  <a:pt x="499472" y="319178"/>
                </a:cubicBezTo>
                <a:cubicBezTo>
                  <a:pt x="503041" y="315610"/>
                  <a:pt x="504825" y="311384"/>
                  <a:pt x="504825" y="306501"/>
                </a:cubicBezTo>
                <a:lnTo>
                  <a:pt x="504825" y="270442"/>
                </a:lnTo>
                <a:cubicBezTo>
                  <a:pt x="504825" y="265559"/>
                  <a:pt x="503041" y="261333"/>
                  <a:pt x="499472" y="257765"/>
                </a:cubicBezTo>
                <a:cubicBezTo>
                  <a:pt x="495904" y="254197"/>
                  <a:pt x="491679" y="252412"/>
                  <a:pt x="486795" y="252412"/>
                </a:cubicBezTo>
                <a:lnTo>
                  <a:pt x="450736" y="252412"/>
                </a:lnTo>
                <a:close/>
                <a:moveTo>
                  <a:pt x="450736" y="360589"/>
                </a:moveTo>
                <a:cubicBezTo>
                  <a:pt x="445854" y="360589"/>
                  <a:pt x="441628" y="362374"/>
                  <a:pt x="438059" y="365942"/>
                </a:cubicBezTo>
                <a:cubicBezTo>
                  <a:pt x="434492" y="369510"/>
                  <a:pt x="432707" y="373736"/>
                  <a:pt x="432707" y="378619"/>
                </a:cubicBezTo>
                <a:lnTo>
                  <a:pt x="432707" y="414678"/>
                </a:lnTo>
                <a:cubicBezTo>
                  <a:pt x="432707" y="419561"/>
                  <a:pt x="434492" y="423786"/>
                  <a:pt x="438059" y="427355"/>
                </a:cubicBezTo>
                <a:cubicBezTo>
                  <a:pt x="441628" y="430923"/>
                  <a:pt x="445854" y="432707"/>
                  <a:pt x="450736" y="432707"/>
                </a:cubicBezTo>
                <a:lnTo>
                  <a:pt x="486795" y="432707"/>
                </a:lnTo>
                <a:cubicBezTo>
                  <a:pt x="491679" y="432707"/>
                  <a:pt x="495904" y="430923"/>
                  <a:pt x="499472" y="427355"/>
                </a:cubicBezTo>
                <a:cubicBezTo>
                  <a:pt x="503041" y="423786"/>
                  <a:pt x="504825" y="419561"/>
                  <a:pt x="504825" y="414678"/>
                </a:cubicBezTo>
                <a:lnTo>
                  <a:pt x="504825" y="378619"/>
                </a:lnTo>
                <a:cubicBezTo>
                  <a:pt x="504825" y="373736"/>
                  <a:pt x="503041" y="369510"/>
                  <a:pt x="499472" y="365942"/>
                </a:cubicBezTo>
                <a:cubicBezTo>
                  <a:pt x="495904" y="362374"/>
                  <a:pt x="491679" y="360589"/>
                  <a:pt x="486795" y="360589"/>
                </a:cubicBezTo>
                <a:lnTo>
                  <a:pt x="450736" y="360589"/>
                </a:lnTo>
                <a:close/>
                <a:moveTo>
                  <a:pt x="54089" y="360589"/>
                </a:moveTo>
                <a:cubicBezTo>
                  <a:pt x="49205" y="360589"/>
                  <a:pt x="44979" y="362374"/>
                  <a:pt x="41411" y="365942"/>
                </a:cubicBezTo>
                <a:cubicBezTo>
                  <a:pt x="37843" y="369510"/>
                  <a:pt x="36059" y="373736"/>
                  <a:pt x="36059" y="378619"/>
                </a:cubicBezTo>
                <a:lnTo>
                  <a:pt x="36059" y="414678"/>
                </a:lnTo>
                <a:cubicBezTo>
                  <a:pt x="36059" y="419561"/>
                  <a:pt x="37843" y="423786"/>
                  <a:pt x="41411" y="427355"/>
                </a:cubicBezTo>
                <a:cubicBezTo>
                  <a:pt x="44979" y="430923"/>
                  <a:pt x="49205" y="432707"/>
                  <a:pt x="54089" y="432707"/>
                </a:cubicBezTo>
                <a:lnTo>
                  <a:pt x="90147" y="432707"/>
                </a:lnTo>
                <a:cubicBezTo>
                  <a:pt x="95030" y="432707"/>
                  <a:pt x="99256" y="430923"/>
                  <a:pt x="102824" y="427355"/>
                </a:cubicBezTo>
                <a:cubicBezTo>
                  <a:pt x="106392" y="423786"/>
                  <a:pt x="108177" y="419561"/>
                  <a:pt x="108177" y="414678"/>
                </a:cubicBezTo>
                <a:lnTo>
                  <a:pt x="108177" y="378619"/>
                </a:lnTo>
                <a:cubicBezTo>
                  <a:pt x="108177" y="373736"/>
                  <a:pt x="106392" y="369510"/>
                  <a:pt x="102824" y="365942"/>
                </a:cubicBezTo>
                <a:cubicBezTo>
                  <a:pt x="99256" y="362374"/>
                  <a:pt x="95030" y="360589"/>
                  <a:pt x="90147" y="360589"/>
                </a:cubicBezTo>
                <a:lnTo>
                  <a:pt x="54089" y="36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8" name="Freeform 299"/>
          <p:cNvSpPr/>
          <p:nvPr/>
        </p:nvSpPr>
        <p:spPr>
          <a:xfrm>
            <a:off x="3580115" y="3268388"/>
            <a:ext cx="353321" cy="385247"/>
          </a:xfrm>
          <a:custGeom>
            <a:avLst/>
            <a:gdLst>
              <a:gd name="connsiteX0" fmla="*/ 73103 w 297485"/>
              <a:gd name="connsiteY0" fmla="*/ 148745 h 324532"/>
              <a:gd name="connsiteX1" fmla="*/ 81977 w 297485"/>
              <a:gd name="connsiteY1" fmla="*/ 153288 h 324532"/>
              <a:gd name="connsiteX2" fmla="*/ 97718 w 297485"/>
              <a:gd name="connsiteY2" fmla="*/ 163429 h 324532"/>
              <a:gd name="connsiteX3" fmla="*/ 120536 w 297485"/>
              <a:gd name="connsiteY3" fmla="*/ 173571 h 324532"/>
              <a:gd name="connsiteX4" fmla="*/ 148743 w 297485"/>
              <a:gd name="connsiteY4" fmla="*/ 178114 h 324532"/>
              <a:gd name="connsiteX5" fmla="*/ 176949 w 297485"/>
              <a:gd name="connsiteY5" fmla="*/ 173571 h 324532"/>
              <a:gd name="connsiteX6" fmla="*/ 199768 w 297485"/>
              <a:gd name="connsiteY6" fmla="*/ 163429 h 324532"/>
              <a:gd name="connsiteX7" fmla="*/ 215508 w 297485"/>
              <a:gd name="connsiteY7" fmla="*/ 153288 h 324532"/>
              <a:gd name="connsiteX8" fmla="*/ 224382 w 297485"/>
              <a:gd name="connsiteY8" fmla="*/ 148745 h 324532"/>
              <a:gd name="connsiteX9" fmla="*/ 247940 w 297485"/>
              <a:gd name="connsiteY9" fmla="*/ 152971 h 324532"/>
              <a:gd name="connsiteX10" fmla="*/ 266005 w 297485"/>
              <a:gd name="connsiteY10" fmla="*/ 164275 h 324532"/>
              <a:gd name="connsiteX11" fmla="*/ 279104 w 297485"/>
              <a:gd name="connsiteY11" fmla="*/ 181388 h 324532"/>
              <a:gd name="connsiteX12" fmla="*/ 288189 w 297485"/>
              <a:gd name="connsiteY12" fmla="*/ 201988 h 324532"/>
              <a:gd name="connsiteX13" fmla="*/ 293788 w 297485"/>
              <a:gd name="connsiteY13" fmla="*/ 224913 h 324532"/>
              <a:gd name="connsiteX14" fmla="*/ 296746 w 297485"/>
              <a:gd name="connsiteY14" fmla="*/ 247942 h 324532"/>
              <a:gd name="connsiteX15" fmla="*/ 297485 w 297485"/>
              <a:gd name="connsiteY15" fmla="*/ 269810 h 324532"/>
              <a:gd name="connsiteX16" fmla="*/ 282061 w 297485"/>
              <a:gd name="connsiteY16" fmla="*/ 309848 h 324532"/>
              <a:gd name="connsiteX17" fmla="*/ 241073 w 297485"/>
              <a:gd name="connsiteY17" fmla="*/ 324532 h 324532"/>
              <a:gd name="connsiteX18" fmla="*/ 56412 w 297485"/>
              <a:gd name="connsiteY18" fmla="*/ 324532 h 324532"/>
              <a:gd name="connsiteX19" fmla="*/ 15423 w 297485"/>
              <a:gd name="connsiteY19" fmla="*/ 309848 h 324532"/>
              <a:gd name="connsiteX20" fmla="*/ 0 w 297485"/>
              <a:gd name="connsiteY20" fmla="*/ 269810 h 324532"/>
              <a:gd name="connsiteX21" fmla="*/ 740 w 297485"/>
              <a:gd name="connsiteY21" fmla="*/ 247942 h 324532"/>
              <a:gd name="connsiteX22" fmla="*/ 3698 w 297485"/>
              <a:gd name="connsiteY22" fmla="*/ 224913 h 324532"/>
              <a:gd name="connsiteX23" fmla="*/ 9296 w 297485"/>
              <a:gd name="connsiteY23" fmla="*/ 201988 h 324532"/>
              <a:gd name="connsiteX24" fmla="*/ 18382 w 297485"/>
              <a:gd name="connsiteY24" fmla="*/ 181388 h 324532"/>
              <a:gd name="connsiteX25" fmla="*/ 31481 w 297485"/>
              <a:gd name="connsiteY25" fmla="*/ 164275 h 324532"/>
              <a:gd name="connsiteX26" fmla="*/ 49546 w 297485"/>
              <a:gd name="connsiteY26" fmla="*/ 152971 h 324532"/>
              <a:gd name="connsiteX27" fmla="*/ 73103 w 297485"/>
              <a:gd name="connsiteY27" fmla="*/ 148745 h 324532"/>
              <a:gd name="connsiteX28" fmla="*/ 148743 w 297485"/>
              <a:gd name="connsiteY28" fmla="*/ 0 h 324532"/>
              <a:gd name="connsiteX29" fmla="*/ 206106 w 297485"/>
              <a:gd name="connsiteY29" fmla="*/ 23770 h 324532"/>
              <a:gd name="connsiteX30" fmla="*/ 229875 w 297485"/>
              <a:gd name="connsiteY30" fmla="*/ 81133 h 324532"/>
              <a:gd name="connsiteX31" fmla="*/ 206106 w 297485"/>
              <a:gd name="connsiteY31" fmla="*/ 138496 h 324532"/>
              <a:gd name="connsiteX32" fmla="*/ 148743 w 297485"/>
              <a:gd name="connsiteY32" fmla="*/ 162266 h 324532"/>
              <a:gd name="connsiteX33" fmla="*/ 91379 w 297485"/>
              <a:gd name="connsiteY33" fmla="*/ 138496 h 324532"/>
              <a:gd name="connsiteX34" fmla="*/ 67610 w 297485"/>
              <a:gd name="connsiteY34" fmla="*/ 81133 h 324532"/>
              <a:gd name="connsiteX35" fmla="*/ 91379 w 297485"/>
              <a:gd name="connsiteY35" fmla="*/ 23770 h 324532"/>
              <a:gd name="connsiteX36" fmla="*/ 148743 w 297485"/>
              <a:gd name="connsiteY36" fmla="*/ 0 h 32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7485" h="324532">
                <a:moveTo>
                  <a:pt x="73103" y="148745"/>
                </a:moveTo>
                <a:cubicBezTo>
                  <a:pt x="74372" y="148745"/>
                  <a:pt x="77330" y="150259"/>
                  <a:pt x="81977" y="153288"/>
                </a:cubicBezTo>
                <a:cubicBezTo>
                  <a:pt x="86626" y="156316"/>
                  <a:pt x="91872" y="159697"/>
                  <a:pt x="97718" y="163429"/>
                </a:cubicBezTo>
                <a:cubicBezTo>
                  <a:pt x="103564" y="167162"/>
                  <a:pt x="111170" y="170542"/>
                  <a:pt x="120536" y="173571"/>
                </a:cubicBezTo>
                <a:cubicBezTo>
                  <a:pt x="129903" y="176599"/>
                  <a:pt x="139306" y="178114"/>
                  <a:pt x="148743" y="178114"/>
                </a:cubicBezTo>
                <a:cubicBezTo>
                  <a:pt x="158180" y="178114"/>
                  <a:pt x="167582" y="176599"/>
                  <a:pt x="176949" y="173571"/>
                </a:cubicBezTo>
                <a:cubicBezTo>
                  <a:pt x="186315" y="170542"/>
                  <a:pt x="193922" y="167162"/>
                  <a:pt x="199768" y="163429"/>
                </a:cubicBezTo>
                <a:cubicBezTo>
                  <a:pt x="205613" y="159697"/>
                  <a:pt x="210860" y="156316"/>
                  <a:pt x="215508" y="153288"/>
                </a:cubicBezTo>
                <a:cubicBezTo>
                  <a:pt x="220157" y="150259"/>
                  <a:pt x="223115" y="148745"/>
                  <a:pt x="224382" y="148745"/>
                </a:cubicBezTo>
                <a:cubicBezTo>
                  <a:pt x="232974" y="148745"/>
                  <a:pt x="240827" y="150154"/>
                  <a:pt x="247940" y="152971"/>
                </a:cubicBezTo>
                <a:cubicBezTo>
                  <a:pt x="255053" y="155788"/>
                  <a:pt x="261074" y="159556"/>
                  <a:pt x="266005" y="164275"/>
                </a:cubicBezTo>
                <a:cubicBezTo>
                  <a:pt x="270935" y="168993"/>
                  <a:pt x="275301" y="174697"/>
                  <a:pt x="279104" y="181388"/>
                </a:cubicBezTo>
                <a:cubicBezTo>
                  <a:pt x="282907" y="188079"/>
                  <a:pt x="285935" y="194946"/>
                  <a:pt x="288189" y="201988"/>
                </a:cubicBezTo>
                <a:cubicBezTo>
                  <a:pt x="290443" y="209031"/>
                  <a:pt x="292309" y="216673"/>
                  <a:pt x="293788" y="224913"/>
                </a:cubicBezTo>
                <a:cubicBezTo>
                  <a:pt x="295267" y="233152"/>
                  <a:pt x="296253" y="240829"/>
                  <a:pt x="296746" y="247942"/>
                </a:cubicBezTo>
                <a:cubicBezTo>
                  <a:pt x="297238" y="255056"/>
                  <a:pt x="297485" y="262344"/>
                  <a:pt x="297485" y="269810"/>
                </a:cubicBezTo>
                <a:cubicBezTo>
                  <a:pt x="297485" y="286713"/>
                  <a:pt x="292344" y="300059"/>
                  <a:pt x="282061" y="309848"/>
                </a:cubicBezTo>
                <a:cubicBezTo>
                  <a:pt x="271779" y="319638"/>
                  <a:pt x="258116" y="324532"/>
                  <a:pt x="241073" y="324532"/>
                </a:cubicBezTo>
                <a:lnTo>
                  <a:pt x="56412" y="324532"/>
                </a:lnTo>
                <a:cubicBezTo>
                  <a:pt x="39368" y="324532"/>
                  <a:pt x="25706" y="319638"/>
                  <a:pt x="15423" y="309848"/>
                </a:cubicBezTo>
                <a:cubicBezTo>
                  <a:pt x="5141" y="300059"/>
                  <a:pt x="0" y="286713"/>
                  <a:pt x="0" y="269810"/>
                </a:cubicBezTo>
                <a:cubicBezTo>
                  <a:pt x="0" y="262344"/>
                  <a:pt x="246" y="255056"/>
                  <a:pt x="740" y="247942"/>
                </a:cubicBezTo>
                <a:cubicBezTo>
                  <a:pt x="1232" y="240829"/>
                  <a:pt x="2219" y="233152"/>
                  <a:pt x="3698" y="224913"/>
                </a:cubicBezTo>
                <a:cubicBezTo>
                  <a:pt x="5177" y="216673"/>
                  <a:pt x="7043" y="209031"/>
                  <a:pt x="9296" y="201988"/>
                </a:cubicBezTo>
                <a:cubicBezTo>
                  <a:pt x="11550" y="194946"/>
                  <a:pt x="14579" y="188079"/>
                  <a:pt x="18382" y="181388"/>
                </a:cubicBezTo>
                <a:cubicBezTo>
                  <a:pt x="22184" y="174697"/>
                  <a:pt x="26551" y="168993"/>
                  <a:pt x="31481" y="164275"/>
                </a:cubicBezTo>
                <a:cubicBezTo>
                  <a:pt x="36411" y="159556"/>
                  <a:pt x="42432" y="155788"/>
                  <a:pt x="49546" y="152971"/>
                </a:cubicBezTo>
                <a:cubicBezTo>
                  <a:pt x="56659" y="150154"/>
                  <a:pt x="64511" y="148745"/>
                  <a:pt x="73103" y="148745"/>
                </a:cubicBezTo>
                <a:close/>
                <a:moveTo>
                  <a:pt x="148743" y="0"/>
                </a:moveTo>
                <a:cubicBezTo>
                  <a:pt x="171139" y="0"/>
                  <a:pt x="190259" y="7923"/>
                  <a:pt x="206106" y="23770"/>
                </a:cubicBezTo>
                <a:cubicBezTo>
                  <a:pt x="221952" y="39616"/>
                  <a:pt x="229875" y="58736"/>
                  <a:pt x="229875" y="81133"/>
                </a:cubicBezTo>
                <a:cubicBezTo>
                  <a:pt x="229875" y="103529"/>
                  <a:pt x="221952" y="122650"/>
                  <a:pt x="206106" y="138496"/>
                </a:cubicBezTo>
                <a:cubicBezTo>
                  <a:pt x="190259" y="154342"/>
                  <a:pt x="171139" y="162266"/>
                  <a:pt x="148743" y="162266"/>
                </a:cubicBezTo>
                <a:cubicBezTo>
                  <a:pt x="126347" y="162266"/>
                  <a:pt x="107226" y="154342"/>
                  <a:pt x="91379" y="138496"/>
                </a:cubicBezTo>
                <a:cubicBezTo>
                  <a:pt x="75533" y="122650"/>
                  <a:pt x="67610" y="103529"/>
                  <a:pt x="67610" y="81133"/>
                </a:cubicBezTo>
                <a:cubicBezTo>
                  <a:pt x="67610" y="58736"/>
                  <a:pt x="75533" y="39616"/>
                  <a:pt x="91379" y="23770"/>
                </a:cubicBezTo>
                <a:cubicBezTo>
                  <a:pt x="107226" y="7923"/>
                  <a:pt x="126347" y="0"/>
                  <a:pt x="1487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89" name="Freeform 306"/>
          <p:cNvSpPr/>
          <p:nvPr/>
        </p:nvSpPr>
        <p:spPr>
          <a:xfrm>
            <a:off x="5186273" y="3305172"/>
            <a:ext cx="456709" cy="321037"/>
          </a:xfrm>
          <a:custGeom>
            <a:avLst/>
            <a:gdLst/>
            <a:ahLst/>
            <a:cxnLst/>
            <a:rect l="l" t="t" r="r" b="b"/>
            <a:pathLst>
              <a:path w="512713" h="360589">
                <a:moveTo>
                  <a:pt x="142827" y="0"/>
                </a:moveTo>
                <a:lnTo>
                  <a:pt x="238327" y="0"/>
                </a:lnTo>
                <a:cubicBezTo>
                  <a:pt x="235886" y="0"/>
                  <a:pt x="233725" y="892"/>
                  <a:pt x="231848" y="2676"/>
                </a:cubicBezTo>
                <a:cubicBezTo>
                  <a:pt x="229970" y="4460"/>
                  <a:pt x="228937" y="6573"/>
                  <a:pt x="228749" y="9015"/>
                </a:cubicBezTo>
                <a:lnTo>
                  <a:pt x="224523" y="63103"/>
                </a:lnTo>
                <a:cubicBezTo>
                  <a:pt x="224336" y="65732"/>
                  <a:pt x="225087" y="67892"/>
                  <a:pt x="226777" y="69582"/>
                </a:cubicBezTo>
                <a:cubicBezTo>
                  <a:pt x="228467" y="71273"/>
                  <a:pt x="230533" y="72118"/>
                  <a:pt x="232975" y="72118"/>
                </a:cubicBezTo>
                <a:lnTo>
                  <a:pt x="279739" y="72118"/>
                </a:lnTo>
                <a:cubicBezTo>
                  <a:pt x="282180" y="72118"/>
                  <a:pt x="284246" y="71273"/>
                  <a:pt x="285936" y="69582"/>
                </a:cubicBezTo>
                <a:cubicBezTo>
                  <a:pt x="287626" y="67892"/>
                  <a:pt x="288377" y="65732"/>
                  <a:pt x="288190" y="63103"/>
                </a:cubicBezTo>
                <a:lnTo>
                  <a:pt x="283964" y="9015"/>
                </a:lnTo>
                <a:cubicBezTo>
                  <a:pt x="283777" y="6573"/>
                  <a:pt x="282743" y="4460"/>
                  <a:pt x="280865" y="2676"/>
                </a:cubicBezTo>
                <a:cubicBezTo>
                  <a:pt x="278987" y="892"/>
                  <a:pt x="276827" y="0"/>
                  <a:pt x="274386" y="0"/>
                </a:cubicBezTo>
                <a:lnTo>
                  <a:pt x="369885" y="0"/>
                </a:lnTo>
                <a:cubicBezTo>
                  <a:pt x="373642" y="0"/>
                  <a:pt x="377210" y="1315"/>
                  <a:pt x="380591" y="3944"/>
                </a:cubicBezTo>
                <a:cubicBezTo>
                  <a:pt x="383971" y="6573"/>
                  <a:pt x="386412" y="9672"/>
                  <a:pt x="387915" y="13240"/>
                </a:cubicBezTo>
                <a:lnTo>
                  <a:pt x="505388" y="307346"/>
                </a:lnTo>
                <a:cubicBezTo>
                  <a:pt x="510271" y="318990"/>
                  <a:pt x="512713" y="329883"/>
                  <a:pt x="512713" y="340024"/>
                </a:cubicBezTo>
                <a:cubicBezTo>
                  <a:pt x="512713" y="353734"/>
                  <a:pt x="508393" y="360589"/>
                  <a:pt x="499754" y="360589"/>
                </a:cubicBezTo>
                <a:lnTo>
                  <a:pt x="301430" y="360589"/>
                </a:lnTo>
                <a:cubicBezTo>
                  <a:pt x="303872" y="360589"/>
                  <a:pt x="305938" y="359697"/>
                  <a:pt x="307628" y="357913"/>
                </a:cubicBezTo>
                <a:cubicBezTo>
                  <a:pt x="309318" y="356129"/>
                  <a:pt x="310069" y="354016"/>
                  <a:pt x="309882" y="351574"/>
                </a:cubicBezTo>
                <a:lnTo>
                  <a:pt x="304247" y="279457"/>
                </a:lnTo>
                <a:cubicBezTo>
                  <a:pt x="304060" y="277015"/>
                  <a:pt x="303026" y="274902"/>
                  <a:pt x="301149" y="273118"/>
                </a:cubicBezTo>
                <a:cubicBezTo>
                  <a:pt x="299270" y="271334"/>
                  <a:pt x="297110" y="270442"/>
                  <a:pt x="294669" y="270442"/>
                </a:cubicBezTo>
                <a:lnTo>
                  <a:pt x="218044" y="270442"/>
                </a:lnTo>
                <a:cubicBezTo>
                  <a:pt x="215603" y="270442"/>
                  <a:pt x="213442" y="271334"/>
                  <a:pt x="211565" y="273118"/>
                </a:cubicBezTo>
                <a:cubicBezTo>
                  <a:pt x="209686" y="274902"/>
                  <a:pt x="208654" y="277015"/>
                  <a:pt x="208466" y="279457"/>
                </a:cubicBezTo>
                <a:lnTo>
                  <a:pt x="202831" y="351574"/>
                </a:lnTo>
                <a:cubicBezTo>
                  <a:pt x="202644" y="354016"/>
                  <a:pt x="203395" y="356129"/>
                  <a:pt x="205085" y="357913"/>
                </a:cubicBezTo>
                <a:cubicBezTo>
                  <a:pt x="206775" y="359697"/>
                  <a:pt x="208841" y="360589"/>
                  <a:pt x="211283" y="360589"/>
                </a:cubicBezTo>
                <a:lnTo>
                  <a:pt x="12959" y="360589"/>
                </a:lnTo>
                <a:cubicBezTo>
                  <a:pt x="4320" y="360589"/>
                  <a:pt x="0" y="353734"/>
                  <a:pt x="0" y="340024"/>
                </a:cubicBezTo>
                <a:cubicBezTo>
                  <a:pt x="0" y="329883"/>
                  <a:pt x="2441" y="318990"/>
                  <a:pt x="7324" y="307346"/>
                </a:cubicBezTo>
                <a:lnTo>
                  <a:pt x="124798" y="13240"/>
                </a:lnTo>
                <a:cubicBezTo>
                  <a:pt x="126300" y="9672"/>
                  <a:pt x="128742" y="6573"/>
                  <a:pt x="132122" y="3944"/>
                </a:cubicBezTo>
                <a:cubicBezTo>
                  <a:pt x="135503" y="1315"/>
                  <a:pt x="139071" y="0"/>
                  <a:pt x="142827" y="0"/>
                </a:cubicBezTo>
                <a:close/>
                <a:moveTo>
                  <a:pt x="230157" y="108177"/>
                </a:moveTo>
                <a:cubicBezTo>
                  <a:pt x="227716" y="108177"/>
                  <a:pt x="225556" y="109069"/>
                  <a:pt x="223678" y="110853"/>
                </a:cubicBezTo>
                <a:cubicBezTo>
                  <a:pt x="221800" y="112637"/>
                  <a:pt x="220767" y="114750"/>
                  <a:pt x="220579" y="117191"/>
                </a:cubicBezTo>
                <a:lnTo>
                  <a:pt x="213818" y="207339"/>
                </a:lnTo>
                <a:lnTo>
                  <a:pt x="213818" y="208466"/>
                </a:lnTo>
                <a:cubicBezTo>
                  <a:pt x="213631" y="210719"/>
                  <a:pt x="214381" y="212597"/>
                  <a:pt x="216072" y="214100"/>
                </a:cubicBezTo>
                <a:cubicBezTo>
                  <a:pt x="217762" y="215602"/>
                  <a:pt x="219734" y="216353"/>
                  <a:pt x="221988" y="216353"/>
                </a:cubicBezTo>
                <a:lnTo>
                  <a:pt x="290725" y="216353"/>
                </a:lnTo>
                <a:cubicBezTo>
                  <a:pt x="292979" y="216353"/>
                  <a:pt x="294951" y="215602"/>
                  <a:pt x="296641" y="214100"/>
                </a:cubicBezTo>
                <a:cubicBezTo>
                  <a:pt x="298332" y="212597"/>
                  <a:pt x="299082" y="210719"/>
                  <a:pt x="298895" y="208466"/>
                </a:cubicBezTo>
                <a:lnTo>
                  <a:pt x="298895" y="207339"/>
                </a:lnTo>
                <a:lnTo>
                  <a:pt x="292134" y="117191"/>
                </a:lnTo>
                <a:cubicBezTo>
                  <a:pt x="291946" y="114750"/>
                  <a:pt x="290913" y="112637"/>
                  <a:pt x="289035" y="110853"/>
                </a:cubicBezTo>
                <a:cubicBezTo>
                  <a:pt x="287157" y="109069"/>
                  <a:pt x="284997" y="108177"/>
                  <a:pt x="282556" y="108177"/>
                </a:cubicBezTo>
                <a:lnTo>
                  <a:pt x="230157" y="1081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0" name="Freeform 397"/>
          <p:cNvSpPr/>
          <p:nvPr/>
        </p:nvSpPr>
        <p:spPr>
          <a:xfrm>
            <a:off x="5176694" y="4735145"/>
            <a:ext cx="481802" cy="417349"/>
          </a:xfrm>
          <a:custGeom>
            <a:avLst/>
            <a:gdLst>
              <a:gd name="connsiteX0" fmla="*/ 270443 w 540884"/>
              <a:gd name="connsiteY0" fmla="*/ 189309 h 468766"/>
              <a:gd name="connsiteX1" fmla="*/ 327771 w 540884"/>
              <a:gd name="connsiteY1" fmla="*/ 213114 h 468766"/>
              <a:gd name="connsiteX2" fmla="*/ 351575 w 540884"/>
              <a:gd name="connsiteY2" fmla="*/ 270442 h 468766"/>
              <a:gd name="connsiteX3" fmla="*/ 327771 w 540884"/>
              <a:gd name="connsiteY3" fmla="*/ 327770 h 468766"/>
              <a:gd name="connsiteX4" fmla="*/ 270443 w 540884"/>
              <a:gd name="connsiteY4" fmla="*/ 351575 h 468766"/>
              <a:gd name="connsiteX5" fmla="*/ 213115 w 540884"/>
              <a:gd name="connsiteY5" fmla="*/ 327770 h 468766"/>
              <a:gd name="connsiteX6" fmla="*/ 189310 w 540884"/>
              <a:gd name="connsiteY6" fmla="*/ 270442 h 468766"/>
              <a:gd name="connsiteX7" fmla="*/ 213115 w 540884"/>
              <a:gd name="connsiteY7" fmla="*/ 213114 h 468766"/>
              <a:gd name="connsiteX8" fmla="*/ 270443 w 540884"/>
              <a:gd name="connsiteY8" fmla="*/ 189309 h 468766"/>
              <a:gd name="connsiteX9" fmla="*/ 270442 w 540884"/>
              <a:gd name="connsiteY9" fmla="*/ 144236 h 468766"/>
              <a:gd name="connsiteX10" fmla="*/ 181280 w 540884"/>
              <a:gd name="connsiteY10" fmla="*/ 181281 h 468766"/>
              <a:gd name="connsiteX11" fmla="*/ 144236 w 540884"/>
              <a:gd name="connsiteY11" fmla="*/ 270442 h 468766"/>
              <a:gd name="connsiteX12" fmla="*/ 181280 w 540884"/>
              <a:gd name="connsiteY12" fmla="*/ 359603 h 468766"/>
              <a:gd name="connsiteX13" fmla="*/ 270442 w 540884"/>
              <a:gd name="connsiteY13" fmla="*/ 396648 h 468766"/>
              <a:gd name="connsiteX14" fmla="*/ 359603 w 540884"/>
              <a:gd name="connsiteY14" fmla="*/ 359603 h 468766"/>
              <a:gd name="connsiteX15" fmla="*/ 396648 w 540884"/>
              <a:gd name="connsiteY15" fmla="*/ 270442 h 468766"/>
              <a:gd name="connsiteX16" fmla="*/ 359603 w 540884"/>
              <a:gd name="connsiteY16" fmla="*/ 181281 h 468766"/>
              <a:gd name="connsiteX17" fmla="*/ 270442 w 540884"/>
              <a:gd name="connsiteY17" fmla="*/ 144236 h 468766"/>
              <a:gd name="connsiteX18" fmla="*/ 198324 w 540884"/>
              <a:gd name="connsiteY18" fmla="*/ 0 h 468766"/>
              <a:gd name="connsiteX19" fmla="*/ 342560 w 540884"/>
              <a:gd name="connsiteY19" fmla="*/ 0 h 468766"/>
              <a:gd name="connsiteX20" fmla="*/ 371717 w 540884"/>
              <a:gd name="connsiteY20" fmla="*/ 10001 h 468766"/>
              <a:gd name="connsiteX21" fmla="*/ 391296 w 540884"/>
              <a:gd name="connsiteY21" fmla="*/ 33805 h 468766"/>
              <a:gd name="connsiteX22" fmla="*/ 405663 w 540884"/>
              <a:gd name="connsiteY22" fmla="*/ 72118 h 468766"/>
              <a:gd name="connsiteX23" fmla="*/ 468766 w 540884"/>
              <a:gd name="connsiteY23" fmla="*/ 72118 h 468766"/>
              <a:gd name="connsiteX24" fmla="*/ 519755 w 540884"/>
              <a:gd name="connsiteY24" fmla="*/ 93246 h 468766"/>
              <a:gd name="connsiteX25" fmla="*/ 540884 w 540884"/>
              <a:gd name="connsiteY25" fmla="*/ 144236 h 468766"/>
              <a:gd name="connsiteX26" fmla="*/ 540884 w 540884"/>
              <a:gd name="connsiteY26" fmla="*/ 396648 h 468766"/>
              <a:gd name="connsiteX27" fmla="*/ 519755 w 540884"/>
              <a:gd name="connsiteY27" fmla="*/ 447638 h 468766"/>
              <a:gd name="connsiteX28" fmla="*/ 468766 w 540884"/>
              <a:gd name="connsiteY28" fmla="*/ 468766 h 468766"/>
              <a:gd name="connsiteX29" fmla="*/ 72118 w 540884"/>
              <a:gd name="connsiteY29" fmla="*/ 468766 h 468766"/>
              <a:gd name="connsiteX30" fmla="*/ 21128 w 540884"/>
              <a:gd name="connsiteY30" fmla="*/ 447638 h 468766"/>
              <a:gd name="connsiteX31" fmla="*/ 0 w 540884"/>
              <a:gd name="connsiteY31" fmla="*/ 396648 h 468766"/>
              <a:gd name="connsiteX32" fmla="*/ 0 w 540884"/>
              <a:gd name="connsiteY32" fmla="*/ 144236 h 468766"/>
              <a:gd name="connsiteX33" fmla="*/ 21128 w 540884"/>
              <a:gd name="connsiteY33" fmla="*/ 93246 h 468766"/>
              <a:gd name="connsiteX34" fmla="*/ 72118 w 540884"/>
              <a:gd name="connsiteY34" fmla="*/ 72118 h 468766"/>
              <a:gd name="connsiteX35" fmla="*/ 135220 w 540884"/>
              <a:gd name="connsiteY35" fmla="*/ 72118 h 468766"/>
              <a:gd name="connsiteX36" fmla="*/ 149588 w 540884"/>
              <a:gd name="connsiteY36" fmla="*/ 33805 h 468766"/>
              <a:gd name="connsiteX37" fmla="*/ 169167 w 540884"/>
              <a:gd name="connsiteY37" fmla="*/ 10001 h 468766"/>
              <a:gd name="connsiteX38" fmla="*/ 198324 w 540884"/>
              <a:gd name="connsiteY3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40884" h="468766">
                <a:moveTo>
                  <a:pt x="270443" y="189309"/>
                </a:moveTo>
                <a:cubicBezTo>
                  <a:pt x="292792" y="189309"/>
                  <a:pt x="311901" y="197244"/>
                  <a:pt x="327771" y="213114"/>
                </a:cubicBezTo>
                <a:cubicBezTo>
                  <a:pt x="343641" y="228984"/>
                  <a:pt x="351575" y="248093"/>
                  <a:pt x="351575" y="270442"/>
                </a:cubicBezTo>
                <a:cubicBezTo>
                  <a:pt x="351575" y="292791"/>
                  <a:pt x="343641" y="311900"/>
                  <a:pt x="327771" y="327770"/>
                </a:cubicBezTo>
                <a:cubicBezTo>
                  <a:pt x="311901" y="343640"/>
                  <a:pt x="292792" y="351575"/>
                  <a:pt x="270443" y="351575"/>
                </a:cubicBezTo>
                <a:cubicBezTo>
                  <a:pt x="248094" y="351575"/>
                  <a:pt x="228985" y="343640"/>
                  <a:pt x="213115" y="327770"/>
                </a:cubicBezTo>
                <a:cubicBezTo>
                  <a:pt x="197245" y="311900"/>
                  <a:pt x="189310" y="292791"/>
                  <a:pt x="189310" y="270442"/>
                </a:cubicBezTo>
                <a:cubicBezTo>
                  <a:pt x="189310" y="248093"/>
                  <a:pt x="197245" y="228984"/>
                  <a:pt x="213115" y="213114"/>
                </a:cubicBezTo>
                <a:cubicBezTo>
                  <a:pt x="228985" y="197244"/>
                  <a:pt x="248094" y="189309"/>
                  <a:pt x="270443" y="189309"/>
                </a:cubicBezTo>
                <a:close/>
                <a:moveTo>
                  <a:pt x="270442" y="144236"/>
                </a:moveTo>
                <a:cubicBezTo>
                  <a:pt x="235698" y="144236"/>
                  <a:pt x="205976" y="156584"/>
                  <a:pt x="181280" y="181281"/>
                </a:cubicBezTo>
                <a:cubicBezTo>
                  <a:pt x="156584" y="205977"/>
                  <a:pt x="144236" y="235698"/>
                  <a:pt x="144236" y="270442"/>
                </a:cubicBezTo>
                <a:cubicBezTo>
                  <a:pt x="144236" y="305186"/>
                  <a:pt x="156584" y="334907"/>
                  <a:pt x="181280" y="359603"/>
                </a:cubicBezTo>
                <a:cubicBezTo>
                  <a:pt x="205976" y="384300"/>
                  <a:pt x="235698" y="396648"/>
                  <a:pt x="270442" y="396648"/>
                </a:cubicBezTo>
                <a:cubicBezTo>
                  <a:pt x="305186" y="396648"/>
                  <a:pt x="334906" y="384300"/>
                  <a:pt x="359603" y="359603"/>
                </a:cubicBezTo>
                <a:cubicBezTo>
                  <a:pt x="384300" y="334907"/>
                  <a:pt x="396648" y="305186"/>
                  <a:pt x="396648" y="270442"/>
                </a:cubicBezTo>
                <a:cubicBezTo>
                  <a:pt x="396648" y="235698"/>
                  <a:pt x="384300" y="205977"/>
                  <a:pt x="359603" y="181281"/>
                </a:cubicBezTo>
                <a:cubicBezTo>
                  <a:pt x="334906" y="156584"/>
                  <a:pt x="305186" y="144236"/>
                  <a:pt x="270442" y="144236"/>
                </a:cubicBezTo>
                <a:close/>
                <a:moveTo>
                  <a:pt x="198324" y="0"/>
                </a:moveTo>
                <a:lnTo>
                  <a:pt x="342560" y="0"/>
                </a:lnTo>
                <a:cubicBezTo>
                  <a:pt x="352514" y="0"/>
                  <a:pt x="362233" y="3334"/>
                  <a:pt x="371717" y="10001"/>
                </a:cubicBezTo>
                <a:cubicBezTo>
                  <a:pt x="381201" y="16668"/>
                  <a:pt x="387727" y="24603"/>
                  <a:pt x="391296" y="33805"/>
                </a:cubicBezTo>
                <a:lnTo>
                  <a:pt x="405663" y="72118"/>
                </a:lnTo>
                <a:lnTo>
                  <a:pt x="468766" y="72118"/>
                </a:lnTo>
                <a:cubicBezTo>
                  <a:pt x="488673" y="72118"/>
                  <a:pt x="505670" y="79161"/>
                  <a:pt x="519755" y="93246"/>
                </a:cubicBezTo>
                <a:cubicBezTo>
                  <a:pt x="533841" y="107332"/>
                  <a:pt x="540884" y="124328"/>
                  <a:pt x="540884" y="144236"/>
                </a:cubicBezTo>
                <a:lnTo>
                  <a:pt x="540884" y="396648"/>
                </a:lnTo>
                <a:cubicBezTo>
                  <a:pt x="540884" y="416556"/>
                  <a:pt x="533841" y="433552"/>
                  <a:pt x="519755" y="447638"/>
                </a:cubicBezTo>
                <a:cubicBezTo>
                  <a:pt x="505670" y="461723"/>
                  <a:pt x="488673" y="468766"/>
                  <a:pt x="468766" y="468766"/>
                </a:cubicBezTo>
                <a:lnTo>
                  <a:pt x="72118" y="468766"/>
                </a:lnTo>
                <a:cubicBezTo>
                  <a:pt x="52210" y="468766"/>
                  <a:pt x="35214" y="461723"/>
                  <a:pt x="21128" y="447638"/>
                </a:cubicBezTo>
                <a:cubicBezTo>
                  <a:pt x="7042" y="433552"/>
                  <a:pt x="0" y="416556"/>
                  <a:pt x="0" y="396648"/>
                </a:cubicBezTo>
                <a:lnTo>
                  <a:pt x="0" y="144236"/>
                </a:lnTo>
                <a:cubicBezTo>
                  <a:pt x="0" y="124328"/>
                  <a:pt x="7042" y="107332"/>
                  <a:pt x="21128" y="93246"/>
                </a:cubicBezTo>
                <a:cubicBezTo>
                  <a:pt x="35214" y="79161"/>
                  <a:pt x="52210" y="72118"/>
                  <a:pt x="72118" y="72118"/>
                </a:cubicBezTo>
                <a:lnTo>
                  <a:pt x="135220" y="72118"/>
                </a:lnTo>
                <a:lnTo>
                  <a:pt x="149588" y="33805"/>
                </a:lnTo>
                <a:cubicBezTo>
                  <a:pt x="153156" y="24603"/>
                  <a:pt x="159683" y="16668"/>
                  <a:pt x="169167" y="10001"/>
                </a:cubicBezTo>
                <a:cubicBezTo>
                  <a:pt x="178651" y="3334"/>
                  <a:pt x="188370" y="0"/>
                  <a:pt x="19832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grpSp>
        <p:nvGrpSpPr>
          <p:cNvPr id="6" name="Group 5"/>
          <p:cNvGrpSpPr/>
          <p:nvPr/>
        </p:nvGrpSpPr>
        <p:grpSpPr>
          <a:xfrm>
            <a:off x="6212785" y="1562492"/>
            <a:ext cx="2202816" cy="976948"/>
            <a:chOff x="1261595" y="1009107"/>
            <a:chExt cx="2937088" cy="1302597"/>
          </a:xfrm>
        </p:grpSpPr>
        <p:sp>
          <p:nvSpPr>
            <p:cNvPr id="91" name="TextBox 90"/>
            <p:cNvSpPr txBox="1"/>
            <p:nvPr/>
          </p:nvSpPr>
          <p:spPr>
            <a:xfrm>
              <a:off x="1261595" y="1009107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just"/>
              <a:r>
                <a:rPr lang="en-US" sz="2100" b="1" dirty="0"/>
                <a:t>Lorem Ipsum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269390" y="1542263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6212785" y="2972537"/>
            <a:ext cx="2202816" cy="976948"/>
            <a:chOff x="1261595" y="1009107"/>
            <a:chExt cx="2937088" cy="1302597"/>
          </a:xfrm>
        </p:grpSpPr>
        <p:sp>
          <p:nvSpPr>
            <p:cNvPr id="95" name="TextBox 94"/>
            <p:cNvSpPr txBox="1"/>
            <p:nvPr/>
          </p:nvSpPr>
          <p:spPr>
            <a:xfrm>
              <a:off x="1261595" y="1009107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just"/>
              <a:r>
                <a:rPr lang="en-US" sz="2100" b="1" dirty="0"/>
                <a:t>Lorem Ipsum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1269390" y="1542263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6212785" y="4455346"/>
            <a:ext cx="2202816" cy="976948"/>
            <a:chOff x="1261595" y="1009107"/>
            <a:chExt cx="2937088" cy="1302597"/>
          </a:xfrm>
        </p:grpSpPr>
        <p:sp>
          <p:nvSpPr>
            <p:cNvPr id="106" name="TextBox 105"/>
            <p:cNvSpPr txBox="1"/>
            <p:nvPr/>
          </p:nvSpPr>
          <p:spPr>
            <a:xfrm>
              <a:off x="1261595" y="1009107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just"/>
              <a:r>
                <a:rPr lang="en-US" sz="2100" b="1" dirty="0"/>
                <a:t>Lorem Ipsum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269390" y="1542263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674351" y="1562492"/>
            <a:ext cx="2202816" cy="976948"/>
            <a:chOff x="1261595" y="1009107"/>
            <a:chExt cx="2937088" cy="1302597"/>
          </a:xfrm>
        </p:grpSpPr>
        <p:sp>
          <p:nvSpPr>
            <p:cNvPr id="111" name="TextBox 110"/>
            <p:cNvSpPr txBox="1"/>
            <p:nvPr/>
          </p:nvSpPr>
          <p:spPr>
            <a:xfrm>
              <a:off x="1261595" y="1009107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1269390" y="1542263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674351" y="2972537"/>
            <a:ext cx="2202816" cy="976948"/>
            <a:chOff x="1261595" y="1009107"/>
            <a:chExt cx="2937088" cy="1302597"/>
          </a:xfrm>
        </p:grpSpPr>
        <p:sp>
          <p:nvSpPr>
            <p:cNvPr id="118" name="TextBox 117"/>
            <p:cNvSpPr txBox="1"/>
            <p:nvPr/>
          </p:nvSpPr>
          <p:spPr>
            <a:xfrm>
              <a:off x="1261595" y="1009107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269390" y="1542263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674351" y="4455346"/>
            <a:ext cx="2202816" cy="976948"/>
            <a:chOff x="1261595" y="1009107"/>
            <a:chExt cx="2937088" cy="1302597"/>
          </a:xfrm>
        </p:grpSpPr>
        <p:sp>
          <p:nvSpPr>
            <p:cNvPr id="124" name="TextBox 123"/>
            <p:cNvSpPr txBox="1"/>
            <p:nvPr/>
          </p:nvSpPr>
          <p:spPr>
            <a:xfrm>
              <a:off x="1261595" y="1009107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1269390" y="1542263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9566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Tree Diagram for PowerPoint</a:t>
            </a:r>
          </a:p>
        </p:txBody>
      </p:sp>
      <p:sp>
        <p:nvSpPr>
          <p:cNvPr id="32" name="Shape 2315"/>
          <p:cNvSpPr/>
          <p:nvPr/>
        </p:nvSpPr>
        <p:spPr>
          <a:xfrm rot="5400000">
            <a:off x="2235996" y="4007612"/>
            <a:ext cx="4233961" cy="3276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0" extrusionOk="0">
                <a:moveTo>
                  <a:pt x="0" y="21410"/>
                </a:moveTo>
                <a:cubicBezTo>
                  <a:pt x="0" y="4172"/>
                  <a:pt x="0" y="4172"/>
                  <a:pt x="0" y="4172"/>
                </a:cubicBezTo>
                <a:cubicBezTo>
                  <a:pt x="16" y="1472"/>
                  <a:pt x="143" y="-190"/>
                  <a:pt x="414" y="18"/>
                </a:cubicBezTo>
                <a:cubicBezTo>
                  <a:pt x="21600" y="18"/>
                  <a:pt x="21600" y="18"/>
                  <a:pt x="21600" y="18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33" name="Shape 2316"/>
          <p:cNvSpPr/>
          <p:nvPr/>
        </p:nvSpPr>
        <p:spPr>
          <a:xfrm rot="5400000">
            <a:off x="3386781" y="1647794"/>
            <a:ext cx="810095" cy="806346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39" name="Shape 2320"/>
          <p:cNvSpPr/>
          <p:nvPr/>
        </p:nvSpPr>
        <p:spPr>
          <a:xfrm rot="5400000">
            <a:off x="2681546" y="4006160"/>
            <a:ext cx="4233958" cy="330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7238"/>
                  <a:pt x="0" y="17238"/>
                  <a:pt x="0" y="17238"/>
                </a:cubicBezTo>
                <a:cubicBezTo>
                  <a:pt x="16" y="20146"/>
                  <a:pt x="143" y="21600"/>
                  <a:pt x="414" y="21600"/>
                </a:cubicBezTo>
                <a:cubicBezTo>
                  <a:pt x="21600" y="21600"/>
                  <a:pt x="21600" y="21600"/>
                  <a:pt x="21600" y="21600"/>
                </a:cubicBezTo>
              </a:path>
            </a:pathLst>
          </a:custGeom>
          <a:noFill/>
          <a:ln w="85725" cap="flat">
            <a:solidFill>
              <a:schemeClr val="accent3"/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40" name="Shape 2321"/>
          <p:cNvSpPr/>
          <p:nvPr/>
        </p:nvSpPr>
        <p:spPr>
          <a:xfrm rot="5400000">
            <a:off x="4959750" y="1644044"/>
            <a:ext cx="810094" cy="813846"/>
          </a:xfrm>
          <a:prstGeom prst="ellipse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44" name="Shape 2327"/>
          <p:cNvSpPr/>
          <p:nvPr/>
        </p:nvSpPr>
        <p:spPr>
          <a:xfrm rot="5400000">
            <a:off x="2864894" y="4757264"/>
            <a:ext cx="2823737" cy="238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40" extrusionOk="0">
                <a:moveTo>
                  <a:pt x="0" y="21340"/>
                </a:moveTo>
                <a:cubicBezTo>
                  <a:pt x="0" y="5708"/>
                  <a:pt x="0" y="5708"/>
                  <a:pt x="0" y="5708"/>
                </a:cubicBezTo>
                <a:cubicBezTo>
                  <a:pt x="0" y="2014"/>
                  <a:pt x="135" y="-260"/>
                  <a:pt x="405" y="24"/>
                </a:cubicBezTo>
                <a:cubicBezTo>
                  <a:pt x="21600" y="24"/>
                  <a:pt x="21600" y="24"/>
                  <a:pt x="21600" y="24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45" name="Shape 2328"/>
          <p:cNvSpPr/>
          <p:nvPr/>
        </p:nvSpPr>
        <p:spPr>
          <a:xfrm rot="5400000">
            <a:off x="3355104" y="3061511"/>
            <a:ext cx="810095" cy="806345"/>
          </a:xfrm>
          <a:prstGeom prst="ellipse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57" name="Shape 2332"/>
          <p:cNvSpPr/>
          <p:nvPr/>
        </p:nvSpPr>
        <p:spPr>
          <a:xfrm rot="5400000">
            <a:off x="3460042" y="4755806"/>
            <a:ext cx="2823738" cy="241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15632"/>
                  <a:pt x="0" y="15632"/>
                  <a:pt x="0" y="15632"/>
                </a:cubicBezTo>
                <a:cubicBezTo>
                  <a:pt x="0" y="19611"/>
                  <a:pt x="135" y="21600"/>
                  <a:pt x="405" y="21600"/>
                </a:cubicBezTo>
                <a:cubicBezTo>
                  <a:pt x="21600" y="21600"/>
                  <a:pt x="21600" y="21600"/>
                  <a:pt x="21600" y="21600"/>
                </a:cubicBezTo>
              </a:path>
            </a:pathLst>
          </a:custGeom>
          <a:noFill/>
          <a:ln w="85725" cap="flat">
            <a:solidFill>
              <a:schemeClr val="accent4"/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58" name="Shape 2333"/>
          <p:cNvSpPr/>
          <p:nvPr/>
        </p:nvSpPr>
        <p:spPr>
          <a:xfrm rot="5400000">
            <a:off x="4988599" y="3057759"/>
            <a:ext cx="810094" cy="813846"/>
          </a:xfrm>
          <a:prstGeom prst="ellipse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62" name="Shape 2345"/>
          <p:cNvSpPr/>
          <p:nvPr/>
        </p:nvSpPr>
        <p:spPr>
          <a:xfrm rot="5400000">
            <a:off x="3525363" y="5541397"/>
            <a:ext cx="1344604" cy="1494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9651"/>
                  <a:pt x="0" y="9651"/>
                  <a:pt x="0" y="9651"/>
                </a:cubicBezTo>
                <a:cubicBezTo>
                  <a:pt x="0" y="3217"/>
                  <a:pt x="157" y="0"/>
                  <a:pt x="430" y="0"/>
                </a:cubicBezTo>
                <a:cubicBezTo>
                  <a:pt x="21600" y="0"/>
                  <a:pt x="21600" y="0"/>
                  <a:pt x="21600" y="0"/>
                </a:cubicBezTo>
              </a:path>
            </a:pathLst>
          </a:custGeom>
          <a:noFill/>
          <a:ln w="85725" cap="flat">
            <a:solidFill>
              <a:schemeClr val="tx2">
                <a:lumMod val="90000"/>
                <a:lumOff val="10000"/>
              </a:schemeClr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69" name="Shape 2346"/>
          <p:cNvSpPr/>
          <p:nvPr/>
        </p:nvSpPr>
        <p:spPr>
          <a:xfrm rot="5400000">
            <a:off x="3321513" y="4541580"/>
            <a:ext cx="808219" cy="80634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75" name="Shape 2350"/>
          <p:cNvSpPr/>
          <p:nvPr/>
        </p:nvSpPr>
        <p:spPr>
          <a:xfrm rot="5400000">
            <a:off x="4266582" y="5541366"/>
            <a:ext cx="1344605" cy="149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88" extrusionOk="0">
                <a:moveTo>
                  <a:pt x="0" y="0"/>
                </a:moveTo>
                <a:cubicBezTo>
                  <a:pt x="0" y="12150"/>
                  <a:pt x="0" y="12150"/>
                  <a:pt x="0" y="12150"/>
                </a:cubicBezTo>
                <a:cubicBezTo>
                  <a:pt x="0" y="18000"/>
                  <a:pt x="157" y="21600"/>
                  <a:pt x="430" y="21150"/>
                </a:cubicBezTo>
                <a:cubicBezTo>
                  <a:pt x="21600" y="21150"/>
                  <a:pt x="21600" y="21150"/>
                  <a:pt x="21600" y="21150"/>
                </a:cubicBezTo>
              </a:path>
            </a:pathLst>
          </a:custGeom>
          <a:noFill/>
          <a:ln w="85725" cap="flat">
            <a:solidFill>
              <a:schemeClr val="accent5"/>
            </a:solidFill>
            <a:prstDash val="solid"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76" name="Shape 2351"/>
          <p:cNvSpPr/>
          <p:nvPr/>
        </p:nvSpPr>
        <p:spPr>
          <a:xfrm rot="5400000">
            <a:off x="5010518" y="4537829"/>
            <a:ext cx="808219" cy="813847"/>
          </a:xfrm>
          <a:prstGeom prst="ellipse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/>
          <a:p>
            <a:pPr>
              <a:defRPr sz="2400"/>
            </a:pPr>
            <a:endParaRPr/>
          </a:p>
        </p:txBody>
      </p:sp>
      <p:sp>
        <p:nvSpPr>
          <p:cNvPr id="83" name="Freeform 282"/>
          <p:cNvSpPr/>
          <p:nvPr/>
        </p:nvSpPr>
        <p:spPr>
          <a:xfrm>
            <a:off x="3580115" y="1822587"/>
            <a:ext cx="417561" cy="398036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4" name="Freeform 290"/>
          <p:cNvSpPr/>
          <p:nvPr/>
        </p:nvSpPr>
        <p:spPr>
          <a:xfrm>
            <a:off x="3497854" y="4772685"/>
            <a:ext cx="449682" cy="385245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6" name="Freeform 291"/>
          <p:cNvSpPr/>
          <p:nvPr/>
        </p:nvSpPr>
        <p:spPr>
          <a:xfrm>
            <a:off x="5152744" y="1842292"/>
            <a:ext cx="481802" cy="417349"/>
          </a:xfrm>
          <a:custGeom>
            <a:avLst/>
            <a:gdLst/>
            <a:ahLst/>
            <a:cxnLst/>
            <a:rect l="l" t="t" r="r" b="b"/>
            <a:pathLst>
              <a:path w="540884" h="468766">
                <a:moveTo>
                  <a:pt x="45073" y="0"/>
                </a:moveTo>
                <a:lnTo>
                  <a:pt x="495810" y="0"/>
                </a:lnTo>
                <a:cubicBezTo>
                  <a:pt x="508206" y="0"/>
                  <a:pt x="518817" y="4414"/>
                  <a:pt x="527643" y="13240"/>
                </a:cubicBezTo>
                <a:cubicBezTo>
                  <a:pt x="536471" y="22067"/>
                  <a:pt x="540884" y="32678"/>
                  <a:pt x="540884" y="45074"/>
                </a:cubicBezTo>
                <a:lnTo>
                  <a:pt x="540884" y="423692"/>
                </a:lnTo>
                <a:cubicBezTo>
                  <a:pt x="540884" y="436088"/>
                  <a:pt x="536471" y="446699"/>
                  <a:pt x="527643" y="455526"/>
                </a:cubicBezTo>
                <a:cubicBezTo>
                  <a:pt x="518817" y="464353"/>
                  <a:pt x="508206" y="468766"/>
                  <a:pt x="495810" y="468766"/>
                </a:cubicBezTo>
                <a:lnTo>
                  <a:pt x="45073" y="468766"/>
                </a:lnTo>
                <a:cubicBezTo>
                  <a:pt x="32678" y="468766"/>
                  <a:pt x="22067" y="464353"/>
                  <a:pt x="13240" y="455526"/>
                </a:cubicBezTo>
                <a:cubicBezTo>
                  <a:pt x="4413" y="446699"/>
                  <a:pt x="0" y="436088"/>
                  <a:pt x="0" y="423692"/>
                </a:cubicBezTo>
                <a:lnTo>
                  <a:pt x="0" y="45074"/>
                </a:lnTo>
                <a:cubicBezTo>
                  <a:pt x="0" y="32678"/>
                  <a:pt x="4413" y="22067"/>
                  <a:pt x="13240" y="13240"/>
                </a:cubicBezTo>
                <a:cubicBezTo>
                  <a:pt x="22067" y="4414"/>
                  <a:pt x="32678" y="0"/>
                  <a:pt x="45073" y="0"/>
                </a:cubicBezTo>
                <a:close/>
                <a:moveTo>
                  <a:pt x="54089" y="36059"/>
                </a:moveTo>
                <a:cubicBezTo>
                  <a:pt x="49205" y="36059"/>
                  <a:pt x="44979" y="37843"/>
                  <a:pt x="41411" y="41412"/>
                </a:cubicBezTo>
                <a:cubicBezTo>
                  <a:pt x="37843" y="44980"/>
                  <a:pt x="36059" y="49205"/>
                  <a:pt x="36059" y="54088"/>
                </a:cubicBezTo>
                <a:lnTo>
                  <a:pt x="36059" y="90147"/>
                </a:lnTo>
                <a:cubicBezTo>
                  <a:pt x="36059" y="95030"/>
                  <a:pt x="37843" y="99256"/>
                  <a:pt x="41411" y="102824"/>
                </a:cubicBezTo>
                <a:cubicBezTo>
                  <a:pt x="44979" y="106392"/>
                  <a:pt x="49205" y="108177"/>
                  <a:pt x="54089" y="108177"/>
                </a:cubicBezTo>
                <a:lnTo>
                  <a:pt x="90147" y="108177"/>
                </a:lnTo>
                <a:cubicBezTo>
                  <a:pt x="95030" y="108177"/>
                  <a:pt x="99256" y="106392"/>
                  <a:pt x="102824" y="102824"/>
                </a:cubicBezTo>
                <a:cubicBezTo>
                  <a:pt x="106392" y="99256"/>
                  <a:pt x="108177" y="95030"/>
                  <a:pt x="108177" y="90147"/>
                </a:cubicBezTo>
                <a:lnTo>
                  <a:pt x="108177" y="54088"/>
                </a:lnTo>
                <a:cubicBezTo>
                  <a:pt x="108177" y="49205"/>
                  <a:pt x="106392" y="44980"/>
                  <a:pt x="102824" y="41412"/>
                </a:cubicBezTo>
                <a:cubicBezTo>
                  <a:pt x="99256" y="37843"/>
                  <a:pt x="95030" y="36059"/>
                  <a:pt x="90147" y="36059"/>
                </a:cubicBezTo>
                <a:lnTo>
                  <a:pt x="54089" y="36059"/>
                </a:lnTo>
                <a:close/>
                <a:moveTo>
                  <a:pt x="162265" y="36059"/>
                </a:moveTo>
                <a:cubicBezTo>
                  <a:pt x="157382" y="36059"/>
                  <a:pt x="153156" y="37843"/>
                  <a:pt x="149588" y="41412"/>
                </a:cubicBezTo>
                <a:cubicBezTo>
                  <a:pt x="146020" y="44980"/>
                  <a:pt x="144235" y="49205"/>
                  <a:pt x="144235" y="54088"/>
                </a:cubicBezTo>
                <a:lnTo>
                  <a:pt x="144235" y="198324"/>
                </a:lnTo>
                <a:cubicBezTo>
                  <a:pt x="144235" y="203207"/>
                  <a:pt x="146020" y="207433"/>
                  <a:pt x="149588" y="211001"/>
                </a:cubicBezTo>
                <a:cubicBezTo>
                  <a:pt x="153156" y="214569"/>
                  <a:pt x="157382" y="216354"/>
                  <a:pt x="162265" y="216354"/>
                </a:cubicBezTo>
                <a:lnTo>
                  <a:pt x="378619" y="216354"/>
                </a:lnTo>
                <a:cubicBezTo>
                  <a:pt x="383502" y="216354"/>
                  <a:pt x="387728" y="214569"/>
                  <a:pt x="391296" y="211001"/>
                </a:cubicBezTo>
                <a:cubicBezTo>
                  <a:pt x="394864" y="207433"/>
                  <a:pt x="396648" y="203207"/>
                  <a:pt x="396648" y="198324"/>
                </a:cubicBezTo>
                <a:lnTo>
                  <a:pt x="396648" y="54088"/>
                </a:lnTo>
                <a:cubicBezTo>
                  <a:pt x="396648" y="49205"/>
                  <a:pt x="394864" y="44980"/>
                  <a:pt x="391296" y="41412"/>
                </a:cubicBezTo>
                <a:cubicBezTo>
                  <a:pt x="387728" y="37843"/>
                  <a:pt x="383502" y="36059"/>
                  <a:pt x="378619" y="36059"/>
                </a:cubicBezTo>
                <a:lnTo>
                  <a:pt x="162265" y="36059"/>
                </a:lnTo>
                <a:close/>
                <a:moveTo>
                  <a:pt x="450736" y="36059"/>
                </a:moveTo>
                <a:cubicBezTo>
                  <a:pt x="445854" y="36059"/>
                  <a:pt x="441628" y="37843"/>
                  <a:pt x="438059" y="41412"/>
                </a:cubicBezTo>
                <a:cubicBezTo>
                  <a:pt x="434492" y="44980"/>
                  <a:pt x="432707" y="49205"/>
                  <a:pt x="432707" y="54088"/>
                </a:cubicBezTo>
                <a:lnTo>
                  <a:pt x="432707" y="90147"/>
                </a:lnTo>
                <a:cubicBezTo>
                  <a:pt x="432707" y="95030"/>
                  <a:pt x="434492" y="99256"/>
                  <a:pt x="438059" y="102824"/>
                </a:cubicBezTo>
                <a:cubicBezTo>
                  <a:pt x="441628" y="106392"/>
                  <a:pt x="445854" y="108177"/>
                  <a:pt x="450736" y="108177"/>
                </a:cubicBezTo>
                <a:lnTo>
                  <a:pt x="486795" y="108177"/>
                </a:lnTo>
                <a:cubicBezTo>
                  <a:pt x="491679" y="108177"/>
                  <a:pt x="495904" y="106392"/>
                  <a:pt x="499472" y="102824"/>
                </a:cubicBezTo>
                <a:cubicBezTo>
                  <a:pt x="503041" y="99256"/>
                  <a:pt x="504825" y="95030"/>
                  <a:pt x="504825" y="90147"/>
                </a:cubicBezTo>
                <a:lnTo>
                  <a:pt x="504825" y="54088"/>
                </a:lnTo>
                <a:cubicBezTo>
                  <a:pt x="504825" y="49205"/>
                  <a:pt x="503041" y="44980"/>
                  <a:pt x="499472" y="41412"/>
                </a:cubicBezTo>
                <a:cubicBezTo>
                  <a:pt x="495904" y="37843"/>
                  <a:pt x="491679" y="36059"/>
                  <a:pt x="486795" y="36059"/>
                </a:cubicBezTo>
                <a:lnTo>
                  <a:pt x="450736" y="36059"/>
                </a:lnTo>
                <a:close/>
                <a:moveTo>
                  <a:pt x="450736" y="144236"/>
                </a:moveTo>
                <a:cubicBezTo>
                  <a:pt x="445854" y="144236"/>
                  <a:pt x="441628" y="146020"/>
                  <a:pt x="438059" y="149588"/>
                </a:cubicBezTo>
                <a:cubicBezTo>
                  <a:pt x="434492" y="153157"/>
                  <a:pt x="432707" y="157382"/>
                  <a:pt x="432707" y="162265"/>
                </a:cubicBezTo>
                <a:lnTo>
                  <a:pt x="432707" y="198324"/>
                </a:lnTo>
                <a:cubicBezTo>
                  <a:pt x="432707" y="203207"/>
                  <a:pt x="434492" y="207433"/>
                  <a:pt x="438059" y="211001"/>
                </a:cubicBezTo>
                <a:cubicBezTo>
                  <a:pt x="441628" y="214569"/>
                  <a:pt x="445854" y="216354"/>
                  <a:pt x="450736" y="216354"/>
                </a:cubicBezTo>
                <a:lnTo>
                  <a:pt x="486795" y="216354"/>
                </a:lnTo>
                <a:cubicBezTo>
                  <a:pt x="491679" y="216354"/>
                  <a:pt x="495904" y="214569"/>
                  <a:pt x="499472" y="211001"/>
                </a:cubicBezTo>
                <a:cubicBezTo>
                  <a:pt x="503041" y="207433"/>
                  <a:pt x="504825" y="203207"/>
                  <a:pt x="504825" y="198324"/>
                </a:cubicBezTo>
                <a:lnTo>
                  <a:pt x="504825" y="162265"/>
                </a:lnTo>
                <a:cubicBezTo>
                  <a:pt x="504825" y="157382"/>
                  <a:pt x="503041" y="153157"/>
                  <a:pt x="499472" y="149588"/>
                </a:cubicBezTo>
                <a:cubicBezTo>
                  <a:pt x="495904" y="146020"/>
                  <a:pt x="491679" y="144236"/>
                  <a:pt x="486795" y="144236"/>
                </a:cubicBezTo>
                <a:lnTo>
                  <a:pt x="450736" y="144236"/>
                </a:lnTo>
                <a:close/>
                <a:moveTo>
                  <a:pt x="54089" y="144236"/>
                </a:moveTo>
                <a:cubicBezTo>
                  <a:pt x="49205" y="144236"/>
                  <a:pt x="44979" y="146020"/>
                  <a:pt x="41411" y="149588"/>
                </a:cubicBezTo>
                <a:cubicBezTo>
                  <a:pt x="37843" y="153157"/>
                  <a:pt x="36059" y="157382"/>
                  <a:pt x="36059" y="162265"/>
                </a:cubicBezTo>
                <a:lnTo>
                  <a:pt x="36059" y="198324"/>
                </a:lnTo>
                <a:cubicBezTo>
                  <a:pt x="36059" y="203207"/>
                  <a:pt x="37843" y="207433"/>
                  <a:pt x="41411" y="211001"/>
                </a:cubicBezTo>
                <a:cubicBezTo>
                  <a:pt x="44979" y="214569"/>
                  <a:pt x="49205" y="216354"/>
                  <a:pt x="54089" y="216354"/>
                </a:cubicBezTo>
                <a:lnTo>
                  <a:pt x="90147" y="216354"/>
                </a:lnTo>
                <a:cubicBezTo>
                  <a:pt x="95030" y="216354"/>
                  <a:pt x="99256" y="214569"/>
                  <a:pt x="102824" y="211001"/>
                </a:cubicBezTo>
                <a:cubicBezTo>
                  <a:pt x="106392" y="207433"/>
                  <a:pt x="108177" y="203207"/>
                  <a:pt x="108177" y="198324"/>
                </a:cubicBezTo>
                <a:lnTo>
                  <a:pt x="108177" y="162265"/>
                </a:lnTo>
                <a:cubicBezTo>
                  <a:pt x="108177" y="157382"/>
                  <a:pt x="106392" y="153157"/>
                  <a:pt x="102824" y="149588"/>
                </a:cubicBezTo>
                <a:cubicBezTo>
                  <a:pt x="99256" y="146020"/>
                  <a:pt x="95030" y="144236"/>
                  <a:pt x="90147" y="144236"/>
                </a:cubicBezTo>
                <a:lnTo>
                  <a:pt x="54089" y="144236"/>
                </a:lnTo>
                <a:close/>
                <a:moveTo>
                  <a:pt x="54089" y="252412"/>
                </a:moveTo>
                <a:cubicBezTo>
                  <a:pt x="49205" y="252412"/>
                  <a:pt x="44979" y="254197"/>
                  <a:pt x="41411" y="257765"/>
                </a:cubicBezTo>
                <a:cubicBezTo>
                  <a:pt x="37843" y="261333"/>
                  <a:pt x="36059" y="265559"/>
                  <a:pt x="36059" y="270442"/>
                </a:cubicBezTo>
                <a:lnTo>
                  <a:pt x="36059" y="306501"/>
                </a:lnTo>
                <a:cubicBezTo>
                  <a:pt x="36059" y="311384"/>
                  <a:pt x="37843" y="315610"/>
                  <a:pt x="41411" y="319178"/>
                </a:cubicBezTo>
                <a:cubicBezTo>
                  <a:pt x="44979" y="322746"/>
                  <a:pt x="49205" y="324530"/>
                  <a:pt x="54089" y="324530"/>
                </a:cubicBezTo>
                <a:lnTo>
                  <a:pt x="90147" y="324530"/>
                </a:lnTo>
                <a:cubicBezTo>
                  <a:pt x="95030" y="324530"/>
                  <a:pt x="99256" y="322746"/>
                  <a:pt x="102824" y="319178"/>
                </a:cubicBezTo>
                <a:cubicBezTo>
                  <a:pt x="106392" y="315610"/>
                  <a:pt x="108177" y="311384"/>
                  <a:pt x="108177" y="306501"/>
                </a:cubicBezTo>
                <a:lnTo>
                  <a:pt x="108177" y="270442"/>
                </a:lnTo>
                <a:cubicBezTo>
                  <a:pt x="108177" y="265559"/>
                  <a:pt x="106392" y="261333"/>
                  <a:pt x="102824" y="257765"/>
                </a:cubicBezTo>
                <a:cubicBezTo>
                  <a:pt x="99256" y="254197"/>
                  <a:pt x="95030" y="252412"/>
                  <a:pt x="90147" y="252412"/>
                </a:cubicBezTo>
                <a:lnTo>
                  <a:pt x="54089" y="252412"/>
                </a:lnTo>
                <a:close/>
                <a:moveTo>
                  <a:pt x="162265" y="252412"/>
                </a:moveTo>
                <a:cubicBezTo>
                  <a:pt x="157382" y="252412"/>
                  <a:pt x="153156" y="254197"/>
                  <a:pt x="149588" y="257765"/>
                </a:cubicBezTo>
                <a:cubicBezTo>
                  <a:pt x="146020" y="261333"/>
                  <a:pt x="144235" y="265559"/>
                  <a:pt x="144235" y="270442"/>
                </a:cubicBezTo>
                <a:lnTo>
                  <a:pt x="144235" y="414678"/>
                </a:lnTo>
                <a:cubicBezTo>
                  <a:pt x="144235" y="419561"/>
                  <a:pt x="146020" y="423786"/>
                  <a:pt x="149588" y="427355"/>
                </a:cubicBezTo>
                <a:cubicBezTo>
                  <a:pt x="153156" y="430923"/>
                  <a:pt x="157382" y="432707"/>
                  <a:pt x="162265" y="432707"/>
                </a:cubicBezTo>
                <a:lnTo>
                  <a:pt x="378619" y="432707"/>
                </a:lnTo>
                <a:cubicBezTo>
                  <a:pt x="383502" y="432707"/>
                  <a:pt x="387728" y="430923"/>
                  <a:pt x="391296" y="427355"/>
                </a:cubicBezTo>
                <a:cubicBezTo>
                  <a:pt x="394864" y="423786"/>
                  <a:pt x="396648" y="419561"/>
                  <a:pt x="396648" y="414678"/>
                </a:cubicBezTo>
                <a:lnTo>
                  <a:pt x="396648" y="270442"/>
                </a:lnTo>
                <a:cubicBezTo>
                  <a:pt x="396648" y="265559"/>
                  <a:pt x="394864" y="261333"/>
                  <a:pt x="391296" y="257765"/>
                </a:cubicBezTo>
                <a:cubicBezTo>
                  <a:pt x="387728" y="254197"/>
                  <a:pt x="383502" y="252412"/>
                  <a:pt x="378619" y="252412"/>
                </a:cubicBezTo>
                <a:lnTo>
                  <a:pt x="162265" y="252412"/>
                </a:lnTo>
                <a:close/>
                <a:moveTo>
                  <a:pt x="450736" y="252412"/>
                </a:moveTo>
                <a:cubicBezTo>
                  <a:pt x="445854" y="252412"/>
                  <a:pt x="441628" y="254197"/>
                  <a:pt x="438059" y="257765"/>
                </a:cubicBezTo>
                <a:cubicBezTo>
                  <a:pt x="434492" y="261333"/>
                  <a:pt x="432707" y="265559"/>
                  <a:pt x="432707" y="270442"/>
                </a:cubicBezTo>
                <a:lnTo>
                  <a:pt x="432707" y="306501"/>
                </a:lnTo>
                <a:cubicBezTo>
                  <a:pt x="432707" y="311384"/>
                  <a:pt x="434492" y="315610"/>
                  <a:pt x="438059" y="319178"/>
                </a:cubicBezTo>
                <a:cubicBezTo>
                  <a:pt x="441628" y="322746"/>
                  <a:pt x="445854" y="324530"/>
                  <a:pt x="450736" y="324530"/>
                </a:cubicBezTo>
                <a:lnTo>
                  <a:pt x="486795" y="324530"/>
                </a:lnTo>
                <a:cubicBezTo>
                  <a:pt x="491679" y="324530"/>
                  <a:pt x="495904" y="322746"/>
                  <a:pt x="499472" y="319178"/>
                </a:cubicBezTo>
                <a:cubicBezTo>
                  <a:pt x="503041" y="315610"/>
                  <a:pt x="504825" y="311384"/>
                  <a:pt x="504825" y="306501"/>
                </a:cubicBezTo>
                <a:lnTo>
                  <a:pt x="504825" y="270442"/>
                </a:lnTo>
                <a:cubicBezTo>
                  <a:pt x="504825" y="265559"/>
                  <a:pt x="503041" y="261333"/>
                  <a:pt x="499472" y="257765"/>
                </a:cubicBezTo>
                <a:cubicBezTo>
                  <a:pt x="495904" y="254197"/>
                  <a:pt x="491679" y="252412"/>
                  <a:pt x="486795" y="252412"/>
                </a:cubicBezTo>
                <a:lnTo>
                  <a:pt x="450736" y="252412"/>
                </a:lnTo>
                <a:close/>
                <a:moveTo>
                  <a:pt x="450736" y="360589"/>
                </a:moveTo>
                <a:cubicBezTo>
                  <a:pt x="445854" y="360589"/>
                  <a:pt x="441628" y="362374"/>
                  <a:pt x="438059" y="365942"/>
                </a:cubicBezTo>
                <a:cubicBezTo>
                  <a:pt x="434492" y="369510"/>
                  <a:pt x="432707" y="373736"/>
                  <a:pt x="432707" y="378619"/>
                </a:cubicBezTo>
                <a:lnTo>
                  <a:pt x="432707" y="414678"/>
                </a:lnTo>
                <a:cubicBezTo>
                  <a:pt x="432707" y="419561"/>
                  <a:pt x="434492" y="423786"/>
                  <a:pt x="438059" y="427355"/>
                </a:cubicBezTo>
                <a:cubicBezTo>
                  <a:pt x="441628" y="430923"/>
                  <a:pt x="445854" y="432707"/>
                  <a:pt x="450736" y="432707"/>
                </a:cubicBezTo>
                <a:lnTo>
                  <a:pt x="486795" y="432707"/>
                </a:lnTo>
                <a:cubicBezTo>
                  <a:pt x="491679" y="432707"/>
                  <a:pt x="495904" y="430923"/>
                  <a:pt x="499472" y="427355"/>
                </a:cubicBezTo>
                <a:cubicBezTo>
                  <a:pt x="503041" y="423786"/>
                  <a:pt x="504825" y="419561"/>
                  <a:pt x="504825" y="414678"/>
                </a:cubicBezTo>
                <a:lnTo>
                  <a:pt x="504825" y="378619"/>
                </a:lnTo>
                <a:cubicBezTo>
                  <a:pt x="504825" y="373736"/>
                  <a:pt x="503041" y="369510"/>
                  <a:pt x="499472" y="365942"/>
                </a:cubicBezTo>
                <a:cubicBezTo>
                  <a:pt x="495904" y="362374"/>
                  <a:pt x="491679" y="360589"/>
                  <a:pt x="486795" y="360589"/>
                </a:cubicBezTo>
                <a:lnTo>
                  <a:pt x="450736" y="360589"/>
                </a:lnTo>
                <a:close/>
                <a:moveTo>
                  <a:pt x="54089" y="360589"/>
                </a:moveTo>
                <a:cubicBezTo>
                  <a:pt x="49205" y="360589"/>
                  <a:pt x="44979" y="362374"/>
                  <a:pt x="41411" y="365942"/>
                </a:cubicBezTo>
                <a:cubicBezTo>
                  <a:pt x="37843" y="369510"/>
                  <a:pt x="36059" y="373736"/>
                  <a:pt x="36059" y="378619"/>
                </a:cubicBezTo>
                <a:lnTo>
                  <a:pt x="36059" y="414678"/>
                </a:lnTo>
                <a:cubicBezTo>
                  <a:pt x="36059" y="419561"/>
                  <a:pt x="37843" y="423786"/>
                  <a:pt x="41411" y="427355"/>
                </a:cubicBezTo>
                <a:cubicBezTo>
                  <a:pt x="44979" y="430923"/>
                  <a:pt x="49205" y="432707"/>
                  <a:pt x="54089" y="432707"/>
                </a:cubicBezTo>
                <a:lnTo>
                  <a:pt x="90147" y="432707"/>
                </a:lnTo>
                <a:cubicBezTo>
                  <a:pt x="95030" y="432707"/>
                  <a:pt x="99256" y="430923"/>
                  <a:pt x="102824" y="427355"/>
                </a:cubicBezTo>
                <a:cubicBezTo>
                  <a:pt x="106392" y="423786"/>
                  <a:pt x="108177" y="419561"/>
                  <a:pt x="108177" y="414678"/>
                </a:cubicBezTo>
                <a:lnTo>
                  <a:pt x="108177" y="378619"/>
                </a:lnTo>
                <a:cubicBezTo>
                  <a:pt x="108177" y="373736"/>
                  <a:pt x="106392" y="369510"/>
                  <a:pt x="102824" y="365942"/>
                </a:cubicBezTo>
                <a:cubicBezTo>
                  <a:pt x="99256" y="362374"/>
                  <a:pt x="95030" y="360589"/>
                  <a:pt x="90147" y="360589"/>
                </a:cubicBezTo>
                <a:lnTo>
                  <a:pt x="54089" y="36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88" name="Freeform 299"/>
          <p:cNvSpPr/>
          <p:nvPr/>
        </p:nvSpPr>
        <p:spPr>
          <a:xfrm>
            <a:off x="3580115" y="3268388"/>
            <a:ext cx="353321" cy="385247"/>
          </a:xfrm>
          <a:custGeom>
            <a:avLst/>
            <a:gdLst>
              <a:gd name="connsiteX0" fmla="*/ 73103 w 297485"/>
              <a:gd name="connsiteY0" fmla="*/ 148745 h 324532"/>
              <a:gd name="connsiteX1" fmla="*/ 81977 w 297485"/>
              <a:gd name="connsiteY1" fmla="*/ 153288 h 324532"/>
              <a:gd name="connsiteX2" fmla="*/ 97718 w 297485"/>
              <a:gd name="connsiteY2" fmla="*/ 163429 h 324532"/>
              <a:gd name="connsiteX3" fmla="*/ 120536 w 297485"/>
              <a:gd name="connsiteY3" fmla="*/ 173571 h 324532"/>
              <a:gd name="connsiteX4" fmla="*/ 148743 w 297485"/>
              <a:gd name="connsiteY4" fmla="*/ 178114 h 324532"/>
              <a:gd name="connsiteX5" fmla="*/ 176949 w 297485"/>
              <a:gd name="connsiteY5" fmla="*/ 173571 h 324532"/>
              <a:gd name="connsiteX6" fmla="*/ 199768 w 297485"/>
              <a:gd name="connsiteY6" fmla="*/ 163429 h 324532"/>
              <a:gd name="connsiteX7" fmla="*/ 215508 w 297485"/>
              <a:gd name="connsiteY7" fmla="*/ 153288 h 324532"/>
              <a:gd name="connsiteX8" fmla="*/ 224382 w 297485"/>
              <a:gd name="connsiteY8" fmla="*/ 148745 h 324532"/>
              <a:gd name="connsiteX9" fmla="*/ 247940 w 297485"/>
              <a:gd name="connsiteY9" fmla="*/ 152971 h 324532"/>
              <a:gd name="connsiteX10" fmla="*/ 266005 w 297485"/>
              <a:gd name="connsiteY10" fmla="*/ 164275 h 324532"/>
              <a:gd name="connsiteX11" fmla="*/ 279104 w 297485"/>
              <a:gd name="connsiteY11" fmla="*/ 181388 h 324532"/>
              <a:gd name="connsiteX12" fmla="*/ 288189 w 297485"/>
              <a:gd name="connsiteY12" fmla="*/ 201988 h 324532"/>
              <a:gd name="connsiteX13" fmla="*/ 293788 w 297485"/>
              <a:gd name="connsiteY13" fmla="*/ 224913 h 324532"/>
              <a:gd name="connsiteX14" fmla="*/ 296746 w 297485"/>
              <a:gd name="connsiteY14" fmla="*/ 247942 h 324532"/>
              <a:gd name="connsiteX15" fmla="*/ 297485 w 297485"/>
              <a:gd name="connsiteY15" fmla="*/ 269810 h 324532"/>
              <a:gd name="connsiteX16" fmla="*/ 282061 w 297485"/>
              <a:gd name="connsiteY16" fmla="*/ 309848 h 324532"/>
              <a:gd name="connsiteX17" fmla="*/ 241073 w 297485"/>
              <a:gd name="connsiteY17" fmla="*/ 324532 h 324532"/>
              <a:gd name="connsiteX18" fmla="*/ 56412 w 297485"/>
              <a:gd name="connsiteY18" fmla="*/ 324532 h 324532"/>
              <a:gd name="connsiteX19" fmla="*/ 15423 w 297485"/>
              <a:gd name="connsiteY19" fmla="*/ 309848 h 324532"/>
              <a:gd name="connsiteX20" fmla="*/ 0 w 297485"/>
              <a:gd name="connsiteY20" fmla="*/ 269810 h 324532"/>
              <a:gd name="connsiteX21" fmla="*/ 740 w 297485"/>
              <a:gd name="connsiteY21" fmla="*/ 247942 h 324532"/>
              <a:gd name="connsiteX22" fmla="*/ 3698 w 297485"/>
              <a:gd name="connsiteY22" fmla="*/ 224913 h 324532"/>
              <a:gd name="connsiteX23" fmla="*/ 9296 w 297485"/>
              <a:gd name="connsiteY23" fmla="*/ 201988 h 324532"/>
              <a:gd name="connsiteX24" fmla="*/ 18382 w 297485"/>
              <a:gd name="connsiteY24" fmla="*/ 181388 h 324532"/>
              <a:gd name="connsiteX25" fmla="*/ 31481 w 297485"/>
              <a:gd name="connsiteY25" fmla="*/ 164275 h 324532"/>
              <a:gd name="connsiteX26" fmla="*/ 49546 w 297485"/>
              <a:gd name="connsiteY26" fmla="*/ 152971 h 324532"/>
              <a:gd name="connsiteX27" fmla="*/ 73103 w 297485"/>
              <a:gd name="connsiteY27" fmla="*/ 148745 h 324532"/>
              <a:gd name="connsiteX28" fmla="*/ 148743 w 297485"/>
              <a:gd name="connsiteY28" fmla="*/ 0 h 324532"/>
              <a:gd name="connsiteX29" fmla="*/ 206106 w 297485"/>
              <a:gd name="connsiteY29" fmla="*/ 23770 h 324532"/>
              <a:gd name="connsiteX30" fmla="*/ 229875 w 297485"/>
              <a:gd name="connsiteY30" fmla="*/ 81133 h 324532"/>
              <a:gd name="connsiteX31" fmla="*/ 206106 w 297485"/>
              <a:gd name="connsiteY31" fmla="*/ 138496 h 324532"/>
              <a:gd name="connsiteX32" fmla="*/ 148743 w 297485"/>
              <a:gd name="connsiteY32" fmla="*/ 162266 h 324532"/>
              <a:gd name="connsiteX33" fmla="*/ 91379 w 297485"/>
              <a:gd name="connsiteY33" fmla="*/ 138496 h 324532"/>
              <a:gd name="connsiteX34" fmla="*/ 67610 w 297485"/>
              <a:gd name="connsiteY34" fmla="*/ 81133 h 324532"/>
              <a:gd name="connsiteX35" fmla="*/ 91379 w 297485"/>
              <a:gd name="connsiteY35" fmla="*/ 23770 h 324532"/>
              <a:gd name="connsiteX36" fmla="*/ 148743 w 297485"/>
              <a:gd name="connsiteY36" fmla="*/ 0 h 32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7485" h="324532">
                <a:moveTo>
                  <a:pt x="73103" y="148745"/>
                </a:moveTo>
                <a:cubicBezTo>
                  <a:pt x="74372" y="148745"/>
                  <a:pt x="77330" y="150259"/>
                  <a:pt x="81977" y="153288"/>
                </a:cubicBezTo>
                <a:cubicBezTo>
                  <a:pt x="86626" y="156316"/>
                  <a:pt x="91872" y="159697"/>
                  <a:pt x="97718" y="163429"/>
                </a:cubicBezTo>
                <a:cubicBezTo>
                  <a:pt x="103564" y="167162"/>
                  <a:pt x="111170" y="170542"/>
                  <a:pt x="120536" y="173571"/>
                </a:cubicBezTo>
                <a:cubicBezTo>
                  <a:pt x="129903" y="176599"/>
                  <a:pt x="139306" y="178114"/>
                  <a:pt x="148743" y="178114"/>
                </a:cubicBezTo>
                <a:cubicBezTo>
                  <a:pt x="158180" y="178114"/>
                  <a:pt x="167582" y="176599"/>
                  <a:pt x="176949" y="173571"/>
                </a:cubicBezTo>
                <a:cubicBezTo>
                  <a:pt x="186315" y="170542"/>
                  <a:pt x="193922" y="167162"/>
                  <a:pt x="199768" y="163429"/>
                </a:cubicBezTo>
                <a:cubicBezTo>
                  <a:pt x="205613" y="159697"/>
                  <a:pt x="210860" y="156316"/>
                  <a:pt x="215508" y="153288"/>
                </a:cubicBezTo>
                <a:cubicBezTo>
                  <a:pt x="220157" y="150259"/>
                  <a:pt x="223115" y="148745"/>
                  <a:pt x="224382" y="148745"/>
                </a:cubicBezTo>
                <a:cubicBezTo>
                  <a:pt x="232974" y="148745"/>
                  <a:pt x="240827" y="150154"/>
                  <a:pt x="247940" y="152971"/>
                </a:cubicBezTo>
                <a:cubicBezTo>
                  <a:pt x="255053" y="155788"/>
                  <a:pt x="261074" y="159556"/>
                  <a:pt x="266005" y="164275"/>
                </a:cubicBezTo>
                <a:cubicBezTo>
                  <a:pt x="270935" y="168993"/>
                  <a:pt x="275301" y="174697"/>
                  <a:pt x="279104" y="181388"/>
                </a:cubicBezTo>
                <a:cubicBezTo>
                  <a:pt x="282907" y="188079"/>
                  <a:pt x="285935" y="194946"/>
                  <a:pt x="288189" y="201988"/>
                </a:cubicBezTo>
                <a:cubicBezTo>
                  <a:pt x="290443" y="209031"/>
                  <a:pt x="292309" y="216673"/>
                  <a:pt x="293788" y="224913"/>
                </a:cubicBezTo>
                <a:cubicBezTo>
                  <a:pt x="295267" y="233152"/>
                  <a:pt x="296253" y="240829"/>
                  <a:pt x="296746" y="247942"/>
                </a:cubicBezTo>
                <a:cubicBezTo>
                  <a:pt x="297238" y="255056"/>
                  <a:pt x="297485" y="262344"/>
                  <a:pt x="297485" y="269810"/>
                </a:cubicBezTo>
                <a:cubicBezTo>
                  <a:pt x="297485" y="286713"/>
                  <a:pt x="292344" y="300059"/>
                  <a:pt x="282061" y="309848"/>
                </a:cubicBezTo>
                <a:cubicBezTo>
                  <a:pt x="271779" y="319638"/>
                  <a:pt x="258116" y="324532"/>
                  <a:pt x="241073" y="324532"/>
                </a:cubicBezTo>
                <a:lnTo>
                  <a:pt x="56412" y="324532"/>
                </a:lnTo>
                <a:cubicBezTo>
                  <a:pt x="39368" y="324532"/>
                  <a:pt x="25706" y="319638"/>
                  <a:pt x="15423" y="309848"/>
                </a:cubicBezTo>
                <a:cubicBezTo>
                  <a:pt x="5141" y="300059"/>
                  <a:pt x="0" y="286713"/>
                  <a:pt x="0" y="269810"/>
                </a:cubicBezTo>
                <a:cubicBezTo>
                  <a:pt x="0" y="262344"/>
                  <a:pt x="246" y="255056"/>
                  <a:pt x="740" y="247942"/>
                </a:cubicBezTo>
                <a:cubicBezTo>
                  <a:pt x="1232" y="240829"/>
                  <a:pt x="2219" y="233152"/>
                  <a:pt x="3698" y="224913"/>
                </a:cubicBezTo>
                <a:cubicBezTo>
                  <a:pt x="5177" y="216673"/>
                  <a:pt x="7043" y="209031"/>
                  <a:pt x="9296" y="201988"/>
                </a:cubicBezTo>
                <a:cubicBezTo>
                  <a:pt x="11550" y="194946"/>
                  <a:pt x="14579" y="188079"/>
                  <a:pt x="18382" y="181388"/>
                </a:cubicBezTo>
                <a:cubicBezTo>
                  <a:pt x="22184" y="174697"/>
                  <a:pt x="26551" y="168993"/>
                  <a:pt x="31481" y="164275"/>
                </a:cubicBezTo>
                <a:cubicBezTo>
                  <a:pt x="36411" y="159556"/>
                  <a:pt x="42432" y="155788"/>
                  <a:pt x="49546" y="152971"/>
                </a:cubicBezTo>
                <a:cubicBezTo>
                  <a:pt x="56659" y="150154"/>
                  <a:pt x="64511" y="148745"/>
                  <a:pt x="73103" y="148745"/>
                </a:cubicBezTo>
                <a:close/>
                <a:moveTo>
                  <a:pt x="148743" y="0"/>
                </a:moveTo>
                <a:cubicBezTo>
                  <a:pt x="171139" y="0"/>
                  <a:pt x="190259" y="7923"/>
                  <a:pt x="206106" y="23770"/>
                </a:cubicBezTo>
                <a:cubicBezTo>
                  <a:pt x="221952" y="39616"/>
                  <a:pt x="229875" y="58736"/>
                  <a:pt x="229875" y="81133"/>
                </a:cubicBezTo>
                <a:cubicBezTo>
                  <a:pt x="229875" y="103529"/>
                  <a:pt x="221952" y="122650"/>
                  <a:pt x="206106" y="138496"/>
                </a:cubicBezTo>
                <a:cubicBezTo>
                  <a:pt x="190259" y="154342"/>
                  <a:pt x="171139" y="162266"/>
                  <a:pt x="148743" y="162266"/>
                </a:cubicBezTo>
                <a:cubicBezTo>
                  <a:pt x="126347" y="162266"/>
                  <a:pt x="107226" y="154342"/>
                  <a:pt x="91379" y="138496"/>
                </a:cubicBezTo>
                <a:cubicBezTo>
                  <a:pt x="75533" y="122650"/>
                  <a:pt x="67610" y="103529"/>
                  <a:pt x="67610" y="81133"/>
                </a:cubicBezTo>
                <a:cubicBezTo>
                  <a:pt x="67610" y="58736"/>
                  <a:pt x="75533" y="39616"/>
                  <a:pt x="91379" y="23770"/>
                </a:cubicBezTo>
                <a:cubicBezTo>
                  <a:pt x="107226" y="7923"/>
                  <a:pt x="126347" y="0"/>
                  <a:pt x="1487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89" name="Freeform 306"/>
          <p:cNvSpPr/>
          <p:nvPr/>
        </p:nvSpPr>
        <p:spPr>
          <a:xfrm>
            <a:off x="5186273" y="3305172"/>
            <a:ext cx="456709" cy="321037"/>
          </a:xfrm>
          <a:custGeom>
            <a:avLst/>
            <a:gdLst/>
            <a:ahLst/>
            <a:cxnLst/>
            <a:rect l="l" t="t" r="r" b="b"/>
            <a:pathLst>
              <a:path w="512713" h="360589">
                <a:moveTo>
                  <a:pt x="142827" y="0"/>
                </a:moveTo>
                <a:lnTo>
                  <a:pt x="238327" y="0"/>
                </a:lnTo>
                <a:cubicBezTo>
                  <a:pt x="235886" y="0"/>
                  <a:pt x="233725" y="892"/>
                  <a:pt x="231848" y="2676"/>
                </a:cubicBezTo>
                <a:cubicBezTo>
                  <a:pt x="229970" y="4460"/>
                  <a:pt x="228937" y="6573"/>
                  <a:pt x="228749" y="9015"/>
                </a:cubicBezTo>
                <a:lnTo>
                  <a:pt x="224523" y="63103"/>
                </a:lnTo>
                <a:cubicBezTo>
                  <a:pt x="224336" y="65732"/>
                  <a:pt x="225087" y="67892"/>
                  <a:pt x="226777" y="69582"/>
                </a:cubicBezTo>
                <a:cubicBezTo>
                  <a:pt x="228467" y="71273"/>
                  <a:pt x="230533" y="72118"/>
                  <a:pt x="232975" y="72118"/>
                </a:cubicBezTo>
                <a:lnTo>
                  <a:pt x="279739" y="72118"/>
                </a:lnTo>
                <a:cubicBezTo>
                  <a:pt x="282180" y="72118"/>
                  <a:pt x="284246" y="71273"/>
                  <a:pt x="285936" y="69582"/>
                </a:cubicBezTo>
                <a:cubicBezTo>
                  <a:pt x="287626" y="67892"/>
                  <a:pt x="288377" y="65732"/>
                  <a:pt x="288190" y="63103"/>
                </a:cubicBezTo>
                <a:lnTo>
                  <a:pt x="283964" y="9015"/>
                </a:lnTo>
                <a:cubicBezTo>
                  <a:pt x="283777" y="6573"/>
                  <a:pt x="282743" y="4460"/>
                  <a:pt x="280865" y="2676"/>
                </a:cubicBezTo>
                <a:cubicBezTo>
                  <a:pt x="278987" y="892"/>
                  <a:pt x="276827" y="0"/>
                  <a:pt x="274386" y="0"/>
                </a:cubicBezTo>
                <a:lnTo>
                  <a:pt x="369885" y="0"/>
                </a:lnTo>
                <a:cubicBezTo>
                  <a:pt x="373642" y="0"/>
                  <a:pt x="377210" y="1315"/>
                  <a:pt x="380591" y="3944"/>
                </a:cubicBezTo>
                <a:cubicBezTo>
                  <a:pt x="383971" y="6573"/>
                  <a:pt x="386412" y="9672"/>
                  <a:pt x="387915" y="13240"/>
                </a:cubicBezTo>
                <a:lnTo>
                  <a:pt x="505388" y="307346"/>
                </a:lnTo>
                <a:cubicBezTo>
                  <a:pt x="510271" y="318990"/>
                  <a:pt x="512713" y="329883"/>
                  <a:pt x="512713" y="340024"/>
                </a:cubicBezTo>
                <a:cubicBezTo>
                  <a:pt x="512713" y="353734"/>
                  <a:pt x="508393" y="360589"/>
                  <a:pt x="499754" y="360589"/>
                </a:cubicBezTo>
                <a:lnTo>
                  <a:pt x="301430" y="360589"/>
                </a:lnTo>
                <a:cubicBezTo>
                  <a:pt x="303872" y="360589"/>
                  <a:pt x="305938" y="359697"/>
                  <a:pt x="307628" y="357913"/>
                </a:cubicBezTo>
                <a:cubicBezTo>
                  <a:pt x="309318" y="356129"/>
                  <a:pt x="310069" y="354016"/>
                  <a:pt x="309882" y="351574"/>
                </a:cubicBezTo>
                <a:lnTo>
                  <a:pt x="304247" y="279457"/>
                </a:lnTo>
                <a:cubicBezTo>
                  <a:pt x="304060" y="277015"/>
                  <a:pt x="303026" y="274902"/>
                  <a:pt x="301149" y="273118"/>
                </a:cubicBezTo>
                <a:cubicBezTo>
                  <a:pt x="299270" y="271334"/>
                  <a:pt x="297110" y="270442"/>
                  <a:pt x="294669" y="270442"/>
                </a:cubicBezTo>
                <a:lnTo>
                  <a:pt x="218044" y="270442"/>
                </a:lnTo>
                <a:cubicBezTo>
                  <a:pt x="215603" y="270442"/>
                  <a:pt x="213442" y="271334"/>
                  <a:pt x="211565" y="273118"/>
                </a:cubicBezTo>
                <a:cubicBezTo>
                  <a:pt x="209686" y="274902"/>
                  <a:pt x="208654" y="277015"/>
                  <a:pt x="208466" y="279457"/>
                </a:cubicBezTo>
                <a:lnTo>
                  <a:pt x="202831" y="351574"/>
                </a:lnTo>
                <a:cubicBezTo>
                  <a:pt x="202644" y="354016"/>
                  <a:pt x="203395" y="356129"/>
                  <a:pt x="205085" y="357913"/>
                </a:cubicBezTo>
                <a:cubicBezTo>
                  <a:pt x="206775" y="359697"/>
                  <a:pt x="208841" y="360589"/>
                  <a:pt x="211283" y="360589"/>
                </a:cubicBezTo>
                <a:lnTo>
                  <a:pt x="12959" y="360589"/>
                </a:lnTo>
                <a:cubicBezTo>
                  <a:pt x="4320" y="360589"/>
                  <a:pt x="0" y="353734"/>
                  <a:pt x="0" y="340024"/>
                </a:cubicBezTo>
                <a:cubicBezTo>
                  <a:pt x="0" y="329883"/>
                  <a:pt x="2441" y="318990"/>
                  <a:pt x="7324" y="307346"/>
                </a:cubicBezTo>
                <a:lnTo>
                  <a:pt x="124798" y="13240"/>
                </a:lnTo>
                <a:cubicBezTo>
                  <a:pt x="126300" y="9672"/>
                  <a:pt x="128742" y="6573"/>
                  <a:pt x="132122" y="3944"/>
                </a:cubicBezTo>
                <a:cubicBezTo>
                  <a:pt x="135503" y="1315"/>
                  <a:pt x="139071" y="0"/>
                  <a:pt x="142827" y="0"/>
                </a:cubicBezTo>
                <a:close/>
                <a:moveTo>
                  <a:pt x="230157" y="108177"/>
                </a:moveTo>
                <a:cubicBezTo>
                  <a:pt x="227716" y="108177"/>
                  <a:pt x="225556" y="109069"/>
                  <a:pt x="223678" y="110853"/>
                </a:cubicBezTo>
                <a:cubicBezTo>
                  <a:pt x="221800" y="112637"/>
                  <a:pt x="220767" y="114750"/>
                  <a:pt x="220579" y="117191"/>
                </a:cubicBezTo>
                <a:lnTo>
                  <a:pt x="213818" y="207339"/>
                </a:lnTo>
                <a:lnTo>
                  <a:pt x="213818" y="208466"/>
                </a:lnTo>
                <a:cubicBezTo>
                  <a:pt x="213631" y="210719"/>
                  <a:pt x="214381" y="212597"/>
                  <a:pt x="216072" y="214100"/>
                </a:cubicBezTo>
                <a:cubicBezTo>
                  <a:pt x="217762" y="215602"/>
                  <a:pt x="219734" y="216353"/>
                  <a:pt x="221988" y="216353"/>
                </a:cubicBezTo>
                <a:lnTo>
                  <a:pt x="290725" y="216353"/>
                </a:lnTo>
                <a:cubicBezTo>
                  <a:pt x="292979" y="216353"/>
                  <a:pt x="294951" y="215602"/>
                  <a:pt x="296641" y="214100"/>
                </a:cubicBezTo>
                <a:cubicBezTo>
                  <a:pt x="298332" y="212597"/>
                  <a:pt x="299082" y="210719"/>
                  <a:pt x="298895" y="208466"/>
                </a:cubicBezTo>
                <a:lnTo>
                  <a:pt x="298895" y="207339"/>
                </a:lnTo>
                <a:lnTo>
                  <a:pt x="292134" y="117191"/>
                </a:lnTo>
                <a:cubicBezTo>
                  <a:pt x="291946" y="114750"/>
                  <a:pt x="290913" y="112637"/>
                  <a:pt x="289035" y="110853"/>
                </a:cubicBezTo>
                <a:cubicBezTo>
                  <a:pt x="287157" y="109069"/>
                  <a:pt x="284997" y="108177"/>
                  <a:pt x="282556" y="108177"/>
                </a:cubicBezTo>
                <a:lnTo>
                  <a:pt x="230157" y="1081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90" name="Freeform 397"/>
          <p:cNvSpPr/>
          <p:nvPr/>
        </p:nvSpPr>
        <p:spPr>
          <a:xfrm>
            <a:off x="5176694" y="4735145"/>
            <a:ext cx="481802" cy="417349"/>
          </a:xfrm>
          <a:custGeom>
            <a:avLst/>
            <a:gdLst>
              <a:gd name="connsiteX0" fmla="*/ 270443 w 540884"/>
              <a:gd name="connsiteY0" fmla="*/ 189309 h 468766"/>
              <a:gd name="connsiteX1" fmla="*/ 327771 w 540884"/>
              <a:gd name="connsiteY1" fmla="*/ 213114 h 468766"/>
              <a:gd name="connsiteX2" fmla="*/ 351575 w 540884"/>
              <a:gd name="connsiteY2" fmla="*/ 270442 h 468766"/>
              <a:gd name="connsiteX3" fmla="*/ 327771 w 540884"/>
              <a:gd name="connsiteY3" fmla="*/ 327770 h 468766"/>
              <a:gd name="connsiteX4" fmla="*/ 270443 w 540884"/>
              <a:gd name="connsiteY4" fmla="*/ 351575 h 468766"/>
              <a:gd name="connsiteX5" fmla="*/ 213115 w 540884"/>
              <a:gd name="connsiteY5" fmla="*/ 327770 h 468766"/>
              <a:gd name="connsiteX6" fmla="*/ 189310 w 540884"/>
              <a:gd name="connsiteY6" fmla="*/ 270442 h 468766"/>
              <a:gd name="connsiteX7" fmla="*/ 213115 w 540884"/>
              <a:gd name="connsiteY7" fmla="*/ 213114 h 468766"/>
              <a:gd name="connsiteX8" fmla="*/ 270443 w 540884"/>
              <a:gd name="connsiteY8" fmla="*/ 189309 h 468766"/>
              <a:gd name="connsiteX9" fmla="*/ 270442 w 540884"/>
              <a:gd name="connsiteY9" fmla="*/ 144236 h 468766"/>
              <a:gd name="connsiteX10" fmla="*/ 181280 w 540884"/>
              <a:gd name="connsiteY10" fmla="*/ 181281 h 468766"/>
              <a:gd name="connsiteX11" fmla="*/ 144236 w 540884"/>
              <a:gd name="connsiteY11" fmla="*/ 270442 h 468766"/>
              <a:gd name="connsiteX12" fmla="*/ 181280 w 540884"/>
              <a:gd name="connsiteY12" fmla="*/ 359603 h 468766"/>
              <a:gd name="connsiteX13" fmla="*/ 270442 w 540884"/>
              <a:gd name="connsiteY13" fmla="*/ 396648 h 468766"/>
              <a:gd name="connsiteX14" fmla="*/ 359603 w 540884"/>
              <a:gd name="connsiteY14" fmla="*/ 359603 h 468766"/>
              <a:gd name="connsiteX15" fmla="*/ 396648 w 540884"/>
              <a:gd name="connsiteY15" fmla="*/ 270442 h 468766"/>
              <a:gd name="connsiteX16" fmla="*/ 359603 w 540884"/>
              <a:gd name="connsiteY16" fmla="*/ 181281 h 468766"/>
              <a:gd name="connsiteX17" fmla="*/ 270442 w 540884"/>
              <a:gd name="connsiteY17" fmla="*/ 144236 h 468766"/>
              <a:gd name="connsiteX18" fmla="*/ 198324 w 540884"/>
              <a:gd name="connsiteY18" fmla="*/ 0 h 468766"/>
              <a:gd name="connsiteX19" fmla="*/ 342560 w 540884"/>
              <a:gd name="connsiteY19" fmla="*/ 0 h 468766"/>
              <a:gd name="connsiteX20" fmla="*/ 371717 w 540884"/>
              <a:gd name="connsiteY20" fmla="*/ 10001 h 468766"/>
              <a:gd name="connsiteX21" fmla="*/ 391296 w 540884"/>
              <a:gd name="connsiteY21" fmla="*/ 33805 h 468766"/>
              <a:gd name="connsiteX22" fmla="*/ 405663 w 540884"/>
              <a:gd name="connsiteY22" fmla="*/ 72118 h 468766"/>
              <a:gd name="connsiteX23" fmla="*/ 468766 w 540884"/>
              <a:gd name="connsiteY23" fmla="*/ 72118 h 468766"/>
              <a:gd name="connsiteX24" fmla="*/ 519755 w 540884"/>
              <a:gd name="connsiteY24" fmla="*/ 93246 h 468766"/>
              <a:gd name="connsiteX25" fmla="*/ 540884 w 540884"/>
              <a:gd name="connsiteY25" fmla="*/ 144236 h 468766"/>
              <a:gd name="connsiteX26" fmla="*/ 540884 w 540884"/>
              <a:gd name="connsiteY26" fmla="*/ 396648 h 468766"/>
              <a:gd name="connsiteX27" fmla="*/ 519755 w 540884"/>
              <a:gd name="connsiteY27" fmla="*/ 447638 h 468766"/>
              <a:gd name="connsiteX28" fmla="*/ 468766 w 540884"/>
              <a:gd name="connsiteY28" fmla="*/ 468766 h 468766"/>
              <a:gd name="connsiteX29" fmla="*/ 72118 w 540884"/>
              <a:gd name="connsiteY29" fmla="*/ 468766 h 468766"/>
              <a:gd name="connsiteX30" fmla="*/ 21128 w 540884"/>
              <a:gd name="connsiteY30" fmla="*/ 447638 h 468766"/>
              <a:gd name="connsiteX31" fmla="*/ 0 w 540884"/>
              <a:gd name="connsiteY31" fmla="*/ 396648 h 468766"/>
              <a:gd name="connsiteX32" fmla="*/ 0 w 540884"/>
              <a:gd name="connsiteY32" fmla="*/ 144236 h 468766"/>
              <a:gd name="connsiteX33" fmla="*/ 21128 w 540884"/>
              <a:gd name="connsiteY33" fmla="*/ 93246 h 468766"/>
              <a:gd name="connsiteX34" fmla="*/ 72118 w 540884"/>
              <a:gd name="connsiteY34" fmla="*/ 72118 h 468766"/>
              <a:gd name="connsiteX35" fmla="*/ 135220 w 540884"/>
              <a:gd name="connsiteY35" fmla="*/ 72118 h 468766"/>
              <a:gd name="connsiteX36" fmla="*/ 149588 w 540884"/>
              <a:gd name="connsiteY36" fmla="*/ 33805 h 468766"/>
              <a:gd name="connsiteX37" fmla="*/ 169167 w 540884"/>
              <a:gd name="connsiteY37" fmla="*/ 10001 h 468766"/>
              <a:gd name="connsiteX38" fmla="*/ 198324 w 540884"/>
              <a:gd name="connsiteY3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40884" h="468766">
                <a:moveTo>
                  <a:pt x="270443" y="189309"/>
                </a:moveTo>
                <a:cubicBezTo>
                  <a:pt x="292792" y="189309"/>
                  <a:pt x="311901" y="197244"/>
                  <a:pt x="327771" y="213114"/>
                </a:cubicBezTo>
                <a:cubicBezTo>
                  <a:pt x="343641" y="228984"/>
                  <a:pt x="351575" y="248093"/>
                  <a:pt x="351575" y="270442"/>
                </a:cubicBezTo>
                <a:cubicBezTo>
                  <a:pt x="351575" y="292791"/>
                  <a:pt x="343641" y="311900"/>
                  <a:pt x="327771" y="327770"/>
                </a:cubicBezTo>
                <a:cubicBezTo>
                  <a:pt x="311901" y="343640"/>
                  <a:pt x="292792" y="351575"/>
                  <a:pt x="270443" y="351575"/>
                </a:cubicBezTo>
                <a:cubicBezTo>
                  <a:pt x="248094" y="351575"/>
                  <a:pt x="228985" y="343640"/>
                  <a:pt x="213115" y="327770"/>
                </a:cubicBezTo>
                <a:cubicBezTo>
                  <a:pt x="197245" y="311900"/>
                  <a:pt x="189310" y="292791"/>
                  <a:pt x="189310" y="270442"/>
                </a:cubicBezTo>
                <a:cubicBezTo>
                  <a:pt x="189310" y="248093"/>
                  <a:pt x="197245" y="228984"/>
                  <a:pt x="213115" y="213114"/>
                </a:cubicBezTo>
                <a:cubicBezTo>
                  <a:pt x="228985" y="197244"/>
                  <a:pt x="248094" y="189309"/>
                  <a:pt x="270443" y="189309"/>
                </a:cubicBezTo>
                <a:close/>
                <a:moveTo>
                  <a:pt x="270442" y="144236"/>
                </a:moveTo>
                <a:cubicBezTo>
                  <a:pt x="235698" y="144236"/>
                  <a:pt x="205976" y="156584"/>
                  <a:pt x="181280" y="181281"/>
                </a:cubicBezTo>
                <a:cubicBezTo>
                  <a:pt x="156584" y="205977"/>
                  <a:pt x="144236" y="235698"/>
                  <a:pt x="144236" y="270442"/>
                </a:cubicBezTo>
                <a:cubicBezTo>
                  <a:pt x="144236" y="305186"/>
                  <a:pt x="156584" y="334907"/>
                  <a:pt x="181280" y="359603"/>
                </a:cubicBezTo>
                <a:cubicBezTo>
                  <a:pt x="205976" y="384300"/>
                  <a:pt x="235698" y="396648"/>
                  <a:pt x="270442" y="396648"/>
                </a:cubicBezTo>
                <a:cubicBezTo>
                  <a:pt x="305186" y="396648"/>
                  <a:pt x="334906" y="384300"/>
                  <a:pt x="359603" y="359603"/>
                </a:cubicBezTo>
                <a:cubicBezTo>
                  <a:pt x="384300" y="334907"/>
                  <a:pt x="396648" y="305186"/>
                  <a:pt x="396648" y="270442"/>
                </a:cubicBezTo>
                <a:cubicBezTo>
                  <a:pt x="396648" y="235698"/>
                  <a:pt x="384300" y="205977"/>
                  <a:pt x="359603" y="181281"/>
                </a:cubicBezTo>
                <a:cubicBezTo>
                  <a:pt x="334906" y="156584"/>
                  <a:pt x="305186" y="144236"/>
                  <a:pt x="270442" y="144236"/>
                </a:cubicBezTo>
                <a:close/>
                <a:moveTo>
                  <a:pt x="198324" y="0"/>
                </a:moveTo>
                <a:lnTo>
                  <a:pt x="342560" y="0"/>
                </a:lnTo>
                <a:cubicBezTo>
                  <a:pt x="352514" y="0"/>
                  <a:pt x="362233" y="3334"/>
                  <a:pt x="371717" y="10001"/>
                </a:cubicBezTo>
                <a:cubicBezTo>
                  <a:pt x="381201" y="16668"/>
                  <a:pt x="387727" y="24603"/>
                  <a:pt x="391296" y="33805"/>
                </a:cubicBezTo>
                <a:lnTo>
                  <a:pt x="405663" y="72118"/>
                </a:lnTo>
                <a:lnTo>
                  <a:pt x="468766" y="72118"/>
                </a:lnTo>
                <a:cubicBezTo>
                  <a:pt x="488673" y="72118"/>
                  <a:pt x="505670" y="79161"/>
                  <a:pt x="519755" y="93246"/>
                </a:cubicBezTo>
                <a:cubicBezTo>
                  <a:pt x="533841" y="107332"/>
                  <a:pt x="540884" y="124328"/>
                  <a:pt x="540884" y="144236"/>
                </a:cubicBezTo>
                <a:lnTo>
                  <a:pt x="540884" y="396648"/>
                </a:lnTo>
                <a:cubicBezTo>
                  <a:pt x="540884" y="416556"/>
                  <a:pt x="533841" y="433552"/>
                  <a:pt x="519755" y="447638"/>
                </a:cubicBezTo>
                <a:cubicBezTo>
                  <a:pt x="505670" y="461723"/>
                  <a:pt x="488673" y="468766"/>
                  <a:pt x="468766" y="468766"/>
                </a:cubicBezTo>
                <a:lnTo>
                  <a:pt x="72118" y="468766"/>
                </a:lnTo>
                <a:cubicBezTo>
                  <a:pt x="52210" y="468766"/>
                  <a:pt x="35214" y="461723"/>
                  <a:pt x="21128" y="447638"/>
                </a:cubicBezTo>
                <a:cubicBezTo>
                  <a:pt x="7042" y="433552"/>
                  <a:pt x="0" y="416556"/>
                  <a:pt x="0" y="396648"/>
                </a:cubicBezTo>
                <a:lnTo>
                  <a:pt x="0" y="144236"/>
                </a:lnTo>
                <a:cubicBezTo>
                  <a:pt x="0" y="124328"/>
                  <a:pt x="7042" y="107332"/>
                  <a:pt x="21128" y="93246"/>
                </a:cubicBezTo>
                <a:cubicBezTo>
                  <a:pt x="35214" y="79161"/>
                  <a:pt x="52210" y="72118"/>
                  <a:pt x="72118" y="72118"/>
                </a:cubicBezTo>
                <a:lnTo>
                  <a:pt x="135220" y="72118"/>
                </a:lnTo>
                <a:lnTo>
                  <a:pt x="149588" y="33805"/>
                </a:lnTo>
                <a:cubicBezTo>
                  <a:pt x="153156" y="24603"/>
                  <a:pt x="159683" y="16668"/>
                  <a:pt x="169167" y="10001"/>
                </a:cubicBezTo>
                <a:cubicBezTo>
                  <a:pt x="178651" y="3334"/>
                  <a:pt x="188370" y="0"/>
                  <a:pt x="19832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grpSp>
        <p:nvGrpSpPr>
          <p:cNvPr id="6" name="Group 5"/>
          <p:cNvGrpSpPr/>
          <p:nvPr/>
        </p:nvGrpSpPr>
        <p:grpSpPr>
          <a:xfrm>
            <a:off x="6212785" y="1562492"/>
            <a:ext cx="2202816" cy="976948"/>
            <a:chOff x="1261595" y="1009107"/>
            <a:chExt cx="2937088" cy="1302597"/>
          </a:xfrm>
        </p:grpSpPr>
        <p:sp>
          <p:nvSpPr>
            <p:cNvPr id="91" name="TextBox 90"/>
            <p:cNvSpPr txBox="1"/>
            <p:nvPr/>
          </p:nvSpPr>
          <p:spPr>
            <a:xfrm>
              <a:off x="1261595" y="1009107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just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269390" y="1542263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6212785" y="2972537"/>
            <a:ext cx="2202816" cy="976948"/>
            <a:chOff x="1261595" y="1009107"/>
            <a:chExt cx="2937088" cy="1302597"/>
          </a:xfrm>
        </p:grpSpPr>
        <p:sp>
          <p:nvSpPr>
            <p:cNvPr id="95" name="TextBox 94"/>
            <p:cNvSpPr txBox="1"/>
            <p:nvPr/>
          </p:nvSpPr>
          <p:spPr>
            <a:xfrm>
              <a:off x="1261595" y="1009107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just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1269390" y="1542263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6212785" y="4455346"/>
            <a:ext cx="2202816" cy="976948"/>
            <a:chOff x="1261595" y="1009107"/>
            <a:chExt cx="2937088" cy="1302597"/>
          </a:xfrm>
        </p:grpSpPr>
        <p:sp>
          <p:nvSpPr>
            <p:cNvPr id="106" name="TextBox 105"/>
            <p:cNvSpPr txBox="1"/>
            <p:nvPr/>
          </p:nvSpPr>
          <p:spPr>
            <a:xfrm>
              <a:off x="1261595" y="1009107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just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269390" y="1542263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674351" y="1562492"/>
            <a:ext cx="2202816" cy="976948"/>
            <a:chOff x="1261595" y="1009107"/>
            <a:chExt cx="2937088" cy="1302597"/>
          </a:xfrm>
        </p:grpSpPr>
        <p:sp>
          <p:nvSpPr>
            <p:cNvPr id="111" name="TextBox 110"/>
            <p:cNvSpPr txBox="1"/>
            <p:nvPr/>
          </p:nvSpPr>
          <p:spPr>
            <a:xfrm>
              <a:off x="1261595" y="1009107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1269390" y="1542263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674351" y="2972537"/>
            <a:ext cx="2202816" cy="976948"/>
            <a:chOff x="1261595" y="1009107"/>
            <a:chExt cx="2937088" cy="1302597"/>
          </a:xfrm>
        </p:grpSpPr>
        <p:sp>
          <p:nvSpPr>
            <p:cNvPr id="118" name="TextBox 117"/>
            <p:cNvSpPr txBox="1"/>
            <p:nvPr/>
          </p:nvSpPr>
          <p:spPr>
            <a:xfrm>
              <a:off x="1261595" y="1009107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269390" y="1542263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674351" y="4455346"/>
            <a:ext cx="2202816" cy="976948"/>
            <a:chOff x="1261595" y="1009107"/>
            <a:chExt cx="2937088" cy="1302597"/>
          </a:xfrm>
        </p:grpSpPr>
        <p:sp>
          <p:nvSpPr>
            <p:cNvPr id="124" name="TextBox 123"/>
            <p:cNvSpPr txBox="1"/>
            <p:nvPr/>
          </p:nvSpPr>
          <p:spPr>
            <a:xfrm>
              <a:off x="1261595" y="1009107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1269390" y="1542263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0378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9846</TotalTime>
  <Words>356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Tree Diagram for PowerPoint</vt:lpstr>
      <vt:lpstr>Tree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2017-02-20T17:19:51Z</dcterms:modified>
</cp:coreProperties>
</file>