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7" r:id="rId4"/>
    <p:sldId id="32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E5-4A69-B66B-FB645F2B8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E5-4A69-B66B-FB645F2B8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808352"/>
        <c:crosses val="autoZero"/>
        <c:auto val="1"/>
        <c:lblAlgn val="ctr"/>
        <c:lblOffset val="100"/>
        <c:noMultiLvlLbl val="0"/>
      </c:catAx>
      <c:valAx>
        <c:axId val="4538083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86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Chemical Tube Test Data Charts for PowerPoint</a:t>
            </a:r>
          </a:p>
        </p:txBody>
      </p:sp>
      <p:grpSp>
        <p:nvGrpSpPr>
          <p:cNvPr id="45" name="Group 4268"/>
          <p:cNvGrpSpPr/>
          <p:nvPr/>
        </p:nvGrpSpPr>
        <p:grpSpPr>
          <a:xfrm>
            <a:off x="4425674" y="2926402"/>
            <a:ext cx="3281988" cy="2877575"/>
            <a:chOff x="0" y="0"/>
            <a:chExt cx="2717800" cy="2382906"/>
          </a:xfrm>
        </p:grpSpPr>
        <p:sp>
          <p:nvSpPr>
            <p:cNvPr id="48" name="Shape 4264"/>
            <p:cNvSpPr/>
            <p:nvPr/>
          </p:nvSpPr>
          <p:spPr>
            <a:xfrm>
              <a:off x="842389" y="-1"/>
              <a:ext cx="1114170" cy="163584"/>
            </a:xfrm>
            <a:prstGeom prst="rect">
              <a:avLst/>
            </a:prstGeom>
            <a:solidFill>
              <a:srgbClr val="42414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49" name="Shape 4265"/>
            <p:cNvSpPr/>
            <p:nvPr/>
          </p:nvSpPr>
          <p:spPr>
            <a:xfrm>
              <a:off x="0" y="2069907"/>
              <a:ext cx="2717801" cy="31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444"/>
                  </a:moveTo>
                  <a:lnTo>
                    <a:pt x="20085" y="0"/>
                  </a:lnTo>
                  <a:lnTo>
                    <a:pt x="1536" y="0"/>
                  </a:lnTo>
                  <a:lnTo>
                    <a:pt x="1536" y="8444"/>
                  </a:lnTo>
                  <a:lnTo>
                    <a:pt x="0" y="844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8444"/>
                  </a:lnTo>
                  <a:lnTo>
                    <a:pt x="20085" y="8444"/>
                  </a:lnTo>
                  <a:close/>
                </a:path>
              </a:pathLst>
            </a:custGeom>
            <a:solidFill>
              <a:srgbClr val="42414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0" name="Shape 4266"/>
            <p:cNvSpPr/>
            <p:nvPr/>
          </p:nvSpPr>
          <p:spPr>
            <a:xfrm>
              <a:off x="1312530" y="96604"/>
              <a:ext cx="164872" cy="1974592"/>
            </a:xfrm>
            <a:prstGeom prst="rect">
              <a:avLst/>
            </a:prstGeom>
            <a:solidFill>
              <a:srgbClr val="42414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1" name="Shape 4267"/>
            <p:cNvSpPr/>
            <p:nvPr/>
          </p:nvSpPr>
          <p:spPr>
            <a:xfrm>
              <a:off x="1241686" y="161007"/>
              <a:ext cx="306558" cy="226699"/>
            </a:xfrm>
            <a:prstGeom prst="rect">
              <a:avLst/>
            </a:prstGeom>
            <a:solidFill>
              <a:srgbClr val="595A5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411453" y="1993340"/>
            <a:ext cx="1192998" cy="2670122"/>
            <a:chOff x="310342" y="2287440"/>
            <a:chExt cx="1192998" cy="2670122"/>
          </a:xfrm>
        </p:grpSpPr>
        <p:graphicFrame>
          <p:nvGraphicFramePr>
            <p:cNvPr id="105" name="Chart 104"/>
            <p:cNvGraphicFramePr/>
            <p:nvPr>
              <p:extLst>
                <p:ext uri="{D42A27DB-BD31-4B8C-83A1-F6EECF244321}">
                  <p14:modId xmlns:p14="http://schemas.microsoft.com/office/powerpoint/2010/main" val="1285416416"/>
                </p:ext>
              </p:extLst>
            </p:nvPr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6" name="Freeform: Shape 105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587549" y="1993340"/>
            <a:ext cx="1192998" cy="2670122"/>
            <a:chOff x="310342" y="2287440"/>
            <a:chExt cx="1192998" cy="2670122"/>
          </a:xfrm>
        </p:grpSpPr>
        <p:graphicFrame>
          <p:nvGraphicFramePr>
            <p:cNvPr id="111" name="Chart 110"/>
            <p:cNvGraphicFramePr/>
            <p:nvPr>
              <p:extLst>
                <p:ext uri="{D42A27DB-BD31-4B8C-83A1-F6EECF244321}">
                  <p14:modId xmlns:p14="http://schemas.microsoft.com/office/powerpoint/2010/main" val="296300064"/>
                </p:ext>
              </p:extLst>
            </p:nvPr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2" name="Freeform: Shape 111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4262"/>
          <p:cNvGrpSpPr/>
          <p:nvPr/>
        </p:nvGrpSpPr>
        <p:grpSpPr>
          <a:xfrm>
            <a:off x="4870247" y="2345661"/>
            <a:ext cx="284382" cy="512816"/>
            <a:chOff x="0" y="0"/>
            <a:chExt cx="235493" cy="424658"/>
          </a:xfrm>
        </p:grpSpPr>
        <p:sp>
          <p:nvSpPr>
            <p:cNvPr id="40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2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3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118" name="Group 4262"/>
          <p:cNvGrpSpPr/>
          <p:nvPr/>
        </p:nvGrpSpPr>
        <p:grpSpPr>
          <a:xfrm>
            <a:off x="7041857" y="2744897"/>
            <a:ext cx="284382" cy="512816"/>
            <a:chOff x="0" y="0"/>
            <a:chExt cx="235493" cy="424658"/>
          </a:xfrm>
        </p:grpSpPr>
        <p:sp>
          <p:nvSpPr>
            <p:cNvPr id="119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4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5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602231" y="1367966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/>
              <a:t>80%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778327" y="1367966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/>
              <a:t>60%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376341" y="2328606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8384136" y="2861763"/>
            <a:ext cx="2929293" cy="203132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878571" y="2328606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86366" y="2861763"/>
            <a:ext cx="2929293" cy="203132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0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Chemical Tube Test Data Charts for PowerPoint</a:t>
            </a:r>
          </a:p>
        </p:txBody>
      </p:sp>
      <p:grpSp>
        <p:nvGrpSpPr>
          <p:cNvPr id="45" name="Group 4268"/>
          <p:cNvGrpSpPr/>
          <p:nvPr/>
        </p:nvGrpSpPr>
        <p:grpSpPr>
          <a:xfrm>
            <a:off x="4425674" y="2926402"/>
            <a:ext cx="3281988" cy="2877575"/>
            <a:chOff x="0" y="0"/>
            <a:chExt cx="2717800" cy="2382906"/>
          </a:xfrm>
          <a:solidFill>
            <a:schemeClr val="bg1">
              <a:lumMod val="65000"/>
            </a:schemeClr>
          </a:solidFill>
        </p:grpSpPr>
        <p:sp>
          <p:nvSpPr>
            <p:cNvPr id="48" name="Shape 4264"/>
            <p:cNvSpPr/>
            <p:nvPr/>
          </p:nvSpPr>
          <p:spPr>
            <a:xfrm>
              <a:off x="842389" y="-1"/>
              <a:ext cx="1114170" cy="16358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49" name="Shape 4265"/>
            <p:cNvSpPr/>
            <p:nvPr/>
          </p:nvSpPr>
          <p:spPr>
            <a:xfrm>
              <a:off x="0" y="2069907"/>
              <a:ext cx="2717801" cy="313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444"/>
                  </a:moveTo>
                  <a:lnTo>
                    <a:pt x="20085" y="0"/>
                  </a:lnTo>
                  <a:lnTo>
                    <a:pt x="1536" y="0"/>
                  </a:lnTo>
                  <a:lnTo>
                    <a:pt x="1536" y="8444"/>
                  </a:lnTo>
                  <a:lnTo>
                    <a:pt x="0" y="844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8444"/>
                  </a:lnTo>
                  <a:lnTo>
                    <a:pt x="20085" y="844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0" name="Shape 4266"/>
            <p:cNvSpPr/>
            <p:nvPr/>
          </p:nvSpPr>
          <p:spPr>
            <a:xfrm>
              <a:off x="1312530" y="96604"/>
              <a:ext cx="164872" cy="1974592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51" name="Shape 4267"/>
            <p:cNvSpPr/>
            <p:nvPr/>
          </p:nvSpPr>
          <p:spPr>
            <a:xfrm>
              <a:off x="1241686" y="161007"/>
              <a:ext cx="306558" cy="226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411453" y="1993340"/>
            <a:ext cx="1192998" cy="2670122"/>
            <a:chOff x="310342" y="2287440"/>
            <a:chExt cx="1192998" cy="2670122"/>
          </a:xfrm>
        </p:grpSpPr>
        <p:graphicFrame>
          <p:nvGraphicFramePr>
            <p:cNvPr id="105" name="Chart 104"/>
            <p:cNvGraphicFramePr/>
            <p:nvPr/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6" name="Freeform: Shape 105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587549" y="1993340"/>
            <a:ext cx="1192998" cy="2670122"/>
            <a:chOff x="310342" y="2287440"/>
            <a:chExt cx="1192998" cy="2670122"/>
          </a:xfrm>
        </p:grpSpPr>
        <p:graphicFrame>
          <p:nvGraphicFramePr>
            <p:cNvPr id="111" name="Chart 110"/>
            <p:cNvGraphicFramePr/>
            <p:nvPr/>
          </p:nvGraphicFramePr>
          <p:xfrm>
            <a:off x="409291" y="2377440"/>
            <a:ext cx="995100" cy="24783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2" name="Freeform: Shape 111"/>
            <p:cNvSpPr/>
            <p:nvPr/>
          </p:nvSpPr>
          <p:spPr>
            <a:xfrm>
              <a:off x="310342" y="2287440"/>
              <a:ext cx="1192998" cy="2670122"/>
            </a:xfrm>
            <a:custGeom>
              <a:avLst/>
              <a:gdLst>
                <a:gd name="connsiteX0" fmla="*/ 377380 w 1192998"/>
                <a:gd name="connsiteY0" fmla="*/ 269177 h 2670122"/>
                <a:gd name="connsiteX1" fmla="*/ 377380 w 1192998"/>
                <a:gd name="connsiteY1" fmla="*/ 2220049 h 2670122"/>
                <a:gd name="connsiteX2" fmla="*/ 607308 w 1192998"/>
                <a:gd name="connsiteY2" fmla="*/ 2449977 h 2670122"/>
                <a:gd name="connsiteX3" fmla="*/ 837236 w 1192998"/>
                <a:gd name="connsiteY3" fmla="*/ 2220049 h 2670122"/>
                <a:gd name="connsiteX4" fmla="*/ 837236 w 1192998"/>
                <a:gd name="connsiteY4" fmla="*/ 269177 h 2670122"/>
                <a:gd name="connsiteX5" fmla="*/ 0 w 1192998"/>
                <a:gd name="connsiteY5" fmla="*/ 0 h 2670122"/>
                <a:gd name="connsiteX6" fmla="*/ 6122 w 1192998"/>
                <a:gd name="connsiteY6" fmla="*/ 0 h 2670122"/>
                <a:gd name="connsiteX7" fmla="*/ 377380 w 1192998"/>
                <a:gd name="connsiteY7" fmla="*/ 0 h 2670122"/>
                <a:gd name="connsiteX8" fmla="*/ 837236 w 1192998"/>
                <a:gd name="connsiteY8" fmla="*/ 0 h 2670122"/>
                <a:gd name="connsiteX9" fmla="*/ 1192998 w 1192998"/>
                <a:gd name="connsiteY9" fmla="*/ 0 h 2670122"/>
                <a:gd name="connsiteX10" fmla="*/ 1192998 w 1192998"/>
                <a:gd name="connsiteY10" fmla="*/ 251455 h 2670122"/>
                <a:gd name="connsiteX11" fmla="*/ 1192998 w 1192998"/>
                <a:gd name="connsiteY11" fmla="*/ 269177 h 2670122"/>
                <a:gd name="connsiteX12" fmla="*/ 1027922 w 1192998"/>
                <a:gd name="connsiteY12" fmla="*/ 269177 h 2670122"/>
                <a:gd name="connsiteX13" fmla="*/ 1029870 w 1192998"/>
                <a:gd name="connsiteY13" fmla="*/ 288498 h 2670122"/>
                <a:gd name="connsiteX14" fmla="*/ 1029870 w 1192998"/>
                <a:gd name="connsiteY14" fmla="*/ 2243891 h 2670122"/>
                <a:gd name="connsiteX15" fmla="*/ 603639 w 1192998"/>
                <a:gd name="connsiteY15" fmla="*/ 2670122 h 2670122"/>
                <a:gd name="connsiteX16" fmla="*/ 177408 w 1192998"/>
                <a:gd name="connsiteY16" fmla="*/ 2243891 h 2670122"/>
                <a:gd name="connsiteX17" fmla="*/ 177408 w 1192998"/>
                <a:gd name="connsiteY17" fmla="*/ 288498 h 2670122"/>
                <a:gd name="connsiteX18" fmla="*/ 179356 w 1192998"/>
                <a:gd name="connsiteY18" fmla="*/ 269177 h 2670122"/>
                <a:gd name="connsiteX19" fmla="*/ 0 w 1192998"/>
                <a:gd name="connsiteY19" fmla="*/ 269177 h 26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92998" h="2670122">
                  <a:moveTo>
                    <a:pt x="377380" y="269177"/>
                  </a:moveTo>
                  <a:lnTo>
                    <a:pt x="377380" y="2220049"/>
                  </a:lnTo>
                  <a:cubicBezTo>
                    <a:pt x="377380" y="2347035"/>
                    <a:pt x="480322" y="2449977"/>
                    <a:pt x="607308" y="2449977"/>
                  </a:cubicBezTo>
                  <a:cubicBezTo>
                    <a:pt x="734294" y="2449977"/>
                    <a:pt x="837236" y="2347035"/>
                    <a:pt x="837236" y="2220049"/>
                  </a:cubicBezTo>
                  <a:lnTo>
                    <a:pt x="837236" y="269177"/>
                  </a:lnTo>
                  <a:close/>
                  <a:moveTo>
                    <a:pt x="0" y="0"/>
                  </a:moveTo>
                  <a:lnTo>
                    <a:pt x="6122" y="0"/>
                  </a:lnTo>
                  <a:lnTo>
                    <a:pt x="377380" y="0"/>
                  </a:lnTo>
                  <a:lnTo>
                    <a:pt x="837236" y="0"/>
                  </a:lnTo>
                  <a:lnTo>
                    <a:pt x="1192998" y="0"/>
                  </a:lnTo>
                  <a:lnTo>
                    <a:pt x="1192998" y="251455"/>
                  </a:lnTo>
                  <a:lnTo>
                    <a:pt x="1192998" y="269177"/>
                  </a:lnTo>
                  <a:lnTo>
                    <a:pt x="1027922" y="269177"/>
                  </a:lnTo>
                  <a:lnTo>
                    <a:pt x="1029870" y="288498"/>
                  </a:lnTo>
                  <a:lnTo>
                    <a:pt x="1029870" y="2243891"/>
                  </a:lnTo>
                  <a:cubicBezTo>
                    <a:pt x="1029870" y="2479292"/>
                    <a:pt x="839040" y="2670122"/>
                    <a:pt x="603639" y="2670122"/>
                  </a:cubicBezTo>
                  <a:cubicBezTo>
                    <a:pt x="368238" y="2670122"/>
                    <a:pt x="177408" y="2479292"/>
                    <a:pt x="177408" y="2243891"/>
                  </a:cubicBezTo>
                  <a:lnTo>
                    <a:pt x="177408" y="288498"/>
                  </a:lnTo>
                  <a:lnTo>
                    <a:pt x="179356" y="269177"/>
                  </a:lnTo>
                  <a:lnTo>
                    <a:pt x="0" y="26917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613823" y="2556618"/>
              <a:ext cx="586036" cy="2255241"/>
            </a:xfrm>
            <a:custGeom>
              <a:avLst/>
              <a:gdLst>
                <a:gd name="connsiteX0" fmla="*/ 0 w 586036"/>
                <a:gd name="connsiteY0" fmla="*/ 0 h 2255241"/>
                <a:gd name="connsiteX1" fmla="*/ 91572 w 586036"/>
                <a:gd name="connsiteY1" fmla="*/ 0 h 2255241"/>
                <a:gd name="connsiteX2" fmla="*/ 91572 w 586036"/>
                <a:gd name="connsiteY2" fmla="*/ 1949561 h 2255241"/>
                <a:gd name="connsiteX3" fmla="*/ 293018 w 586036"/>
                <a:gd name="connsiteY3" fmla="*/ 2151007 h 2255241"/>
                <a:gd name="connsiteX4" fmla="*/ 494464 w 586036"/>
                <a:gd name="connsiteY4" fmla="*/ 1949561 h 2255241"/>
                <a:gd name="connsiteX5" fmla="*/ 494464 w 586036"/>
                <a:gd name="connsiteY5" fmla="*/ 0 h 2255241"/>
                <a:gd name="connsiteX6" fmla="*/ 586036 w 586036"/>
                <a:gd name="connsiteY6" fmla="*/ 0 h 2255241"/>
                <a:gd name="connsiteX7" fmla="*/ 586036 w 586036"/>
                <a:gd name="connsiteY7" fmla="*/ 1962223 h 2255241"/>
                <a:gd name="connsiteX8" fmla="*/ 293018 w 586036"/>
                <a:gd name="connsiteY8" fmla="*/ 2255241 h 2255241"/>
                <a:gd name="connsiteX9" fmla="*/ 0 w 586036"/>
                <a:gd name="connsiteY9" fmla="*/ 1962223 h 225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6036" h="2255241">
                  <a:moveTo>
                    <a:pt x="0" y="0"/>
                  </a:moveTo>
                  <a:lnTo>
                    <a:pt x="91572" y="0"/>
                  </a:lnTo>
                  <a:lnTo>
                    <a:pt x="91572" y="1949561"/>
                  </a:lnTo>
                  <a:cubicBezTo>
                    <a:pt x="91572" y="2060817"/>
                    <a:pt x="181762" y="2151007"/>
                    <a:pt x="293018" y="2151007"/>
                  </a:cubicBezTo>
                  <a:cubicBezTo>
                    <a:pt x="404274" y="2151007"/>
                    <a:pt x="494464" y="2060817"/>
                    <a:pt x="494464" y="1949561"/>
                  </a:cubicBezTo>
                  <a:lnTo>
                    <a:pt x="494464" y="0"/>
                  </a:lnTo>
                  <a:lnTo>
                    <a:pt x="586036" y="0"/>
                  </a:lnTo>
                  <a:lnTo>
                    <a:pt x="586036" y="1962223"/>
                  </a:lnTo>
                  <a:cubicBezTo>
                    <a:pt x="586036" y="2124052"/>
                    <a:pt x="454847" y="2255241"/>
                    <a:pt x="293018" y="2255241"/>
                  </a:cubicBezTo>
                  <a:cubicBezTo>
                    <a:pt x="131189" y="2255241"/>
                    <a:pt x="0" y="2124052"/>
                    <a:pt x="0" y="1962223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4262"/>
          <p:cNvGrpSpPr/>
          <p:nvPr/>
        </p:nvGrpSpPr>
        <p:grpSpPr>
          <a:xfrm>
            <a:off x="4870247" y="2345661"/>
            <a:ext cx="284382" cy="512816"/>
            <a:chOff x="0" y="0"/>
            <a:chExt cx="235493" cy="424658"/>
          </a:xfrm>
        </p:grpSpPr>
        <p:sp>
          <p:nvSpPr>
            <p:cNvPr id="40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2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43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3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118" name="Group 4262"/>
          <p:cNvGrpSpPr/>
          <p:nvPr/>
        </p:nvGrpSpPr>
        <p:grpSpPr>
          <a:xfrm>
            <a:off x="7041857" y="2744897"/>
            <a:ext cx="284382" cy="512816"/>
            <a:chOff x="0" y="0"/>
            <a:chExt cx="235493" cy="424658"/>
          </a:xfrm>
        </p:grpSpPr>
        <p:sp>
          <p:nvSpPr>
            <p:cNvPr id="119" name="Shape 4258"/>
            <p:cNvSpPr/>
            <p:nvPr/>
          </p:nvSpPr>
          <p:spPr>
            <a:xfrm rot="10800000" flipH="1">
              <a:off x="17932" y="-1"/>
              <a:ext cx="138903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1" name="Shape 4259"/>
            <p:cNvSpPr/>
            <p:nvPr/>
          </p:nvSpPr>
          <p:spPr>
            <a:xfrm rot="10800000" flipH="1">
              <a:off x="132585" y="134637"/>
              <a:ext cx="102909" cy="102909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4" name="Shape 4260"/>
            <p:cNvSpPr/>
            <p:nvPr/>
          </p:nvSpPr>
          <p:spPr>
            <a:xfrm rot="10800000" flipH="1">
              <a:off x="0" y="209167"/>
              <a:ext cx="138902" cy="138903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5" name="Shape 4261"/>
            <p:cNvSpPr/>
            <p:nvPr/>
          </p:nvSpPr>
          <p:spPr>
            <a:xfrm rot="10800000" flipH="1">
              <a:off x="107860" y="339063"/>
              <a:ext cx="85596" cy="8559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chemeClr val="accent2">
                  <a:alpha val="73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3100" b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602231" y="1367966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778327" y="1367966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376341" y="2328606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384136" y="2861763"/>
            <a:ext cx="2929293" cy="203132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78571" y="2328606"/>
            <a:ext cx="293708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86366" y="2861763"/>
            <a:ext cx="2929293" cy="203132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725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7385</TotalTime>
  <Words>214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Chemical Tube Test Data Charts for PowerPoint</vt:lpstr>
      <vt:lpstr>Chemical Tube Test Data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Tube Test Data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2017-02-21T00:39:57Z</dcterms:modified>
</cp:coreProperties>
</file>