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28" r:id="rId4"/>
    <p:sldId id="33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6A6A6"/>
    <a:srgbClr val="2B323B"/>
    <a:srgbClr val="00B09B"/>
    <a:srgbClr val="F0EEEF"/>
    <a:srgbClr val="0D95BC"/>
    <a:srgbClr val="DF361F"/>
    <a:srgbClr val="6C2B43"/>
    <a:srgbClr val="7B0051"/>
    <a:srgbClr val="063951"/>
    <a:srgbClr val="EB1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E5-4A69-B66B-FB645F2B86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3E5-4A69-B66B-FB645F2B86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453810320"/>
        <c:axId val="453808352"/>
      </c:barChart>
      <c:catAx>
        <c:axId val="4538103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53808352"/>
        <c:crosses val="autoZero"/>
        <c:auto val="1"/>
        <c:lblAlgn val="ctr"/>
        <c:lblOffset val="100"/>
        <c:noMultiLvlLbl val="0"/>
      </c:catAx>
      <c:valAx>
        <c:axId val="45380835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453810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E5-4A69-B66B-FB645F2B86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3E5-4A69-B66B-FB645F2B86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453810320"/>
        <c:axId val="453808352"/>
      </c:barChart>
      <c:catAx>
        <c:axId val="4538103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53808352"/>
        <c:crosses val="autoZero"/>
        <c:auto val="1"/>
        <c:lblAlgn val="ctr"/>
        <c:lblOffset val="100"/>
        <c:noMultiLvlLbl val="0"/>
      </c:catAx>
      <c:valAx>
        <c:axId val="45380835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453810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E5-4A69-B66B-FB645F2B86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3E5-4A69-B66B-FB645F2B86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453810320"/>
        <c:axId val="453808352"/>
      </c:barChart>
      <c:catAx>
        <c:axId val="4538103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53808352"/>
        <c:crosses val="autoZero"/>
        <c:auto val="1"/>
        <c:lblAlgn val="ctr"/>
        <c:lblOffset val="100"/>
        <c:noMultiLvlLbl val="0"/>
      </c:catAx>
      <c:valAx>
        <c:axId val="45380835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453810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E5-4A69-B66B-FB645F2B86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3E5-4A69-B66B-FB645F2B86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453810320"/>
        <c:axId val="453808352"/>
      </c:barChart>
      <c:catAx>
        <c:axId val="4538103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53808352"/>
        <c:crosses val="autoZero"/>
        <c:auto val="1"/>
        <c:lblAlgn val="ctr"/>
        <c:lblOffset val="100"/>
        <c:noMultiLvlLbl val="0"/>
      </c:catAx>
      <c:valAx>
        <c:axId val="45380835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453810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5477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2926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Chemical Tube Test Data Charts for PowerPoint</a:t>
            </a:r>
          </a:p>
        </p:txBody>
      </p:sp>
      <p:grpSp>
        <p:nvGrpSpPr>
          <p:cNvPr id="45" name="Group 4268"/>
          <p:cNvGrpSpPr/>
          <p:nvPr/>
        </p:nvGrpSpPr>
        <p:grpSpPr>
          <a:xfrm>
            <a:off x="2917757" y="2941468"/>
            <a:ext cx="3250387" cy="2849867"/>
            <a:chOff x="0" y="0"/>
            <a:chExt cx="2717800" cy="2382906"/>
          </a:xfrm>
        </p:grpSpPr>
        <p:sp>
          <p:nvSpPr>
            <p:cNvPr id="48" name="Shape 4264"/>
            <p:cNvSpPr/>
            <p:nvPr/>
          </p:nvSpPr>
          <p:spPr>
            <a:xfrm>
              <a:off x="842389" y="-1"/>
              <a:ext cx="1114170" cy="163584"/>
            </a:xfrm>
            <a:prstGeom prst="rect">
              <a:avLst/>
            </a:prstGeom>
            <a:solidFill>
              <a:srgbClr val="424143"/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pPr>
                <a:defRPr sz="2400"/>
              </a:pPr>
              <a:endParaRPr/>
            </a:p>
          </p:txBody>
        </p:sp>
        <p:sp>
          <p:nvSpPr>
            <p:cNvPr id="49" name="Shape 4265"/>
            <p:cNvSpPr/>
            <p:nvPr/>
          </p:nvSpPr>
          <p:spPr>
            <a:xfrm>
              <a:off x="0" y="2069907"/>
              <a:ext cx="2717801" cy="313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85" y="8444"/>
                  </a:moveTo>
                  <a:lnTo>
                    <a:pt x="20085" y="0"/>
                  </a:lnTo>
                  <a:lnTo>
                    <a:pt x="1536" y="0"/>
                  </a:lnTo>
                  <a:lnTo>
                    <a:pt x="1536" y="8444"/>
                  </a:lnTo>
                  <a:lnTo>
                    <a:pt x="0" y="8444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8444"/>
                  </a:lnTo>
                  <a:lnTo>
                    <a:pt x="20085" y="8444"/>
                  </a:lnTo>
                  <a:close/>
                </a:path>
              </a:pathLst>
            </a:custGeom>
            <a:solidFill>
              <a:srgbClr val="424143"/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pPr>
                <a:defRPr sz="2400"/>
              </a:pPr>
              <a:endParaRPr/>
            </a:p>
          </p:txBody>
        </p:sp>
        <p:sp>
          <p:nvSpPr>
            <p:cNvPr id="50" name="Shape 4266"/>
            <p:cNvSpPr/>
            <p:nvPr/>
          </p:nvSpPr>
          <p:spPr>
            <a:xfrm>
              <a:off x="1312530" y="96604"/>
              <a:ext cx="164872" cy="1974592"/>
            </a:xfrm>
            <a:prstGeom prst="rect">
              <a:avLst/>
            </a:prstGeom>
            <a:solidFill>
              <a:srgbClr val="424143"/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pPr>
                <a:defRPr sz="2400"/>
              </a:pPr>
              <a:endParaRPr/>
            </a:p>
          </p:txBody>
        </p:sp>
        <p:sp>
          <p:nvSpPr>
            <p:cNvPr id="51" name="Shape 4267"/>
            <p:cNvSpPr/>
            <p:nvPr/>
          </p:nvSpPr>
          <p:spPr>
            <a:xfrm>
              <a:off x="1241686" y="161007"/>
              <a:ext cx="306558" cy="226699"/>
            </a:xfrm>
            <a:prstGeom prst="rect">
              <a:avLst/>
            </a:prstGeom>
            <a:solidFill>
              <a:srgbClr val="595A5C"/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pPr>
                <a:defRPr sz="2400"/>
              </a:pPr>
              <a:endParaRPr/>
            </a:p>
          </p:txBody>
        </p:sp>
      </p:grpSp>
      <p:grpSp>
        <p:nvGrpSpPr>
          <p:cNvPr id="104" name="Group 103"/>
          <p:cNvGrpSpPr/>
          <p:nvPr/>
        </p:nvGrpSpPr>
        <p:grpSpPr>
          <a:xfrm>
            <a:off x="2903673" y="2017389"/>
            <a:ext cx="1181512" cy="2644413"/>
            <a:chOff x="310342" y="2287440"/>
            <a:chExt cx="1192998" cy="2670122"/>
          </a:xfrm>
        </p:grpSpPr>
        <p:graphicFrame>
          <p:nvGraphicFramePr>
            <p:cNvPr id="105" name="Chart 104"/>
            <p:cNvGraphicFramePr/>
            <p:nvPr/>
          </p:nvGraphicFramePr>
          <p:xfrm>
            <a:off x="409291" y="2377440"/>
            <a:ext cx="995100" cy="247839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06" name="Freeform: Shape 105"/>
            <p:cNvSpPr/>
            <p:nvPr/>
          </p:nvSpPr>
          <p:spPr>
            <a:xfrm>
              <a:off x="310342" y="2287440"/>
              <a:ext cx="1192998" cy="2670122"/>
            </a:xfrm>
            <a:custGeom>
              <a:avLst/>
              <a:gdLst>
                <a:gd name="connsiteX0" fmla="*/ 377380 w 1192998"/>
                <a:gd name="connsiteY0" fmla="*/ 269177 h 2670122"/>
                <a:gd name="connsiteX1" fmla="*/ 377380 w 1192998"/>
                <a:gd name="connsiteY1" fmla="*/ 2220049 h 2670122"/>
                <a:gd name="connsiteX2" fmla="*/ 607308 w 1192998"/>
                <a:gd name="connsiteY2" fmla="*/ 2449977 h 2670122"/>
                <a:gd name="connsiteX3" fmla="*/ 837236 w 1192998"/>
                <a:gd name="connsiteY3" fmla="*/ 2220049 h 2670122"/>
                <a:gd name="connsiteX4" fmla="*/ 837236 w 1192998"/>
                <a:gd name="connsiteY4" fmla="*/ 269177 h 2670122"/>
                <a:gd name="connsiteX5" fmla="*/ 0 w 1192998"/>
                <a:gd name="connsiteY5" fmla="*/ 0 h 2670122"/>
                <a:gd name="connsiteX6" fmla="*/ 6122 w 1192998"/>
                <a:gd name="connsiteY6" fmla="*/ 0 h 2670122"/>
                <a:gd name="connsiteX7" fmla="*/ 377380 w 1192998"/>
                <a:gd name="connsiteY7" fmla="*/ 0 h 2670122"/>
                <a:gd name="connsiteX8" fmla="*/ 837236 w 1192998"/>
                <a:gd name="connsiteY8" fmla="*/ 0 h 2670122"/>
                <a:gd name="connsiteX9" fmla="*/ 1192998 w 1192998"/>
                <a:gd name="connsiteY9" fmla="*/ 0 h 2670122"/>
                <a:gd name="connsiteX10" fmla="*/ 1192998 w 1192998"/>
                <a:gd name="connsiteY10" fmla="*/ 251455 h 2670122"/>
                <a:gd name="connsiteX11" fmla="*/ 1192998 w 1192998"/>
                <a:gd name="connsiteY11" fmla="*/ 269177 h 2670122"/>
                <a:gd name="connsiteX12" fmla="*/ 1027922 w 1192998"/>
                <a:gd name="connsiteY12" fmla="*/ 269177 h 2670122"/>
                <a:gd name="connsiteX13" fmla="*/ 1029870 w 1192998"/>
                <a:gd name="connsiteY13" fmla="*/ 288498 h 2670122"/>
                <a:gd name="connsiteX14" fmla="*/ 1029870 w 1192998"/>
                <a:gd name="connsiteY14" fmla="*/ 2243891 h 2670122"/>
                <a:gd name="connsiteX15" fmla="*/ 603639 w 1192998"/>
                <a:gd name="connsiteY15" fmla="*/ 2670122 h 2670122"/>
                <a:gd name="connsiteX16" fmla="*/ 177408 w 1192998"/>
                <a:gd name="connsiteY16" fmla="*/ 2243891 h 2670122"/>
                <a:gd name="connsiteX17" fmla="*/ 177408 w 1192998"/>
                <a:gd name="connsiteY17" fmla="*/ 288498 h 2670122"/>
                <a:gd name="connsiteX18" fmla="*/ 179356 w 1192998"/>
                <a:gd name="connsiteY18" fmla="*/ 269177 h 2670122"/>
                <a:gd name="connsiteX19" fmla="*/ 0 w 1192998"/>
                <a:gd name="connsiteY19" fmla="*/ 269177 h 2670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192998" h="2670122">
                  <a:moveTo>
                    <a:pt x="377380" y="269177"/>
                  </a:moveTo>
                  <a:lnTo>
                    <a:pt x="377380" y="2220049"/>
                  </a:lnTo>
                  <a:cubicBezTo>
                    <a:pt x="377380" y="2347035"/>
                    <a:pt x="480322" y="2449977"/>
                    <a:pt x="607308" y="2449977"/>
                  </a:cubicBezTo>
                  <a:cubicBezTo>
                    <a:pt x="734294" y="2449977"/>
                    <a:pt x="837236" y="2347035"/>
                    <a:pt x="837236" y="2220049"/>
                  </a:cubicBezTo>
                  <a:lnTo>
                    <a:pt x="837236" y="269177"/>
                  </a:lnTo>
                  <a:close/>
                  <a:moveTo>
                    <a:pt x="0" y="0"/>
                  </a:moveTo>
                  <a:lnTo>
                    <a:pt x="6122" y="0"/>
                  </a:lnTo>
                  <a:lnTo>
                    <a:pt x="377380" y="0"/>
                  </a:lnTo>
                  <a:lnTo>
                    <a:pt x="837236" y="0"/>
                  </a:lnTo>
                  <a:lnTo>
                    <a:pt x="1192998" y="0"/>
                  </a:lnTo>
                  <a:lnTo>
                    <a:pt x="1192998" y="251455"/>
                  </a:lnTo>
                  <a:lnTo>
                    <a:pt x="1192998" y="269177"/>
                  </a:lnTo>
                  <a:lnTo>
                    <a:pt x="1027922" y="269177"/>
                  </a:lnTo>
                  <a:lnTo>
                    <a:pt x="1029870" y="288498"/>
                  </a:lnTo>
                  <a:lnTo>
                    <a:pt x="1029870" y="2243891"/>
                  </a:lnTo>
                  <a:cubicBezTo>
                    <a:pt x="1029870" y="2479292"/>
                    <a:pt x="839040" y="2670122"/>
                    <a:pt x="603639" y="2670122"/>
                  </a:cubicBezTo>
                  <a:cubicBezTo>
                    <a:pt x="368238" y="2670122"/>
                    <a:pt x="177408" y="2479292"/>
                    <a:pt x="177408" y="2243891"/>
                  </a:cubicBezTo>
                  <a:lnTo>
                    <a:pt x="177408" y="288498"/>
                  </a:lnTo>
                  <a:lnTo>
                    <a:pt x="179356" y="269177"/>
                  </a:lnTo>
                  <a:lnTo>
                    <a:pt x="0" y="269177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7" name="Freeform: Shape 106"/>
            <p:cNvSpPr/>
            <p:nvPr/>
          </p:nvSpPr>
          <p:spPr>
            <a:xfrm>
              <a:off x="613823" y="2556618"/>
              <a:ext cx="586036" cy="2255241"/>
            </a:xfrm>
            <a:custGeom>
              <a:avLst/>
              <a:gdLst>
                <a:gd name="connsiteX0" fmla="*/ 0 w 586036"/>
                <a:gd name="connsiteY0" fmla="*/ 0 h 2255241"/>
                <a:gd name="connsiteX1" fmla="*/ 91572 w 586036"/>
                <a:gd name="connsiteY1" fmla="*/ 0 h 2255241"/>
                <a:gd name="connsiteX2" fmla="*/ 91572 w 586036"/>
                <a:gd name="connsiteY2" fmla="*/ 1949561 h 2255241"/>
                <a:gd name="connsiteX3" fmla="*/ 293018 w 586036"/>
                <a:gd name="connsiteY3" fmla="*/ 2151007 h 2255241"/>
                <a:gd name="connsiteX4" fmla="*/ 494464 w 586036"/>
                <a:gd name="connsiteY4" fmla="*/ 1949561 h 2255241"/>
                <a:gd name="connsiteX5" fmla="*/ 494464 w 586036"/>
                <a:gd name="connsiteY5" fmla="*/ 0 h 2255241"/>
                <a:gd name="connsiteX6" fmla="*/ 586036 w 586036"/>
                <a:gd name="connsiteY6" fmla="*/ 0 h 2255241"/>
                <a:gd name="connsiteX7" fmla="*/ 586036 w 586036"/>
                <a:gd name="connsiteY7" fmla="*/ 1962223 h 2255241"/>
                <a:gd name="connsiteX8" fmla="*/ 293018 w 586036"/>
                <a:gd name="connsiteY8" fmla="*/ 2255241 h 2255241"/>
                <a:gd name="connsiteX9" fmla="*/ 0 w 586036"/>
                <a:gd name="connsiteY9" fmla="*/ 1962223 h 2255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6036" h="2255241">
                  <a:moveTo>
                    <a:pt x="0" y="0"/>
                  </a:moveTo>
                  <a:lnTo>
                    <a:pt x="91572" y="0"/>
                  </a:lnTo>
                  <a:lnTo>
                    <a:pt x="91572" y="1949561"/>
                  </a:lnTo>
                  <a:cubicBezTo>
                    <a:pt x="91572" y="2060817"/>
                    <a:pt x="181762" y="2151007"/>
                    <a:pt x="293018" y="2151007"/>
                  </a:cubicBezTo>
                  <a:cubicBezTo>
                    <a:pt x="404274" y="2151007"/>
                    <a:pt x="494464" y="2060817"/>
                    <a:pt x="494464" y="1949561"/>
                  </a:cubicBezTo>
                  <a:lnTo>
                    <a:pt x="494464" y="0"/>
                  </a:lnTo>
                  <a:lnTo>
                    <a:pt x="586036" y="0"/>
                  </a:lnTo>
                  <a:lnTo>
                    <a:pt x="586036" y="1962223"/>
                  </a:lnTo>
                  <a:cubicBezTo>
                    <a:pt x="586036" y="2124052"/>
                    <a:pt x="454847" y="2255241"/>
                    <a:pt x="293018" y="2255241"/>
                  </a:cubicBezTo>
                  <a:cubicBezTo>
                    <a:pt x="131189" y="2255241"/>
                    <a:pt x="0" y="2124052"/>
                    <a:pt x="0" y="1962223"/>
                  </a:cubicBezTo>
                  <a:close/>
                </a:path>
              </a:pathLst>
            </a:custGeom>
            <a:solidFill>
              <a:schemeClr val="bg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10" name="Group 109"/>
          <p:cNvGrpSpPr/>
          <p:nvPr/>
        </p:nvGrpSpPr>
        <p:grpSpPr>
          <a:xfrm>
            <a:off x="5058816" y="2017389"/>
            <a:ext cx="1181512" cy="2644413"/>
            <a:chOff x="310342" y="2287440"/>
            <a:chExt cx="1192998" cy="2670122"/>
          </a:xfrm>
        </p:grpSpPr>
        <p:graphicFrame>
          <p:nvGraphicFramePr>
            <p:cNvPr id="111" name="Chart 110"/>
            <p:cNvGraphicFramePr/>
            <p:nvPr/>
          </p:nvGraphicFramePr>
          <p:xfrm>
            <a:off x="409291" y="2377440"/>
            <a:ext cx="995100" cy="247839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12" name="Freeform: Shape 111"/>
            <p:cNvSpPr/>
            <p:nvPr/>
          </p:nvSpPr>
          <p:spPr>
            <a:xfrm>
              <a:off x="310342" y="2287440"/>
              <a:ext cx="1192998" cy="2670122"/>
            </a:xfrm>
            <a:custGeom>
              <a:avLst/>
              <a:gdLst>
                <a:gd name="connsiteX0" fmla="*/ 377380 w 1192998"/>
                <a:gd name="connsiteY0" fmla="*/ 269177 h 2670122"/>
                <a:gd name="connsiteX1" fmla="*/ 377380 w 1192998"/>
                <a:gd name="connsiteY1" fmla="*/ 2220049 h 2670122"/>
                <a:gd name="connsiteX2" fmla="*/ 607308 w 1192998"/>
                <a:gd name="connsiteY2" fmla="*/ 2449977 h 2670122"/>
                <a:gd name="connsiteX3" fmla="*/ 837236 w 1192998"/>
                <a:gd name="connsiteY3" fmla="*/ 2220049 h 2670122"/>
                <a:gd name="connsiteX4" fmla="*/ 837236 w 1192998"/>
                <a:gd name="connsiteY4" fmla="*/ 269177 h 2670122"/>
                <a:gd name="connsiteX5" fmla="*/ 0 w 1192998"/>
                <a:gd name="connsiteY5" fmla="*/ 0 h 2670122"/>
                <a:gd name="connsiteX6" fmla="*/ 6122 w 1192998"/>
                <a:gd name="connsiteY6" fmla="*/ 0 h 2670122"/>
                <a:gd name="connsiteX7" fmla="*/ 377380 w 1192998"/>
                <a:gd name="connsiteY7" fmla="*/ 0 h 2670122"/>
                <a:gd name="connsiteX8" fmla="*/ 837236 w 1192998"/>
                <a:gd name="connsiteY8" fmla="*/ 0 h 2670122"/>
                <a:gd name="connsiteX9" fmla="*/ 1192998 w 1192998"/>
                <a:gd name="connsiteY9" fmla="*/ 0 h 2670122"/>
                <a:gd name="connsiteX10" fmla="*/ 1192998 w 1192998"/>
                <a:gd name="connsiteY10" fmla="*/ 251455 h 2670122"/>
                <a:gd name="connsiteX11" fmla="*/ 1192998 w 1192998"/>
                <a:gd name="connsiteY11" fmla="*/ 269177 h 2670122"/>
                <a:gd name="connsiteX12" fmla="*/ 1027922 w 1192998"/>
                <a:gd name="connsiteY12" fmla="*/ 269177 h 2670122"/>
                <a:gd name="connsiteX13" fmla="*/ 1029870 w 1192998"/>
                <a:gd name="connsiteY13" fmla="*/ 288498 h 2670122"/>
                <a:gd name="connsiteX14" fmla="*/ 1029870 w 1192998"/>
                <a:gd name="connsiteY14" fmla="*/ 2243891 h 2670122"/>
                <a:gd name="connsiteX15" fmla="*/ 603639 w 1192998"/>
                <a:gd name="connsiteY15" fmla="*/ 2670122 h 2670122"/>
                <a:gd name="connsiteX16" fmla="*/ 177408 w 1192998"/>
                <a:gd name="connsiteY16" fmla="*/ 2243891 h 2670122"/>
                <a:gd name="connsiteX17" fmla="*/ 177408 w 1192998"/>
                <a:gd name="connsiteY17" fmla="*/ 288498 h 2670122"/>
                <a:gd name="connsiteX18" fmla="*/ 179356 w 1192998"/>
                <a:gd name="connsiteY18" fmla="*/ 269177 h 2670122"/>
                <a:gd name="connsiteX19" fmla="*/ 0 w 1192998"/>
                <a:gd name="connsiteY19" fmla="*/ 269177 h 2670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192998" h="2670122">
                  <a:moveTo>
                    <a:pt x="377380" y="269177"/>
                  </a:moveTo>
                  <a:lnTo>
                    <a:pt x="377380" y="2220049"/>
                  </a:lnTo>
                  <a:cubicBezTo>
                    <a:pt x="377380" y="2347035"/>
                    <a:pt x="480322" y="2449977"/>
                    <a:pt x="607308" y="2449977"/>
                  </a:cubicBezTo>
                  <a:cubicBezTo>
                    <a:pt x="734294" y="2449977"/>
                    <a:pt x="837236" y="2347035"/>
                    <a:pt x="837236" y="2220049"/>
                  </a:cubicBezTo>
                  <a:lnTo>
                    <a:pt x="837236" y="269177"/>
                  </a:lnTo>
                  <a:close/>
                  <a:moveTo>
                    <a:pt x="0" y="0"/>
                  </a:moveTo>
                  <a:lnTo>
                    <a:pt x="6122" y="0"/>
                  </a:lnTo>
                  <a:lnTo>
                    <a:pt x="377380" y="0"/>
                  </a:lnTo>
                  <a:lnTo>
                    <a:pt x="837236" y="0"/>
                  </a:lnTo>
                  <a:lnTo>
                    <a:pt x="1192998" y="0"/>
                  </a:lnTo>
                  <a:lnTo>
                    <a:pt x="1192998" y="251455"/>
                  </a:lnTo>
                  <a:lnTo>
                    <a:pt x="1192998" y="269177"/>
                  </a:lnTo>
                  <a:lnTo>
                    <a:pt x="1027922" y="269177"/>
                  </a:lnTo>
                  <a:lnTo>
                    <a:pt x="1029870" y="288498"/>
                  </a:lnTo>
                  <a:lnTo>
                    <a:pt x="1029870" y="2243891"/>
                  </a:lnTo>
                  <a:cubicBezTo>
                    <a:pt x="1029870" y="2479292"/>
                    <a:pt x="839040" y="2670122"/>
                    <a:pt x="603639" y="2670122"/>
                  </a:cubicBezTo>
                  <a:cubicBezTo>
                    <a:pt x="368238" y="2670122"/>
                    <a:pt x="177408" y="2479292"/>
                    <a:pt x="177408" y="2243891"/>
                  </a:cubicBezTo>
                  <a:lnTo>
                    <a:pt x="177408" y="288498"/>
                  </a:lnTo>
                  <a:lnTo>
                    <a:pt x="179356" y="269177"/>
                  </a:lnTo>
                  <a:lnTo>
                    <a:pt x="0" y="269177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6" name="Freeform: Shape 115"/>
            <p:cNvSpPr/>
            <p:nvPr/>
          </p:nvSpPr>
          <p:spPr>
            <a:xfrm>
              <a:off x="613823" y="2556618"/>
              <a:ext cx="586036" cy="2255241"/>
            </a:xfrm>
            <a:custGeom>
              <a:avLst/>
              <a:gdLst>
                <a:gd name="connsiteX0" fmla="*/ 0 w 586036"/>
                <a:gd name="connsiteY0" fmla="*/ 0 h 2255241"/>
                <a:gd name="connsiteX1" fmla="*/ 91572 w 586036"/>
                <a:gd name="connsiteY1" fmla="*/ 0 h 2255241"/>
                <a:gd name="connsiteX2" fmla="*/ 91572 w 586036"/>
                <a:gd name="connsiteY2" fmla="*/ 1949561 h 2255241"/>
                <a:gd name="connsiteX3" fmla="*/ 293018 w 586036"/>
                <a:gd name="connsiteY3" fmla="*/ 2151007 h 2255241"/>
                <a:gd name="connsiteX4" fmla="*/ 494464 w 586036"/>
                <a:gd name="connsiteY4" fmla="*/ 1949561 h 2255241"/>
                <a:gd name="connsiteX5" fmla="*/ 494464 w 586036"/>
                <a:gd name="connsiteY5" fmla="*/ 0 h 2255241"/>
                <a:gd name="connsiteX6" fmla="*/ 586036 w 586036"/>
                <a:gd name="connsiteY6" fmla="*/ 0 h 2255241"/>
                <a:gd name="connsiteX7" fmla="*/ 586036 w 586036"/>
                <a:gd name="connsiteY7" fmla="*/ 1962223 h 2255241"/>
                <a:gd name="connsiteX8" fmla="*/ 293018 w 586036"/>
                <a:gd name="connsiteY8" fmla="*/ 2255241 h 2255241"/>
                <a:gd name="connsiteX9" fmla="*/ 0 w 586036"/>
                <a:gd name="connsiteY9" fmla="*/ 1962223 h 2255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6036" h="2255241">
                  <a:moveTo>
                    <a:pt x="0" y="0"/>
                  </a:moveTo>
                  <a:lnTo>
                    <a:pt x="91572" y="0"/>
                  </a:lnTo>
                  <a:lnTo>
                    <a:pt x="91572" y="1949561"/>
                  </a:lnTo>
                  <a:cubicBezTo>
                    <a:pt x="91572" y="2060817"/>
                    <a:pt x="181762" y="2151007"/>
                    <a:pt x="293018" y="2151007"/>
                  </a:cubicBezTo>
                  <a:cubicBezTo>
                    <a:pt x="404274" y="2151007"/>
                    <a:pt x="494464" y="2060817"/>
                    <a:pt x="494464" y="1949561"/>
                  </a:cubicBezTo>
                  <a:lnTo>
                    <a:pt x="494464" y="0"/>
                  </a:lnTo>
                  <a:lnTo>
                    <a:pt x="586036" y="0"/>
                  </a:lnTo>
                  <a:lnTo>
                    <a:pt x="586036" y="1962223"/>
                  </a:lnTo>
                  <a:cubicBezTo>
                    <a:pt x="586036" y="2124052"/>
                    <a:pt x="454847" y="2255241"/>
                    <a:pt x="293018" y="2255241"/>
                  </a:cubicBezTo>
                  <a:cubicBezTo>
                    <a:pt x="131189" y="2255241"/>
                    <a:pt x="0" y="2124052"/>
                    <a:pt x="0" y="1962223"/>
                  </a:cubicBezTo>
                  <a:close/>
                </a:path>
              </a:pathLst>
            </a:custGeom>
            <a:solidFill>
              <a:schemeClr val="bg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39" name="Group 4262"/>
          <p:cNvGrpSpPr/>
          <p:nvPr/>
        </p:nvGrpSpPr>
        <p:grpSpPr>
          <a:xfrm>
            <a:off x="3358049" y="2366318"/>
            <a:ext cx="281644" cy="507878"/>
            <a:chOff x="0" y="0"/>
            <a:chExt cx="235493" cy="424658"/>
          </a:xfrm>
        </p:grpSpPr>
        <p:sp>
          <p:nvSpPr>
            <p:cNvPr id="40" name="Shape 4258"/>
            <p:cNvSpPr/>
            <p:nvPr/>
          </p:nvSpPr>
          <p:spPr>
            <a:xfrm rot="10800000" flipH="1">
              <a:off x="17932" y="-1"/>
              <a:ext cx="138903" cy="138903"/>
            </a:xfrm>
            <a:prstGeom prst="ellipse">
              <a:avLst/>
            </a:prstGeom>
            <a:solidFill>
              <a:srgbClr val="FFFFFF"/>
            </a:solidFill>
            <a:ln w="25400" cap="flat">
              <a:solidFill>
                <a:schemeClr val="accent3">
                  <a:alpha val="73000"/>
                </a:schemeClr>
              </a:solidFill>
              <a:prstDash val="solid"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>
                <a:defRPr sz="3100" b="1">
                  <a:latin typeface="Helvetica"/>
                  <a:ea typeface="Helvetica"/>
                  <a:cs typeface="Helvetica"/>
                  <a:sym typeface="Helvetica"/>
                </a:defRPr>
              </a:pPr>
              <a:endParaRPr sz="2325"/>
            </a:p>
          </p:txBody>
        </p:sp>
        <p:sp>
          <p:nvSpPr>
            <p:cNvPr id="41" name="Shape 4259"/>
            <p:cNvSpPr/>
            <p:nvPr/>
          </p:nvSpPr>
          <p:spPr>
            <a:xfrm rot="10800000" flipH="1">
              <a:off x="132585" y="134637"/>
              <a:ext cx="102909" cy="102909"/>
            </a:xfrm>
            <a:prstGeom prst="ellipse">
              <a:avLst/>
            </a:prstGeom>
            <a:solidFill>
              <a:srgbClr val="FFFFFF"/>
            </a:solidFill>
            <a:ln w="25400" cap="flat">
              <a:solidFill>
                <a:schemeClr val="accent3">
                  <a:alpha val="73000"/>
                </a:schemeClr>
              </a:solidFill>
              <a:prstDash val="solid"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>
                <a:defRPr sz="3100" b="1">
                  <a:latin typeface="Helvetica"/>
                  <a:ea typeface="Helvetica"/>
                  <a:cs typeface="Helvetica"/>
                  <a:sym typeface="Helvetica"/>
                </a:defRPr>
              </a:pPr>
              <a:endParaRPr sz="2325"/>
            </a:p>
          </p:txBody>
        </p:sp>
        <p:sp>
          <p:nvSpPr>
            <p:cNvPr id="42" name="Shape 4260"/>
            <p:cNvSpPr/>
            <p:nvPr/>
          </p:nvSpPr>
          <p:spPr>
            <a:xfrm rot="10800000" flipH="1">
              <a:off x="0" y="209167"/>
              <a:ext cx="138902" cy="138903"/>
            </a:xfrm>
            <a:prstGeom prst="ellipse">
              <a:avLst/>
            </a:prstGeom>
            <a:solidFill>
              <a:srgbClr val="FFFFFF"/>
            </a:solidFill>
            <a:ln w="25400" cap="flat">
              <a:solidFill>
                <a:schemeClr val="accent3">
                  <a:alpha val="73000"/>
                </a:schemeClr>
              </a:solidFill>
              <a:prstDash val="solid"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>
                <a:defRPr sz="3100" b="1">
                  <a:latin typeface="Helvetica"/>
                  <a:ea typeface="Helvetica"/>
                  <a:cs typeface="Helvetica"/>
                  <a:sym typeface="Helvetica"/>
                </a:defRPr>
              </a:pPr>
              <a:endParaRPr sz="2325"/>
            </a:p>
          </p:txBody>
        </p:sp>
        <p:sp>
          <p:nvSpPr>
            <p:cNvPr id="43" name="Shape 4261"/>
            <p:cNvSpPr/>
            <p:nvPr/>
          </p:nvSpPr>
          <p:spPr>
            <a:xfrm rot="10800000" flipH="1">
              <a:off x="107860" y="339063"/>
              <a:ext cx="85596" cy="85596"/>
            </a:xfrm>
            <a:prstGeom prst="ellipse">
              <a:avLst/>
            </a:prstGeom>
            <a:solidFill>
              <a:srgbClr val="FFFFFF"/>
            </a:solidFill>
            <a:ln w="25400" cap="flat">
              <a:solidFill>
                <a:schemeClr val="accent3">
                  <a:alpha val="73000"/>
                </a:schemeClr>
              </a:solidFill>
              <a:prstDash val="solid"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>
                <a:defRPr sz="3100" b="1">
                  <a:latin typeface="Helvetica"/>
                  <a:ea typeface="Helvetica"/>
                  <a:cs typeface="Helvetica"/>
                  <a:sym typeface="Helvetica"/>
                </a:defRPr>
              </a:pPr>
              <a:endParaRPr sz="2325"/>
            </a:p>
          </p:txBody>
        </p:sp>
      </p:grpSp>
      <p:grpSp>
        <p:nvGrpSpPr>
          <p:cNvPr id="118" name="Group 4262"/>
          <p:cNvGrpSpPr/>
          <p:nvPr/>
        </p:nvGrpSpPr>
        <p:grpSpPr>
          <a:xfrm>
            <a:off x="5508750" y="2761710"/>
            <a:ext cx="281644" cy="507878"/>
            <a:chOff x="0" y="0"/>
            <a:chExt cx="235493" cy="424658"/>
          </a:xfrm>
        </p:grpSpPr>
        <p:sp>
          <p:nvSpPr>
            <p:cNvPr id="119" name="Shape 4258"/>
            <p:cNvSpPr/>
            <p:nvPr/>
          </p:nvSpPr>
          <p:spPr>
            <a:xfrm rot="10800000" flipH="1">
              <a:off x="17932" y="-1"/>
              <a:ext cx="138903" cy="138903"/>
            </a:xfrm>
            <a:prstGeom prst="ellipse">
              <a:avLst/>
            </a:prstGeom>
            <a:solidFill>
              <a:srgbClr val="FFFFFF"/>
            </a:solidFill>
            <a:ln w="25400" cap="flat">
              <a:solidFill>
                <a:schemeClr val="accent2">
                  <a:alpha val="73000"/>
                </a:schemeClr>
              </a:solidFill>
              <a:prstDash val="solid"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>
                <a:defRPr sz="3100" b="1">
                  <a:latin typeface="Helvetica"/>
                  <a:ea typeface="Helvetica"/>
                  <a:cs typeface="Helvetica"/>
                  <a:sym typeface="Helvetica"/>
                </a:defRPr>
              </a:pPr>
              <a:endParaRPr sz="2325"/>
            </a:p>
          </p:txBody>
        </p:sp>
        <p:sp>
          <p:nvSpPr>
            <p:cNvPr id="121" name="Shape 4259"/>
            <p:cNvSpPr/>
            <p:nvPr/>
          </p:nvSpPr>
          <p:spPr>
            <a:xfrm rot="10800000" flipH="1">
              <a:off x="132585" y="134637"/>
              <a:ext cx="102909" cy="102909"/>
            </a:xfrm>
            <a:prstGeom prst="ellipse">
              <a:avLst/>
            </a:prstGeom>
            <a:solidFill>
              <a:srgbClr val="FFFFFF"/>
            </a:solidFill>
            <a:ln w="25400" cap="flat">
              <a:solidFill>
                <a:schemeClr val="accent2">
                  <a:alpha val="73000"/>
                </a:schemeClr>
              </a:solidFill>
              <a:prstDash val="solid"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>
                <a:defRPr sz="3100" b="1">
                  <a:latin typeface="Helvetica"/>
                  <a:ea typeface="Helvetica"/>
                  <a:cs typeface="Helvetica"/>
                  <a:sym typeface="Helvetica"/>
                </a:defRPr>
              </a:pPr>
              <a:endParaRPr sz="2325"/>
            </a:p>
          </p:txBody>
        </p:sp>
        <p:sp>
          <p:nvSpPr>
            <p:cNvPr id="124" name="Shape 4260"/>
            <p:cNvSpPr/>
            <p:nvPr/>
          </p:nvSpPr>
          <p:spPr>
            <a:xfrm rot="10800000" flipH="1">
              <a:off x="0" y="209167"/>
              <a:ext cx="138902" cy="138903"/>
            </a:xfrm>
            <a:prstGeom prst="ellipse">
              <a:avLst/>
            </a:prstGeom>
            <a:solidFill>
              <a:srgbClr val="FFFFFF"/>
            </a:solidFill>
            <a:ln w="25400" cap="flat">
              <a:solidFill>
                <a:schemeClr val="accent2">
                  <a:alpha val="73000"/>
                </a:schemeClr>
              </a:solidFill>
              <a:prstDash val="solid"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>
                <a:defRPr sz="3100" b="1">
                  <a:latin typeface="Helvetica"/>
                  <a:ea typeface="Helvetica"/>
                  <a:cs typeface="Helvetica"/>
                  <a:sym typeface="Helvetica"/>
                </a:defRPr>
              </a:pPr>
              <a:endParaRPr sz="2325"/>
            </a:p>
          </p:txBody>
        </p:sp>
        <p:sp>
          <p:nvSpPr>
            <p:cNvPr id="125" name="Shape 4261"/>
            <p:cNvSpPr/>
            <p:nvPr/>
          </p:nvSpPr>
          <p:spPr>
            <a:xfrm rot="10800000" flipH="1">
              <a:off x="107860" y="339063"/>
              <a:ext cx="85596" cy="85596"/>
            </a:xfrm>
            <a:prstGeom prst="ellipse">
              <a:avLst/>
            </a:prstGeom>
            <a:solidFill>
              <a:srgbClr val="FFFFFF"/>
            </a:solidFill>
            <a:ln w="25400" cap="flat">
              <a:solidFill>
                <a:schemeClr val="accent2">
                  <a:alpha val="73000"/>
                </a:schemeClr>
              </a:solidFill>
              <a:prstDash val="solid"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>
                <a:defRPr sz="3100" b="1">
                  <a:latin typeface="Helvetica"/>
                  <a:ea typeface="Helvetica"/>
                  <a:cs typeface="Helvetica"/>
                  <a:sym typeface="Helvetica"/>
                </a:defRPr>
              </a:pPr>
              <a:endParaRPr sz="2325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3043825" y="1400336"/>
            <a:ext cx="901209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/>
              <a:t>80%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5198968" y="1400336"/>
            <a:ext cx="901209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/>
              <a:t>60%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6529745" y="2592163"/>
            <a:ext cx="2202816" cy="415498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sz="2100" b="1" dirty="0"/>
              <a:t>Lorem Ipsum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6535591" y="3003573"/>
            <a:ext cx="2196970" cy="154657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35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3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406917" y="2592163"/>
            <a:ext cx="2202816" cy="415498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sz="2100" b="1" dirty="0"/>
              <a:t>Lorem Ipsum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412764" y="3003573"/>
            <a:ext cx="2196970" cy="154657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35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3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903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Chemical Tube Test Data Charts for PowerPoint</a:t>
            </a:r>
          </a:p>
        </p:txBody>
      </p:sp>
      <p:grpSp>
        <p:nvGrpSpPr>
          <p:cNvPr id="45" name="Group 4268"/>
          <p:cNvGrpSpPr/>
          <p:nvPr/>
        </p:nvGrpSpPr>
        <p:grpSpPr>
          <a:xfrm>
            <a:off x="2917757" y="2941468"/>
            <a:ext cx="3250387" cy="2849867"/>
            <a:chOff x="0" y="0"/>
            <a:chExt cx="2717800" cy="2382906"/>
          </a:xfrm>
          <a:solidFill>
            <a:srgbClr val="A6A6A6"/>
          </a:solidFill>
        </p:grpSpPr>
        <p:sp>
          <p:nvSpPr>
            <p:cNvPr id="48" name="Shape 4264"/>
            <p:cNvSpPr/>
            <p:nvPr/>
          </p:nvSpPr>
          <p:spPr>
            <a:xfrm>
              <a:off x="842389" y="-1"/>
              <a:ext cx="1114170" cy="16358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pPr>
                <a:defRPr sz="2400"/>
              </a:pPr>
              <a:endParaRPr/>
            </a:p>
          </p:txBody>
        </p:sp>
        <p:sp>
          <p:nvSpPr>
            <p:cNvPr id="49" name="Shape 4265"/>
            <p:cNvSpPr/>
            <p:nvPr/>
          </p:nvSpPr>
          <p:spPr>
            <a:xfrm>
              <a:off x="0" y="2069907"/>
              <a:ext cx="2717801" cy="313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85" y="8444"/>
                  </a:moveTo>
                  <a:lnTo>
                    <a:pt x="20085" y="0"/>
                  </a:lnTo>
                  <a:lnTo>
                    <a:pt x="1536" y="0"/>
                  </a:lnTo>
                  <a:lnTo>
                    <a:pt x="1536" y="8444"/>
                  </a:lnTo>
                  <a:lnTo>
                    <a:pt x="0" y="8444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8444"/>
                  </a:lnTo>
                  <a:lnTo>
                    <a:pt x="20085" y="8444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pPr>
                <a:defRPr sz="2400"/>
              </a:pPr>
              <a:endParaRPr/>
            </a:p>
          </p:txBody>
        </p:sp>
        <p:sp>
          <p:nvSpPr>
            <p:cNvPr id="50" name="Shape 4266"/>
            <p:cNvSpPr/>
            <p:nvPr/>
          </p:nvSpPr>
          <p:spPr>
            <a:xfrm>
              <a:off x="1312530" y="96604"/>
              <a:ext cx="164872" cy="1974592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pPr>
                <a:defRPr sz="2400"/>
              </a:pPr>
              <a:endParaRPr/>
            </a:p>
          </p:txBody>
        </p:sp>
        <p:sp>
          <p:nvSpPr>
            <p:cNvPr id="51" name="Shape 4267"/>
            <p:cNvSpPr/>
            <p:nvPr/>
          </p:nvSpPr>
          <p:spPr>
            <a:xfrm>
              <a:off x="1241686" y="161007"/>
              <a:ext cx="306558" cy="22669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pPr>
                <a:defRPr sz="2400"/>
              </a:pPr>
              <a:endParaRPr/>
            </a:p>
          </p:txBody>
        </p:sp>
      </p:grpSp>
      <p:grpSp>
        <p:nvGrpSpPr>
          <p:cNvPr id="104" name="Group 103"/>
          <p:cNvGrpSpPr/>
          <p:nvPr/>
        </p:nvGrpSpPr>
        <p:grpSpPr>
          <a:xfrm>
            <a:off x="2903673" y="2017389"/>
            <a:ext cx="1181512" cy="2644413"/>
            <a:chOff x="310342" y="2287440"/>
            <a:chExt cx="1192998" cy="2670122"/>
          </a:xfrm>
        </p:grpSpPr>
        <p:graphicFrame>
          <p:nvGraphicFramePr>
            <p:cNvPr id="105" name="Chart 104"/>
            <p:cNvGraphicFramePr/>
            <p:nvPr/>
          </p:nvGraphicFramePr>
          <p:xfrm>
            <a:off x="409291" y="2377440"/>
            <a:ext cx="995100" cy="247839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06" name="Freeform: Shape 105"/>
            <p:cNvSpPr/>
            <p:nvPr/>
          </p:nvSpPr>
          <p:spPr>
            <a:xfrm>
              <a:off x="310342" y="2287440"/>
              <a:ext cx="1192998" cy="2670122"/>
            </a:xfrm>
            <a:custGeom>
              <a:avLst/>
              <a:gdLst>
                <a:gd name="connsiteX0" fmla="*/ 377380 w 1192998"/>
                <a:gd name="connsiteY0" fmla="*/ 269177 h 2670122"/>
                <a:gd name="connsiteX1" fmla="*/ 377380 w 1192998"/>
                <a:gd name="connsiteY1" fmla="*/ 2220049 h 2670122"/>
                <a:gd name="connsiteX2" fmla="*/ 607308 w 1192998"/>
                <a:gd name="connsiteY2" fmla="*/ 2449977 h 2670122"/>
                <a:gd name="connsiteX3" fmla="*/ 837236 w 1192998"/>
                <a:gd name="connsiteY3" fmla="*/ 2220049 h 2670122"/>
                <a:gd name="connsiteX4" fmla="*/ 837236 w 1192998"/>
                <a:gd name="connsiteY4" fmla="*/ 269177 h 2670122"/>
                <a:gd name="connsiteX5" fmla="*/ 0 w 1192998"/>
                <a:gd name="connsiteY5" fmla="*/ 0 h 2670122"/>
                <a:gd name="connsiteX6" fmla="*/ 6122 w 1192998"/>
                <a:gd name="connsiteY6" fmla="*/ 0 h 2670122"/>
                <a:gd name="connsiteX7" fmla="*/ 377380 w 1192998"/>
                <a:gd name="connsiteY7" fmla="*/ 0 h 2670122"/>
                <a:gd name="connsiteX8" fmla="*/ 837236 w 1192998"/>
                <a:gd name="connsiteY8" fmla="*/ 0 h 2670122"/>
                <a:gd name="connsiteX9" fmla="*/ 1192998 w 1192998"/>
                <a:gd name="connsiteY9" fmla="*/ 0 h 2670122"/>
                <a:gd name="connsiteX10" fmla="*/ 1192998 w 1192998"/>
                <a:gd name="connsiteY10" fmla="*/ 251455 h 2670122"/>
                <a:gd name="connsiteX11" fmla="*/ 1192998 w 1192998"/>
                <a:gd name="connsiteY11" fmla="*/ 269177 h 2670122"/>
                <a:gd name="connsiteX12" fmla="*/ 1027922 w 1192998"/>
                <a:gd name="connsiteY12" fmla="*/ 269177 h 2670122"/>
                <a:gd name="connsiteX13" fmla="*/ 1029870 w 1192998"/>
                <a:gd name="connsiteY13" fmla="*/ 288498 h 2670122"/>
                <a:gd name="connsiteX14" fmla="*/ 1029870 w 1192998"/>
                <a:gd name="connsiteY14" fmla="*/ 2243891 h 2670122"/>
                <a:gd name="connsiteX15" fmla="*/ 603639 w 1192998"/>
                <a:gd name="connsiteY15" fmla="*/ 2670122 h 2670122"/>
                <a:gd name="connsiteX16" fmla="*/ 177408 w 1192998"/>
                <a:gd name="connsiteY16" fmla="*/ 2243891 h 2670122"/>
                <a:gd name="connsiteX17" fmla="*/ 177408 w 1192998"/>
                <a:gd name="connsiteY17" fmla="*/ 288498 h 2670122"/>
                <a:gd name="connsiteX18" fmla="*/ 179356 w 1192998"/>
                <a:gd name="connsiteY18" fmla="*/ 269177 h 2670122"/>
                <a:gd name="connsiteX19" fmla="*/ 0 w 1192998"/>
                <a:gd name="connsiteY19" fmla="*/ 269177 h 2670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192998" h="2670122">
                  <a:moveTo>
                    <a:pt x="377380" y="269177"/>
                  </a:moveTo>
                  <a:lnTo>
                    <a:pt x="377380" y="2220049"/>
                  </a:lnTo>
                  <a:cubicBezTo>
                    <a:pt x="377380" y="2347035"/>
                    <a:pt x="480322" y="2449977"/>
                    <a:pt x="607308" y="2449977"/>
                  </a:cubicBezTo>
                  <a:cubicBezTo>
                    <a:pt x="734294" y="2449977"/>
                    <a:pt x="837236" y="2347035"/>
                    <a:pt x="837236" y="2220049"/>
                  </a:cubicBezTo>
                  <a:lnTo>
                    <a:pt x="837236" y="269177"/>
                  </a:lnTo>
                  <a:close/>
                  <a:moveTo>
                    <a:pt x="0" y="0"/>
                  </a:moveTo>
                  <a:lnTo>
                    <a:pt x="6122" y="0"/>
                  </a:lnTo>
                  <a:lnTo>
                    <a:pt x="377380" y="0"/>
                  </a:lnTo>
                  <a:lnTo>
                    <a:pt x="837236" y="0"/>
                  </a:lnTo>
                  <a:lnTo>
                    <a:pt x="1192998" y="0"/>
                  </a:lnTo>
                  <a:lnTo>
                    <a:pt x="1192998" y="251455"/>
                  </a:lnTo>
                  <a:lnTo>
                    <a:pt x="1192998" y="269177"/>
                  </a:lnTo>
                  <a:lnTo>
                    <a:pt x="1027922" y="269177"/>
                  </a:lnTo>
                  <a:lnTo>
                    <a:pt x="1029870" y="288498"/>
                  </a:lnTo>
                  <a:lnTo>
                    <a:pt x="1029870" y="2243891"/>
                  </a:lnTo>
                  <a:cubicBezTo>
                    <a:pt x="1029870" y="2479292"/>
                    <a:pt x="839040" y="2670122"/>
                    <a:pt x="603639" y="2670122"/>
                  </a:cubicBezTo>
                  <a:cubicBezTo>
                    <a:pt x="368238" y="2670122"/>
                    <a:pt x="177408" y="2479292"/>
                    <a:pt x="177408" y="2243891"/>
                  </a:cubicBezTo>
                  <a:lnTo>
                    <a:pt x="177408" y="288498"/>
                  </a:lnTo>
                  <a:lnTo>
                    <a:pt x="179356" y="269177"/>
                  </a:lnTo>
                  <a:lnTo>
                    <a:pt x="0" y="269177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7" name="Freeform: Shape 106"/>
            <p:cNvSpPr/>
            <p:nvPr/>
          </p:nvSpPr>
          <p:spPr>
            <a:xfrm>
              <a:off x="613823" y="2556618"/>
              <a:ext cx="586036" cy="2255241"/>
            </a:xfrm>
            <a:custGeom>
              <a:avLst/>
              <a:gdLst>
                <a:gd name="connsiteX0" fmla="*/ 0 w 586036"/>
                <a:gd name="connsiteY0" fmla="*/ 0 h 2255241"/>
                <a:gd name="connsiteX1" fmla="*/ 91572 w 586036"/>
                <a:gd name="connsiteY1" fmla="*/ 0 h 2255241"/>
                <a:gd name="connsiteX2" fmla="*/ 91572 w 586036"/>
                <a:gd name="connsiteY2" fmla="*/ 1949561 h 2255241"/>
                <a:gd name="connsiteX3" fmla="*/ 293018 w 586036"/>
                <a:gd name="connsiteY3" fmla="*/ 2151007 h 2255241"/>
                <a:gd name="connsiteX4" fmla="*/ 494464 w 586036"/>
                <a:gd name="connsiteY4" fmla="*/ 1949561 h 2255241"/>
                <a:gd name="connsiteX5" fmla="*/ 494464 w 586036"/>
                <a:gd name="connsiteY5" fmla="*/ 0 h 2255241"/>
                <a:gd name="connsiteX6" fmla="*/ 586036 w 586036"/>
                <a:gd name="connsiteY6" fmla="*/ 0 h 2255241"/>
                <a:gd name="connsiteX7" fmla="*/ 586036 w 586036"/>
                <a:gd name="connsiteY7" fmla="*/ 1962223 h 2255241"/>
                <a:gd name="connsiteX8" fmla="*/ 293018 w 586036"/>
                <a:gd name="connsiteY8" fmla="*/ 2255241 h 2255241"/>
                <a:gd name="connsiteX9" fmla="*/ 0 w 586036"/>
                <a:gd name="connsiteY9" fmla="*/ 1962223 h 2255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6036" h="2255241">
                  <a:moveTo>
                    <a:pt x="0" y="0"/>
                  </a:moveTo>
                  <a:lnTo>
                    <a:pt x="91572" y="0"/>
                  </a:lnTo>
                  <a:lnTo>
                    <a:pt x="91572" y="1949561"/>
                  </a:lnTo>
                  <a:cubicBezTo>
                    <a:pt x="91572" y="2060817"/>
                    <a:pt x="181762" y="2151007"/>
                    <a:pt x="293018" y="2151007"/>
                  </a:cubicBezTo>
                  <a:cubicBezTo>
                    <a:pt x="404274" y="2151007"/>
                    <a:pt x="494464" y="2060817"/>
                    <a:pt x="494464" y="1949561"/>
                  </a:cubicBezTo>
                  <a:lnTo>
                    <a:pt x="494464" y="0"/>
                  </a:lnTo>
                  <a:lnTo>
                    <a:pt x="586036" y="0"/>
                  </a:lnTo>
                  <a:lnTo>
                    <a:pt x="586036" y="1962223"/>
                  </a:lnTo>
                  <a:cubicBezTo>
                    <a:pt x="586036" y="2124052"/>
                    <a:pt x="454847" y="2255241"/>
                    <a:pt x="293018" y="2255241"/>
                  </a:cubicBezTo>
                  <a:cubicBezTo>
                    <a:pt x="131189" y="2255241"/>
                    <a:pt x="0" y="2124052"/>
                    <a:pt x="0" y="1962223"/>
                  </a:cubicBezTo>
                  <a:close/>
                </a:path>
              </a:pathLst>
            </a:custGeom>
            <a:solidFill>
              <a:schemeClr val="bg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10" name="Group 109"/>
          <p:cNvGrpSpPr/>
          <p:nvPr/>
        </p:nvGrpSpPr>
        <p:grpSpPr>
          <a:xfrm>
            <a:off x="5058816" y="2017389"/>
            <a:ext cx="1181512" cy="2644413"/>
            <a:chOff x="310342" y="2287440"/>
            <a:chExt cx="1192998" cy="2670122"/>
          </a:xfrm>
        </p:grpSpPr>
        <p:graphicFrame>
          <p:nvGraphicFramePr>
            <p:cNvPr id="111" name="Chart 110"/>
            <p:cNvGraphicFramePr/>
            <p:nvPr/>
          </p:nvGraphicFramePr>
          <p:xfrm>
            <a:off x="409291" y="2377440"/>
            <a:ext cx="995100" cy="247839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12" name="Freeform: Shape 111"/>
            <p:cNvSpPr/>
            <p:nvPr/>
          </p:nvSpPr>
          <p:spPr>
            <a:xfrm>
              <a:off x="310342" y="2287440"/>
              <a:ext cx="1192998" cy="2670122"/>
            </a:xfrm>
            <a:custGeom>
              <a:avLst/>
              <a:gdLst>
                <a:gd name="connsiteX0" fmla="*/ 377380 w 1192998"/>
                <a:gd name="connsiteY0" fmla="*/ 269177 h 2670122"/>
                <a:gd name="connsiteX1" fmla="*/ 377380 w 1192998"/>
                <a:gd name="connsiteY1" fmla="*/ 2220049 h 2670122"/>
                <a:gd name="connsiteX2" fmla="*/ 607308 w 1192998"/>
                <a:gd name="connsiteY2" fmla="*/ 2449977 h 2670122"/>
                <a:gd name="connsiteX3" fmla="*/ 837236 w 1192998"/>
                <a:gd name="connsiteY3" fmla="*/ 2220049 h 2670122"/>
                <a:gd name="connsiteX4" fmla="*/ 837236 w 1192998"/>
                <a:gd name="connsiteY4" fmla="*/ 269177 h 2670122"/>
                <a:gd name="connsiteX5" fmla="*/ 0 w 1192998"/>
                <a:gd name="connsiteY5" fmla="*/ 0 h 2670122"/>
                <a:gd name="connsiteX6" fmla="*/ 6122 w 1192998"/>
                <a:gd name="connsiteY6" fmla="*/ 0 h 2670122"/>
                <a:gd name="connsiteX7" fmla="*/ 377380 w 1192998"/>
                <a:gd name="connsiteY7" fmla="*/ 0 h 2670122"/>
                <a:gd name="connsiteX8" fmla="*/ 837236 w 1192998"/>
                <a:gd name="connsiteY8" fmla="*/ 0 h 2670122"/>
                <a:gd name="connsiteX9" fmla="*/ 1192998 w 1192998"/>
                <a:gd name="connsiteY9" fmla="*/ 0 h 2670122"/>
                <a:gd name="connsiteX10" fmla="*/ 1192998 w 1192998"/>
                <a:gd name="connsiteY10" fmla="*/ 251455 h 2670122"/>
                <a:gd name="connsiteX11" fmla="*/ 1192998 w 1192998"/>
                <a:gd name="connsiteY11" fmla="*/ 269177 h 2670122"/>
                <a:gd name="connsiteX12" fmla="*/ 1027922 w 1192998"/>
                <a:gd name="connsiteY12" fmla="*/ 269177 h 2670122"/>
                <a:gd name="connsiteX13" fmla="*/ 1029870 w 1192998"/>
                <a:gd name="connsiteY13" fmla="*/ 288498 h 2670122"/>
                <a:gd name="connsiteX14" fmla="*/ 1029870 w 1192998"/>
                <a:gd name="connsiteY14" fmla="*/ 2243891 h 2670122"/>
                <a:gd name="connsiteX15" fmla="*/ 603639 w 1192998"/>
                <a:gd name="connsiteY15" fmla="*/ 2670122 h 2670122"/>
                <a:gd name="connsiteX16" fmla="*/ 177408 w 1192998"/>
                <a:gd name="connsiteY16" fmla="*/ 2243891 h 2670122"/>
                <a:gd name="connsiteX17" fmla="*/ 177408 w 1192998"/>
                <a:gd name="connsiteY17" fmla="*/ 288498 h 2670122"/>
                <a:gd name="connsiteX18" fmla="*/ 179356 w 1192998"/>
                <a:gd name="connsiteY18" fmla="*/ 269177 h 2670122"/>
                <a:gd name="connsiteX19" fmla="*/ 0 w 1192998"/>
                <a:gd name="connsiteY19" fmla="*/ 269177 h 2670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192998" h="2670122">
                  <a:moveTo>
                    <a:pt x="377380" y="269177"/>
                  </a:moveTo>
                  <a:lnTo>
                    <a:pt x="377380" y="2220049"/>
                  </a:lnTo>
                  <a:cubicBezTo>
                    <a:pt x="377380" y="2347035"/>
                    <a:pt x="480322" y="2449977"/>
                    <a:pt x="607308" y="2449977"/>
                  </a:cubicBezTo>
                  <a:cubicBezTo>
                    <a:pt x="734294" y="2449977"/>
                    <a:pt x="837236" y="2347035"/>
                    <a:pt x="837236" y="2220049"/>
                  </a:cubicBezTo>
                  <a:lnTo>
                    <a:pt x="837236" y="269177"/>
                  </a:lnTo>
                  <a:close/>
                  <a:moveTo>
                    <a:pt x="0" y="0"/>
                  </a:moveTo>
                  <a:lnTo>
                    <a:pt x="6122" y="0"/>
                  </a:lnTo>
                  <a:lnTo>
                    <a:pt x="377380" y="0"/>
                  </a:lnTo>
                  <a:lnTo>
                    <a:pt x="837236" y="0"/>
                  </a:lnTo>
                  <a:lnTo>
                    <a:pt x="1192998" y="0"/>
                  </a:lnTo>
                  <a:lnTo>
                    <a:pt x="1192998" y="251455"/>
                  </a:lnTo>
                  <a:lnTo>
                    <a:pt x="1192998" y="269177"/>
                  </a:lnTo>
                  <a:lnTo>
                    <a:pt x="1027922" y="269177"/>
                  </a:lnTo>
                  <a:lnTo>
                    <a:pt x="1029870" y="288498"/>
                  </a:lnTo>
                  <a:lnTo>
                    <a:pt x="1029870" y="2243891"/>
                  </a:lnTo>
                  <a:cubicBezTo>
                    <a:pt x="1029870" y="2479292"/>
                    <a:pt x="839040" y="2670122"/>
                    <a:pt x="603639" y="2670122"/>
                  </a:cubicBezTo>
                  <a:cubicBezTo>
                    <a:pt x="368238" y="2670122"/>
                    <a:pt x="177408" y="2479292"/>
                    <a:pt x="177408" y="2243891"/>
                  </a:cubicBezTo>
                  <a:lnTo>
                    <a:pt x="177408" y="288498"/>
                  </a:lnTo>
                  <a:lnTo>
                    <a:pt x="179356" y="269177"/>
                  </a:lnTo>
                  <a:lnTo>
                    <a:pt x="0" y="269177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6" name="Freeform: Shape 115"/>
            <p:cNvSpPr/>
            <p:nvPr/>
          </p:nvSpPr>
          <p:spPr>
            <a:xfrm>
              <a:off x="613823" y="2556618"/>
              <a:ext cx="586036" cy="2255241"/>
            </a:xfrm>
            <a:custGeom>
              <a:avLst/>
              <a:gdLst>
                <a:gd name="connsiteX0" fmla="*/ 0 w 586036"/>
                <a:gd name="connsiteY0" fmla="*/ 0 h 2255241"/>
                <a:gd name="connsiteX1" fmla="*/ 91572 w 586036"/>
                <a:gd name="connsiteY1" fmla="*/ 0 h 2255241"/>
                <a:gd name="connsiteX2" fmla="*/ 91572 w 586036"/>
                <a:gd name="connsiteY2" fmla="*/ 1949561 h 2255241"/>
                <a:gd name="connsiteX3" fmla="*/ 293018 w 586036"/>
                <a:gd name="connsiteY3" fmla="*/ 2151007 h 2255241"/>
                <a:gd name="connsiteX4" fmla="*/ 494464 w 586036"/>
                <a:gd name="connsiteY4" fmla="*/ 1949561 h 2255241"/>
                <a:gd name="connsiteX5" fmla="*/ 494464 w 586036"/>
                <a:gd name="connsiteY5" fmla="*/ 0 h 2255241"/>
                <a:gd name="connsiteX6" fmla="*/ 586036 w 586036"/>
                <a:gd name="connsiteY6" fmla="*/ 0 h 2255241"/>
                <a:gd name="connsiteX7" fmla="*/ 586036 w 586036"/>
                <a:gd name="connsiteY7" fmla="*/ 1962223 h 2255241"/>
                <a:gd name="connsiteX8" fmla="*/ 293018 w 586036"/>
                <a:gd name="connsiteY8" fmla="*/ 2255241 h 2255241"/>
                <a:gd name="connsiteX9" fmla="*/ 0 w 586036"/>
                <a:gd name="connsiteY9" fmla="*/ 1962223 h 2255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6036" h="2255241">
                  <a:moveTo>
                    <a:pt x="0" y="0"/>
                  </a:moveTo>
                  <a:lnTo>
                    <a:pt x="91572" y="0"/>
                  </a:lnTo>
                  <a:lnTo>
                    <a:pt x="91572" y="1949561"/>
                  </a:lnTo>
                  <a:cubicBezTo>
                    <a:pt x="91572" y="2060817"/>
                    <a:pt x="181762" y="2151007"/>
                    <a:pt x="293018" y="2151007"/>
                  </a:cubicBezTo>
                  <a:cubicBezTo>
                    <a:pt x="404274" y="2151007"/>
                    <a:pt x="494464" y="2060817"/>
                    <a:pt x="494464" y="1949561"/>
                  </a:cubicBezTo>
                  <a:lnTo>
                    <a:pt x="494464" y="0"/>
                  </a:lnTo>
                  <a:lnTo>
                    <a:pt x="586036" y="0"/>
                  </a:lnTo>
                  <a:lnTo>
                    <a:pt x="586036" y="1962223"/>
                  </a:lnTo>
                  <a:cubicBezTo>
                    <a:pt x="586036" y="2124052"/>
                    <a:pt x="454847" y="2255241"/>
                    <a:pt x="293018" y="2255241"/>
                  </a:cubicBezTo>
                  <a:cubicBezTo>
                    <a:pt x="131189" y="2255241"/>
                    <a:pt x="0" y="2124052"/>
                    <a:pt x="0" y="1962223"/>
                  </a:cubicBezTo>
                  <a:close/>
                </a:path>
              </a:pathLst>
            </a:custGeom>
            <a:solidFill>
              <a:schemeClr val="bg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39" name="Group 4262"/>
          <p:cNvGrpSpPr/>
          <p:nvPr/>
        </p:nvGrpSpPr>
        <p:grpSpPr>
          <a:xfrm>
            <a:off x="3358049" y="2366318"/>
            <a:ext cx="281644" cy="507878"/>
            <a:chOff x="0" y="0"/>
            <a:chExt cx="235493" cy="424658"/>
          </a:xfrm>
        </p:grpSpPr>
        <p:sp>
          <p:nvSpPr>
            <p:cNvPr id="40" name="Shape 4258"/>
            <p:cNvSpPr/>
            <p:nvPr/>
          </p:nvSpPr>
          <p:spPr>
            <a:xfrm rot="10800000" flipH="1">
              <a:off x="17932" y="-1"/>
              <a:ext cx="138903" cy="138903"/>
            </a:xfrm>
            <a:prstGeom prst="ellipse">
              <a:avLst/>
            </a:prstGeom>
            <a:solidFill>
              <a:srgbClr val="FFFFFF"/>
            </a:solidFill>
            <a:ln w="25400" cap="flat">
              <a:solidFill>
                <a:schemeClr val="accent3">
                  <a:alpha val="73000"/>
                </a:schemeClr>
              </a:solidFill>
              <a:prstDash val="solid"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>
                <a:defRPr sz="3100" b="1">
                  <a:latin typeface="Helvetica"/>
                  <a:ea typeface="Helvetica"/>
                  <a:cs typeface="Helvetica"/>
                  <a:sym typeface="Helvetica"/>
                </a:defRPr>
              </a:pPr>
              <a:endParaRPr sz="2325"/>
            </a:p>
          </p:txBody>
        </p:sp>
        <p:sp>
          <p:nvSpPr>
            <p:cNvPr id="41" name="Shape 4259"/>
            <p:cNvSpPr/>
            <p:nvPr/>
          </p:nvSpPr>
          <p:spPr>
            <a:xfrm rot="10800000" flipH="1">
              <a:off x="132585" y="134637"/>
              <a:ext cx="102909" cy="102909"/>
            </a:xfrm>
            <a:prstGeom prst="ellipse">
              <a:avLst/>
            </a:prstGeom>
            <a:solidFill>
              <a:srgbClr val="FFFFFF"/>
            </a:solidFill>
            <a:ln w="25400" cap="flat">
              <a:solidFill>
                <a:schemeClr val="accent3">
                  <a:alpha val="73000"/>
                </a:schemeClr>
              </a:solidFill>
              <a:prstDash val="solid"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>
                <a:defRPr sz="3100" b="1">
                  <a:latin typeface="Helvetica"/>
                  <a:ea typeface="Helvetica"/>
                  <a:cs typeface="Helvetica"/>
                  <a:sym typeface="Helvetica"/>
                </a:defRPr>
              </a:pPr>
              <a:endParaRPr sz="2325"/>
            </a:p>
          </p:txBody>
        </p:sp>
        <p:sp>
          <p:nvSpPr>
            <p:cNvPr id="42" name="Shape 4260"/>
            <p:cNvSpPr/>
            <p:nvPr/>
          </p:nvSpPr>
          <p:spPr>
            <a:xfrm rot="10800000" flipH="1">
              <a:off x="0" y="209167"/>
              <a:ext cx="138902" cy="138903"/>
            </a:xfrm>
            <a:prstGeom prst="ellipse">
              <a:avLst/>
            </a:prstGeom>
            <a:solidFill>
              <a:srgbClr val="FFFFFF"/>
            </a:solidFill>
            <a:ln w="25400" cap="flat">
              <a:solidFill>
                <a:schemeClr val="accent3">
                  <a:alpha val="73000"/>
                </a:schemeClr>
              </a:solidFill>
              <a:prstDash val="solid"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>
                <a:defRPr sz="3100" b="1">
                  <a:latin typeface="Helvetica"/>
                  <a:ea typeface="Helvetica"/>
                  <a:cs typeface="Helvetica"/>
                  <a:sym typeface="Helvetica"/>
                </a:defRPr>
              </a:pPr>
              <a:endParaRPr sz="2325"/>
            </a:p>
          </p:txBody>
        </p:sp>
        <p:sp>
          <p:nvSpPr>
            <p:cNvPr id="43" name="Shape 4261"/>
            <p:cNvSpPr/>
            <p:nvPr/>
          </p:nvSpPr>
          <p:spPr>
            <a:xfrm rot="10800000" flipH="1">
              <a:off x="107860" y="339063"/>
              <a:ext cx="85596" cy="85596"/>
            </a:xfrm>
            <a:prstGeom prst="ellipse">
              <a:avLst/>
            </a:prstGeom>
            <a:solidFill>
              <a:srgbClr val="FFFFFF"/>
            </a:solidFill>
            <a:ln w="25400" cap="flat">
              <a:solidFill>
                <a:schemeClr val="accent3">
                  <a:alpha val="73000"/>
                </a:schemeClr>
              </a:solidFill>
              <a:prstDash val="solid"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>
                <a:defRPr sz="3100" b="1">
                  <a:latin typeface="Helvetica"/>
                  <a:ea typeface="Helvetica"/>
                  <a:cs typeface="Helvetica"/>
                  <a:sym typeface="Helvetica"/>
                </a:defRPr>
              </a:pPr>
              <a:endParaRPr sz="2325"/>
            </a:p>
          </p:txBody>
        </p:sp>
      </p:grpSp>
      <p:grpSp>
        <p:nvGrpSpPr>
          <p:cNvPr id="118" name="Group 4262"/>
          <p:cNvGrpSpPr/>
          <p:nvPr/>
        </p:nvGrpSpPr>
        <p:grpSpPr>
          <a:xfrm>
            <a:off x="5508750" y="2761710"/>
            <a:ext cx="281644" cy="507878"/>
            <a:chOff x="0" y="0"/>
            <a:chExt cx="235493" cy="424658"/>
          </a:xfrm>
        </p:grpSpPr>
        <p:sp>
          <p:nvSpPr>
            <p:cNvPr id="119" name="Shape 4258"/>
            <p:cNvSpPr/>
            <p:nvPr/>
          </p:nvSpPr>
          <p:spPr>
            <a:xfrm rot="10800000" flipH="1">
              <a:off x="17932" y="-1"/>
              <a:ext cx="138903" cy="138903"/>
            </a:xfrm>
            <a:prstGeom prst="ellipse">
              <a:avLst/>
            </a:prstGeom>
            <a:solidFill>
              <a:srgbClr val="FFFFFF"/>
            </a:solidFill>
            <a:ln w="25400" cap="flat">
              <a:solidFill>
                <a:schemeClr val="accent2">
                  <a:alpha val="73000"/>
                </a:schemeClr>
              </a:solidFill>
              <a:prstDash val="solid"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>
                <a:defRPr sz="3100" b="1">
                  <a:latin typeface="Helvetica"/>
                  <a:ea typeface="Helvetica"/>
                  <a:cs typeface="Helvetica"/>
                  <a:sym typeface="Helvetica"/>
                </a:defRPr>
              </a:pPr>
              <a:endParaRPr sz="2325"/>
            </a:p>
          </p:txBody>
        </p:sp>
        <p:sp>
          <p:nvSpPr>
            <p:cNvPr id="121" name="Shape 4259"/>
            <p:cNvSpPr/>
            <p:nvPr/>
          </p:nvSpPr>
          <p:spPr>
            <a:xfrm rot="10800000" flipH="1">
              <a:off x="132585" y="134637"/>
              <a:ext cx="102909" cy="102909"/>
            </a:xfrm>
            <a:prstGeom prst="ellipse">
              <a:avLst/>
            </a:prstGeom>
            <a:solidFill>
              <a:srgbClr val="FFFFFF"/>
            </a:solidFill>
            <a:ln w="25400" cap="flat">
              <a:solidFill>
                <a:schemeClr val="accent2">
                  <a:alpha val="73000"/>
                </a:schemeClr>
              </a:solidFill>
              <a:prstDash val="solid"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>
                <a:defRPr sz="3100" b="1">
                  <a:latin typeface="Helvetica"/>
                  <a:ea typeface="Helvetica"/>
                  <a:cs typeface="Helvetica"/>
                  <a:sym typeface="Helvetica"/>
                </a:defRPr>
              </a:pPr>
              <a:endParaRPr sz="2325"/>
            </a:p>
          </p:txBody>
        </p:sp>
        <p:sp>
          <p:nvSpPr>
            <p:cNvPr id="124" name="Shape 4260"/>
            <p:cNvSpPr/>
            <p:nvPr/>
          </p:nvSpPr>
          <p:spPr>
            <a:xfrm rot="10800000" flipH="1">
              <a:off x="0" y="209167"/>
              <a:ext cx="138902" cy="138903"/>
            </a:xfrm>
            <a:prstGeom prst="ellipse">
              <a:avLst/>
            </a:prstGeom>
            <a:solidFill>
              <a:srgbClr val="FFFFFF"/>
            </a:solidFill>
            <a:ln w="25400" cap="flat">
              <a:solidFill>
                <a:schemeClr val="accent2">
                  <a:alpha val="73000"/>
                </a:schemeClr>
              </a:solidFill>
              <a:prstDash val="solid"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>
                <a:defRPr sz="3100" b="1">
                  <a:latin typeface="Helvetica"/>
                  <a:ea typeface="Helvetica"/>
                  <a:cs typeface="Helvetica"/>
                  <a:sym typeface="Helvetica"/>
                </a:defRPr>
              </a:pPr>
              <a:endParaRPr sz="2325"/>
            </a:p>
          </p:txBody>
        </p:sp>
        <p:sp>
          <p:nvSpPr>
            <p:cNvPr id="125" name="Shape 4261"/>
            <p:cNvSpPr/>
            <p:nvPr/>
          </p:nvSpPr>
          <p:spPr>
            <a:xfrm rot="10800000" flipH="1">
              <a:off x="107860" y="339063"/>
              <a:ext cx="85596" cy="85596"/>
            </a:xfrm>
            <a:prstGeom prst="ellipse">
              <a:avLst/>
            </a:prstGeom>
            <a:solidFill>
              <a:srgbClr val="FFFFFF"/>
            </a:solidFill>
            <a:ln w="25400" cap="flat">
              <a:solidFill>
                <a:schemeClr val="accent2">
                  <a:alpha val="73000"/>
                </a:schemeClr>
              </a:solidFill>
              <a:prstDash val="solid"/>
              <a:miter lim="4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>
                <a:defRPr sz="3100" b="1">
                  <a:latin typeface="Helvetica"/>
                  <a:ea typeface="Helvetica"/>
                  <a:cs typeface="Helvetica"/>
                  <a:sym typeface="Helvetica"/>
                </a:defRPr>
              </a:pPr>
              <a:endParaRPr sz="2325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3043825" y="1400336"/>
            <a:ext cx="901209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>
                <a:solidFill>
                  <a:schemeClr val="bg1"/>
                </a:solidFill>
              </a:rPr>
              <a:t>80%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5198968" y="1400336"/>
            <a:ext cx="901209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>
                <a:solidFill>
                  <a:schemeClr val="bg1"/>
                </a:solidFill>
              </a:rPr>
              <a:t>60%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6529745" y="2592163"/>
            <a:ext cx="2202816" cy="415498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sz="21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6535591" y="3003573"/>
            <a:ext cx="2196970" cy="154657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350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35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406917" y="2592163"/>
            <a:ext cx="2202816" cy="415498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sz="21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412764" y="3003573"/>
            <a:ext cx="2196970" cy="154657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350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35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223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9845</TotalTime>
  <Words>214</Words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Chemical Tube Test Data Charts for PowerPoint</vt:lpstr>
      <vt:lpstr>Chemical Tube Test Data Charts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Chemical Tube Test Data Charts for PowerPoint</dc:title>
  <dc:creator>PresentationGo.com</dc:creator>
  <dc:description>© Copyright PresentationGo.com</dc:description>
  <dcterms:created xsi:type="dcterms:W3CDTF">2014-11-26T05:14:11Z</dcterms:created>
  <dcterms:modified xsi:type="dcterms:W3CDTF">2017-02-21T00:39:43Z</dcterms:modified>
</cp:coreProperties>
</file>