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9" r:id="rId4"/>
    <p:sldId id="33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EFF0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F0-4892-BD44-60314D082E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2B323B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F0-4892-BD44-60314D082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53810320"/>
        <c:axId val="453808352"/>
      </c:barChart>
      <c:catAx>
        <c:axId val="45381032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453808352"/>
        <c:crosses val="max"/>
        <c:auto val="1"/>
        <c:lblAlgn val="ctr"/>
        <c:lblOffset val="100"/>
        <c:noMultiLvlLbl val="0"/>
      </c:catAx>
      <c:valAx>
        <c:axId val="453808352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4538103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434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382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Wine Glass Data Charts for PowerPoint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1570034" y="1809751"/>
            <a:ext cx="1375131" cy="2838526"/>
            <a:chOff x="4117854" y="2238376"/>
            <a:chExt cx="1375131" cy="2838526"/>
          </a:xfrm>
        </p:grpSpPr>
        <p:graphicFrame>
          <p:nvGraphicFramePr>
            <p:cNvPr id="93" name="Chart 92"/>
            <p:cNvGraphicFramePr/>
            <p:nvPr>
              <p:extLst>
                <p:ext uri="{D42A27DB-BD31-4B8C-83A1-F6EECF244321}">
                  <p14:modId xmlns:p14="http://schemas.microsoft.com/office/powerpoint/2010/main" val="3536601989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4" name="Freeform: Shape 93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5" name="Freeform: Shape 94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851879" y="1247850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/>
              <a:t>95%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96246" y="4650048"/>
            <a:ext cx="2122706" cy="1569661"/>
            <a:chOff x="2121556" y="4216639"/>
            <a:chExt cx="2122706" cy="1569661"/>
          </a:xfrm>
        </p:grpSpPr>
        <p:sp>
          <p:nvSpPr>
            <p:cNvPr id="115" name="TextBox 114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128968" y="2447926"/>
            <a:ext cx="1375131" cy="2838526"/>
            <a:chOff x="4117854" y="2238376"/>
            <a:chExt cx="1375131" cy="2838526"/>
          </a:xfrm>
        </p:grpSpPr>
        <p:graphicFrame>
          <p:nvGraphicFramePr>
            <p:cNvPr id="88" name="Chart 87"/>
            <p:cNvGraphicFramePr/>
            <p:nvPr>
              <p:extLst>
                <p:ext uri="{D42A27DB-BD31-4B8C-83A1-F6EECF244321}">
                  <p14:modId xmlns:p14="http://schemas.microsoft.com/office/powerpoint/2010/main" val="930740155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9" name="Freeform: Shape 88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0" name="Freeform: Shape 89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4410813" y="5416968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/>
              <a:t>80%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3755180" y="918654"/>
            <a:ext cx="2122706" cy="1569661"/>
            <a:chOff x="2121556" y="4216639"/>
            <a:chExt cx="2122706" cy="1569661"/>
          </a:xfrm>
        </p:grpSpPr>
        <p:sp>
          <p:nvSpPr>
            <p:cNvPr id="122" name="TextBox 121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687902" y="1847851"/>
            <a:ext cx="1375131" cy="2838526"/>
            <a:chOff x="4117854" y="2238376"/>
            <a:chExt cx="1375131" cy="2838526"/>
          </a:xfrm>
        </p:grpSpPr>
        <p:graphicFrame>
          <p:nvGraphicFramePr>
            <p:cNvPr id="97" name="Chart 96"/>
            <p:cNvGraphicFramePr/>
            <p:nvPr>
              <p:extLst>
                <p:ext uri="{D42A27DB-BD31-4B8C-83A1-F6EECF244321}">
                  <p14:modId xmlns:p14="http://schemas.microsoft.com/office/powerpoint/2010/main" val="1172005982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8" name="Freeform: Shape 97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9" name="Freeform: Shape 98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969747" y="1247850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/>
              <a:t>60%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6314114" y="4735866"/>
            <a:ext cx="2122706" cy="1569661"/>
            <a:chOff x="2121556" y="4216639"/>
            <a:chExt cx="2122706" cy="1569661"/>
          </a:xfrm>
        </p:grpSpPr>
        <p:sp>
          <p:nvSpPr>
            <p:cNvPr id="128" name="TextBox 127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246837" y="2447926"/>
            <a:ext cx="1375131" cy="2838526"/>
            <a:chOff x="4117854" y="2238376"/>
            <a:chExt cx="1375131" cy="2838526"/>
          </a:xfrm>
        </p:grpSpPr>
        <p:graphicFrame>
          <p:nvGraphicFramePr>
            <p:cNvPr id="101" name="Chart 100"/>
            <p:cNvGraphicFramePr/>
            <p:nvPr>
              <p:extLst>
                <p:ext uri="{D42A27DB-BD31-4B8C-83A1-F6EECF244321}">
                  <p14:modId xmlns:p14="http://schemas.microsoft.com/office/powerpoint/2010/main" val="1293635572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2" name="Freeform: Shape 101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3" name="Freeform: Shape 102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9528682" y="5416968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/>
              <a:t>70%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8873049" y="918654"/>
            <a:ext cx="2122706" cy="1569661"/>
            <a:chOff x="2121556" y="4216639"/>
            <a:chExt cx="2122706" cy="1569661"/>
          </a:xfrm>
        </p:grpSpPr>
        <p:sp>
          <p:nvSpPr>
            <p:cNvPr id="135" name="TextBox 134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/>
                <a:t>Lorem Ipsum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6803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Wine Glass Data Charts for PowerPoint</a:t>
            </a:r>
          </a:p>
        </p:txBody>
      </p:sp>
      <p:grpSp>
        <p:nvGrpSpPr>
          <p:cNvPr id="92" name="Group 91"/>
          <p:cNvGrpSpPr/>
          <p:nvPr/>
        </p:nvGrpSpPr>
        <p:grpSpPr>
          <a:xfrm>
            <a:off x="1570034" y="1809751"/>
            <a:ext cx="1375131" cy="2838526"/>
            <a:chOff x="4117854" y="2238376"/>
            <a:chExt cx="1375131" cy="2838526"/>
          </a:xfrm>
        </p:grpSpPr>
        <p:graphicFrame>
          <p:nvGraphicFramePr>
            <p:cNvPr id="93" name="Chart 92"/>
            <p:cNvGraphicFramePr/>
            <p:nvPr>
              <p:extLst>
                <p:ext uri="{D42A27DB-BD31-4B8C-83A1-F6EECF244321}">
                  <p14:modId xmlns:p14="http://schemas.microsoft.com/office/powerpoint/2010/main" val="1006558019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94" name="Freeform: Shape 93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5" name="Freeform: Shape 94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08" name="TextBox 107"/>
          <p:cNvSpPr txBox="1"/>
          <p:nvPr/>
        </p:nvSpPr>
        <p:spPr>
          <a:xfrm>
            <a:off x="1851879" y="1247850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95%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196246" y="4650048"/>
            <a:ext cx="2122706" cy="1569661"/>
            <a:chOff x="2121556" y="4216639"/>
            <a:chExt cx="2122706" cy="1569661"/>
          </a:xfrm>
        </p:grpSpPr>
        <p:sp>
          <p:nvSpPr>
            <p:cNvPr id="115" name="TextBox 114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7" name="TextBox 116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4128968" y="2447926"/>
            <a:ext cx="1375131" cy="2838526"/>
            <a:chOff x="4117854" y="2238376"/>
            <a:chExt cx="1375131" cy="2838526"/>
          </a:xfrm>
        </p:grpSpPr>
        <p:graphicFrame>
          <p:nvGraphicFramePr>
            <p:cNvPr id="88" name="Chart 87"/>
            <p:cNvGraphicFramePr/>
            <p:nvPr>
              <p:extLst>
                <p:ext uri="{D42A27DB-BD31-4B8C-83A1-F6EECF244321}">
                  <p14:modId xmlns:p14="http://schemas.microsoft.com/office/powerpoint/2010/main" val="1829653663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89" name="Freeform: Shape 88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0" name="Freeform: Shape 89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09" name="TextBox 108"/>
          <p:cNvSpPr txBox="1"/>
          <p:nvPr/>
        </p:nvSpPr>
        <p:spPr>
          <a:xfrm>
            <a:off x="4410813" y="5416968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80%</a:t>
            </a:r>
          </a:p>
        </p:txBody>
      </p:sp>
      <p:grpSp>
        <p:nvGrpSpPr>
          <p:cNvPr id="120" name="Group 119"/>
          <p:cNvGrpSpPr/>
          <p:nvPr/>
        </p:nvGrpSpPr>
        <p:grpSpPr>
          <a:xfrm>
            <a:off x="3755180" y="918654"/>
            <a:ext cx="2122706" cy="1569661"/>
            <a:chOff x="2121556" y="4216639"/>
            <a:chExt cx="2122706" cy="1569661"/>
          </a:xfrm>
        </p:grpSpPr>
        <p:sp>
          <p:nvSpPr>
            <p:cNvPr id="122" name="TextBox 121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6" name="Group 95"/>
          <p:cNvGrpSpPr/>
          <p:nvPr/>
        </p:nvGrpSpPr>
        <p:grpSpPr>
          <a:xfrm>
            <a:off x="6687902" y="1847851"/>
            <a:ext cx="1375131" cy="2838526"/>
            <a:chOff x="4117854" y="2238376"/>
            <a:chExt cx="1375131" cy="2838526"/>
          </a:xfrm>
        </p:grpSpPr>
        <p:graphicFrame>
          <p:nvGraphicFramePr>
            <p:cNvPr id="97" name="Chart 96"/>
            <p:cNvGraphicFramePr/>
            <p:nvPr>
              <p:extLst>
                <p:ext uri="{D42A27DB-BD31-4B8C-83A1-F6EECF244321}">
                  <p14:modId xmlns:p14="http://schemas.microsoft.com/office/powerpoint/2010/main" val="531937535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98" name="Freeform: Shape 97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99" name="Freeform: Shape 98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13" name="TextBox 112"/>
          <p:cNvSpPr txBox="1"/>
          <p:nvPr/>
        </p:nvSpPr>
        <p:spPr>
          <a:xfrm>
            <a:off x="6969747" y="1247850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60%</a:t>
            </a:r>
          </a:p>
        </p:txBody>
      </p:sp>
      <p:grpSp>
        <p:nvGrpSpPr>
          <p:cNvPr id="127" name="Group 126"/>
          <p:cNvGrpSpPr/>
          <p:nvPr/>
        </p:nvGrpSpPr>
        <p:grpSpPr>
          <a:xfrm>
            <a:off x="6314114" y="4735866"/>
            <a:ext cx="2122706" cy="1569661"/>
            <a:chOff x="2121556" y="4216639"/>
            <a:chExt cx="2122706" cy="1569661"/>
          </a:xfrm>
        </p:grpSpPr>
        <p:sp>
          <p:nvSpPr>
            <p:cNvPr id="128" name="TextBox 127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9246837" y="2447926"/>
            <a:ext cx="1375131" cy="2838526"/>
            <a:chOff x="4117854" y="2238376"/>
            <a:chExt cx="1375131" cy="2838526"/>
          </a:xfrm>
        </p:grpSpPr>
        <p:graphicFrame>
          <p:nvGraphicFramePr>
            <p:cNvPr id="101" name="Chart 100"/>
            <p:cNvGraphicFramePr/>
            <p:nvPr>
              <p:extLst>
                <p:ext uri="{D42A27DB-BD31-4B8C-83A1-F6EECF244321}">
                  <p14:modId xmlns:p14="http://schemas.microsoft.com/office/powerpoint/2010/main" val="2563756513"/>
                </p:ext>
              </p:extLst>
            </p:nvPr>
          </p:nvGraphicFramePr>
          <p:xfrm>
            <a:off x="4117854" y="2238376"/>
            <a:ext cx="1375131" cy="16813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102" name="Freeform: Shape 101"/>
            <p:cNvSpPr/>
            <p:nvPr/>
          </p:nvSpPr>
          <p:spPr>
            <a:xfrm rot="21588412">
              <a:off x="4158245" y="2359869"/>
              <a:ext cx="1280160" cy="1438244"/>
            </a:xfrm>
            <a:custGeom>
              <a:avLst/>
              <a:gdLst>
                <a:gd name="connsiteX0" fmla="*/ 273945 w 1355583"/>
                <a:gd name="connsiteY0" fmla="*/ 907 h 1438244"/>
                <a:gd name="connsiteX1" fmla="*/ 270496 w 1355583"/>
                <a:gd name="connsiteY1" fmla="*/ 15604 h 1438244"/>
                <a:gd name="connsiteX2" fmla="*/ 148438 w 1355583"/>
                <a:gd name="connsiteY2" fmla="*/ 846028 h 1438244"/>
                <a:gd name="connsiteX3" fmla="*/ 463435 w 1355583"/>
                <a:gd name="connsiteY3" fmla="*/ 1336235 h 1438244"/>
                <a:gd name="connsiteX4" fmla="*/ 565800 w 1355583"/>
                <a:gd name="connsiteY4" fmla="*/ 1425954 h 1438244"/>
                <a:gd name="connsiteX5" fmla="*/ 573791 w 1355583"/>
                <a:gd name="connsiteY5" fmla="*/ 1435626 h 1438244"/>
                <a:gd name="connsiteX6" fmla="*/ 0 w 1355583"/>
                <a:gd name="connsiteY6" fmla="*/ 1433692 h 1438244"/>
                <a:gd name="connsiteX7" fmla="*/ 4832 w 1355583"/>
                <a:gd name="connsiteY7" fmla="*/ 0 h 1438244"/>
                <a:gd name="connsiteX8" fmla="*/ 1355583 w 1355583"/>
                <a:gd name="connsiteY8" fmla="*/ 4552 h 1438244"/>
                <a:gd name="connsiteX9" fmla="*/ 1350750 w 1355583"/>
                <a:gd name="connsiteY9" fmla="*/ 1438244 h 1438244"/>
                <a:gd name="connsiteX10" fmla="*/ 777528 w 1355583"/>
                <a:gd name="connsiteY10" fmla="*/ 1436312 h 1438244"/>
                <a:gd name="connsiteX11" fmla="*/ 787904 w 1355583"/>
                <a:gd name="connsiteY11" fmla="*/ 1423896 h 1438244"/>
                <a:gd name="connsiteX12" fmla="*/ 887969 w 1355583"/>
                <a:gd name="connsiteY12" fmla="*/ 1337128 h 1438244"/>
                <a:gd name="connsiteX13" fmla="*/ 1202966 w 1355583"/>
                <a:gd name="connsiteY13" fmla="*/ 846028 h 1438244"/>
                <a:gd name="connsiteX14" fmla="*/ 1080908 w 1355583"/>
                <a:gd name="connsiteY14" fmla="*/ 15602 h 1438244"/>
                <a:gd name="connsiteX15" fmla="*/ 1078095 w 1355583"/>
                <a:gd name="connsiteY15" fmla="*/ 3617 h 143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355583" h="1438244">
                  <a:moveTo>
                    <a:pt x="273945" y="907"/>
                  </a:moveTo>
                  <a:lnTo>
                    <a:pt x="270496" y="15604"/>
                  </a:lnTo>
                  <a:cubicBezTo>
                    <a:pt x="235844" y="165052"/>
                    <a:pt x="143868" y="587791"/>
                    <a:pt x="148438" y="846028"/>
                  </a:cubicBezTo>
                  <a:cubicBezTo>
                    <a:pt x="154063" y="1163859"/>
                    <a:pt x="258223" y="1180828"/>
                    <a:pt x="463435" y="1336235"/>
                  </a:cubicBezTo>
                  <a:cubicBezTo>
                    <a:pt x="508607" y="1370462"/>
                    <a:pt x="541620" y="1399999"/>
                    <a:pt x="565800" y="1425954"/>
                  </a:cubicBezTo>
                  <a:lnTo>
                    <a:pt x="573791" y="1435626"/>
                  </a:lnTo>
                  <a:lnTo>
                    <a:pt x="0" y="1433692"/>
                  </a:lnTo>
                  <a:lnTo>
                    <a:pt x="4832" y="0"/>
                  </a:lnTo>
                  <a:close/>
                  <a:moveTo>
                    <a:pt x="1355583" y="4552"/>
                  </a:moveTo>
                  <a:lnTo>
                    <a:pt x="1350750" y="1438244"/>
                  </a:lnTo>
                  <a:lnTo>
                    <a:pt x="777528" y="1436312"/>
                  </a:lnTo>
                  <a:lnTo>
                    <a:pt x="787904" y="1423896"/>
                  </a:lnTo>
                  <a:cubicBezTo>
                    <a:pt x="811958" y="1398339"/>
                    <a:pt x="844351" y="1369695"/>
                    <a:pt x="887969" y="1337128"/>
                  </a:cubicBezTo>
                  <a:cubicBezTo>
                    <a:pt x="1094266" y="1182996"/>
                    <a:pt x="1197341" y="1163858"/>
                    <a:pt x="1202966" y="846028"/>
                  </a:cubicBezTo>
                  <a:cubicBezTo>
                    <a:pt x="1207537" y="587790"/>
                    <a:pt x="1115560" y="165051"/>
                    <a:pt x="1080908" y="15602"/>
                  </a:cubicBezTo>
                  <a:lnTo>
                    <a:pt x="1078095" y="3617"/>
                  </a:ln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  <p:sp>
          <p:nvSpPr>
            <p:cNvPr id="103" name="Freeform: Shape 102"/>
            <p:cNvSpPr/>
            <p:nvPr/>
          </p:nvSpPr>
          <p:spPr>
            <a:xfrm rot="21588412">
              <a:off x="4277992" y="2320925"/>
              <a:ext cx="1054857" cy="2755977"/>
            </a:xfrm>
            <a:custGeom>
              <a:avLst/>
              <a:gdLst>
                <a:gd name="connsiteX0" fmla="*/ 875290 w 1054857"/>
                <a:gd name="connsiteY0" fmla="*/ 59462 h 2755977"/>
                <a:gd name="connsiteX1" fmla="*/ 178607 w 1054857"/>
                <a:gd name="connsiteY1" fmla="*/ 59461 h 2755977"/>
                <a:gd name="connsiteX2" fmla="*/ 55020 w 1054857"/>
                <a:gd name="connsiteY2" fmla="*/ 886350 h 2755977"/>
                <a:gd name="connsiteX3" fmla="*/ 57117 w 1054857"/>
                <a:gd name="connsiteY3" fmla="*/ 939532 h 2755977"/>
                <a:gd name="connsiteX4" fmla="*/ 67736 w 1054857"/>
                <a:gd name="connsiteY4" fmla="*/ 1026247 h 2755977"/>
                <a:gd name="connsiteX5" fmla="*/ 106463 w 1054857"/>
                <a:gd name="connsiteY5" fmla="*/ 1131155 h 2755977"/>
                <a:gd name="connsiteX6" fmla="*/ 527194 w 1054857"/>
                <a:gd name="connsiteY6" fmla="*/ 1359101 h 2755977"/>
                <a:gd name="connsiteX7" fmla="*/ 931640 w 1054857"/>
                <a:gd name="connsiteY7" fmla="*/ 1151833 h 2755977"/>
                <a:gd name="connsiteX8" fmla="*/ 975096 w 1054857"/>
                <a:gd name="connsiteY8" fmla="*/ 1064936 h 2755977"/>
                <a:gd name="connsiteX9" fmla="*/ 999412 w 1054857"/>
                <a:gd name="connsiteY9" fmla="*/ 936985 h 2755977"/>
                <a:gd name="connsiteX10" fmla="*/ 999412 w 1054857"/>
                <a:gd name="connsiteY10" fmla="*/ 886047 h 2755977"/>
                <a:gd name="connsiteX11" fmla="*/ 875290 w 1054857"/>
                <a:gd name="connsiteY11" fmla="*/ 59462 h 2755977"/>
                <a:gd name="connsiteX12" fmla="*/ 919694 w 1054857"/>
                <a:gd name="connsiteY12" fmla="*/ 0 h 2755977"/>
                <a:gd name="connsiteX13" fmla="*/ 1054693 w 1054857"/>
                <a:gd name="connsiteY13" fmla="*/ 884847 h 2755977"/>
                <a:gd name="connsiteX14" fmla="*/ 739696 w 1054857"/>
                <a:gd name="connsiteY14" fmla="*/ 1375947 h 2755977"/>
                <a:gd name="connsiteX15" fmla="*/ 570355 w 1054857"/>
                <a:gd name="connsiteY15" fmla="*/ 1631896 h 2755977"/>
                <a:gd name="connsiteX16" fmla="*/ 560537 w 1054857"/>
                <a:gd name="connsiteY16" fmla="*/ 2410204 h 2755977"/>
                <a:gd name="connsiteX17" fmla="*/ 567938 w 1054857"/>
                <a:gd name="connsiteY17" fmla="*/ 2474765 h 2755977"/>
                <a:gd name="connsiteX18" fmla="*/ 842228 w 1054857"/>
                <a:gd name="connsiteY18" fmla="*/ 2648290 h 2755977"/>
                <a:gd name="connsiteX19" fmla="*/ 997407 w 1054857"/>
                <a:gd name="connsiteY19" fmla="*/ 2694095 h 2755977"/>
                <a:gd name="connsiteX20" fmla="*/ 525800 w 1054857"/>
                <a:gd name="connsiteY20" fmla="*/ 2755977 h 2755977"/>
                <a:gd name="connsiteX21" fmla="*/ 54242 w 1054857"/>
                <a:gd name="connsiteY21" fmla="*/ 2694095 h 2755977"/>
                <a:gd name="connsiteX22" fmla="*/ 209274 w 1054857"/>
                <a:gd name="connsiteY22" fmla="*/ 2648162 h 2755977"/>
                <a:gd name="connsiteX23" fmla="*/ 483662 w 1054857"/>
                <a:gd name="connsiteY23" fmla="*/ 2474638 h 2755977"/>
                <a:gd name="connsiteX24" fmla="*/ 493087 w 1054857"/>
                <a:gd name="connsiteY24" fmla="*/ 2405100 h 2755977"/>
                <a:gd name="connsiteX25" fmla="*/ 486475 w 1054857"/>
                <a:gd name="connsiteY25" fmla="*/ 1631513 h 2755977"/>
                <a:gd name="connsiteX26" fmla="*/ 315161 w 1054857"/>
                <a:gd name="connsiteY26" fmla="*/ 1375054 h 2755977"/>
                <a:gd name="connsiteX27" fmla="*/ 164 w 1054857"/>
                <a:gd name="connsiteY27" fmla="*/ 884847 h 2755977"/>
                <a:gd name="connsiteX28" fmla="*/ 135163 w 1054857"/>
                <a:gd name="connsiteY28" fmla="*/ 0 h 2755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054857" h="2755977">
                  <a:moveTo>
                    <a:pt x="875290" y="59462"/>
                  </a:moveTo>
                  <a:lnTo>
                    <a:pt x="178607" y="59461"/>
                  </a:lnTo>
                  <a:cubicBezTo>
                    <a:pt x="170175" y="133806"/>
                    <a:pt x="45695" y="580664"/>
                    <a:pt x="55020" y="886350"/>
                  </a:cubicBezTo>
                  <a:cubicBezTo>
                    <a:pt x="55600" y="905270"/>
                    <a:pt x="56046" y="922674"/>
                    <a:pt x="57117" y="939532"/>
                  </a:cubicBezTo>
                  <a:cubicBezTo>
                    <a:pt x="57340" y="969367"/>
                    <a:pt x="60999" y="998232"/>
                    <a:pt x="67736" y="1026247"/>
                  </a:cubicBezTo>
                  <a:cubicBezTo>
                    <a:pt x="76168" y="1069241"/>
                    <a:pt x="87456" y="1104231"/>
                    <a:pt x="106463" y="1131155"/>
                  </a:cubicBezTo>
                  <a:cubicBezTo>
                    <a:pt x="147822" y="1189673"/>
                    <a:pt x="359615" y="1369289"/>
                    <a:pt x="527194" y="1359101"/>
                  </a:cubicBezTo>
                  <a:cubicBezTo>
                    <a:pt x="700216" y="1348550"/>
                    <a:pt x="837946" y="1264199"/>
                    <a:pt x="931640" y="1151833"/>
                  </a:cubicBezTo>
                  <a:cubicBezTo>
                    <a:pt x="936503" y="1145709"/>
                    <a:pt x="967378" y="1091132"/>
                    <a:pt x="975096" y="1064936"/>
                  </a:cubicBezTo>
                  <a:cubicBezTo>
                    <a:pt x="989463" y="1024428"/>
                    <a:pt x="999412" y="981737"/>
                    <a:pt x="999412" y="936985"/>
                  </a:cubicBezTo>
                  <a:lnTo>
                    <a:pt x="999412" y="886047"/>
                  </a:lnTo>
                  <a:cubicBezTo>
                    <a:pt x="1009406" y="717165"/>
                    <a:pt x="889656" y="133806"/>
                    <a:pt x="875290" y="59462"/>
                  </a:cubicBezTo>
                  <a:close/>
                  <a:moveTo>
                    <a:pt x="919694" y="0"/>
                  </a:moveTo>
                  <a:cubicBezTo>
                    <a:pt x="919694" y="0"/>
                    <a:pt x="1060318" y="567017"/>
                    <a:pt x="1054693" y="884847"/>
                  </a:cubicBezTo>
                  <a:cubicBezTo>
                    <a:pt x="1049068" y="1202678"/>
                    <a:pt x="945993" y="1221816"/>
                    <a:pt x="739696" y="1375947"/>
                  </a:cubicBezTo>
                  <a:cubicBezTo>
                    <a:pt x="565224" y="1506218"/>
                    <a:pt x="570355" y="1573714"/>
                    <a:pt x="570355" y="1631896"/>
                  </a:cubicBezTo>
                  <a:cubicBezTo>
                    <a:pt x="570355" y="1828897"/>
                    <a:pt x="560388" y="2387493"/>
                    <a:pt x="560537" y="2410204"/>
                  </a:cubicBezTo>
                  <a:cubicBezTo>
                    <a:pt x="560586" y="2420794"/>
                    <a:pt x="562165" y="2447206"/>
                    <a:pt x="567938" y="2474765"/>
                  </a:cubicBezTo>
                  <a:cubicBezTo>
                    <a:pt x="574895" y="2507684"/>
                    <a:pt x="623694" y="2601719"/>
                    <a:pt x="842228" y="2648290"/>
                  </a:cubicBezTo>
                  <a:cubicBezTo>
                    <a:pt x="937507" y="2659518"/>
                    <a:pt x="997407" y="2675849"/>
                    <a:pt x="997407" y="2694095"/>
                  </a:cubicBezTo>
                  <a:cubicBezTo>
                    <a:pt x="997407" y="2728290"/>
                    <a:pt x="786275" y="2755977"/>
                    <a:pt x="525800" y="2755977"/>
                  </a:cubicBezTo>
                  <a:cubicBezTo>
                    <a:pt x="265375" y="2755977"/>
                    <a:pt x="54242" y="2728290"/>
                    <a:pt x="54242" y="2694095"/>
                  </a:cubicBezTo>
                  <a:cubicBezTo>
                    <a:pt x="54242" y="2675849"/>
                    <a:pt x="114094" y="2659518"/>
                    <a:pt x="209274" y="2648162"/>
                  </a:cubicBezTo>
                  <a:cubicBezTo>
                    <a:pt x="427906" y="2601719"/>
                    <a:pt x="476705" y="2507556"/>
                    <a:pt x="483662" y="2474638"/>
                  </a:cubicBezTo>
                  <a:cubicBezTo>
                    <a:pt x="491162" y="2439040"/>
                    <a:pt x="492445" y="2422580"/>
                    <a:pt x="493087" y="2405100"/>
                  </a:cubicBezTo>
                  <a:cubicBezTo>
                    <a:pt x="495258" y="2345260"/>
                    <a:pt x="501080" y="1820348"/>
                    <a:pt x="486475" y="1631513"/>
                  </a:cubicBezTo>
                  <a:cubicBezTo>
                    <a:pt x="481985" y="1573842"/>
                    <a:pt x="495850" y="1511960"/>
                    <a:pt x="315161" y="1375054"/>
                  </a:cubicBezTo>
                  <a:cubicBezTo>
                    <a:pt x="109949" y="1219647"/>
                    <a:pt x="5789" y="1202678"/>
                    <a:pt x="164" y="884847"/>
                  </a:cubicBezTo>
                  <a:cubicBezTo>
                    <a:pt x="-5461" y="567017"/>
                    <a:pt x="135163" y="0"/>
                    <a:pt x="13516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wrap="square" lIns="45719" rIns="45719" anchor="ctr">
              <a:noAutofit/>
            </a:bodyPr>
            <a:lstStyle/>
            <a:p>
              <a:pPr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/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9528682" y="5416968"/>
            <a:ext cx="81144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>
                <a:solidFill>
                  <a:schemeClr val="bg1"/>
                </a:solidFill>
              </a:rPr>
              <a:t>70%</a:t>
            </a:r>
          </a:p>
        </p:txBody>
      </p:sp>
      <p:grpSp>
        <p:nvGrpSpPr>
          <p:cNvPr id="130" name="Group 129"/>
          <p:cNvGrpSpPr/>
          <p:nvPr/>
        </p:nvGrpSpPr>
        <p:grpSpPr>
          <a:xfrm>
            <a:off x="8873049" y="918654"/>
            <a:ext cx="2122706" cy="1569661"/>
            <a:chOff x="2121556" y="4216639"/>
            <a:chExt cx="2122706" cy="1569661"/>
          </a:xfrm>
        </p:grpSpPr>
        <p:sp>
          <p:nvSpPr>
            <p:cNvPr id="135" name="TextBox 134"/>
            <p:cNvSpPr txBox="1"/>
            <p:nvPr/>
          </p:nvSpPr>
          <p:spPr>
            <a:xfrm>
              <a:off x="2121556" y="4216639"/>
              <a:ext cx="2120539" cy="40011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129351" y="4616749"/>
              <a:ext cx="2114911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phareta.</a:t>
              </a:r>
              <a:endParaRPr lang="en-US" sz="14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3296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7447</TotalTime>
  <Words>312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Light</vt:lpstr>
      <vt:lpstr>Open Sans</vt:lpstr>
      <vt:lpstr>Template PresentationGo</vt:lpstr>
      <vt:lpstr>Template PresentationGo Dark</vt:lpstr>
      <vt:lpstr>Custom Design</vt:lpstr>
      <vt:lpstr>Wine Glass Data Charts for PowerPoint</vt:lpstr>
      <vt:lpstr>Wine Glass Data Charts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Wine Glass Charts for PowerPoint</dc:title>
  <dc:creator>PresentationGo.com</dc:creator>
  <dc:description>© Copyright PresentationGo.com</dc:description>
  <cp:lastModifiedBy>Christophe Barroche</cp:lastModifiedBy>
  <cp:revision>11</cp:revision>
  <dcterms:created xsi:type="dcterms:W3CDTF">2014-11-26T05:14:11Z</dcterms:created>
  <dcterms:modified xsi:type="dcterms:W3CDTF">2017-02-21T00:41:10Z</dcterms:modified>
</cp:coreProperties>
</file>