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7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36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4-Layer Globe Diagram for PowerPoint</a:t>
            </a:r>
          </a:p>
        </p:txBody>
      </p:sp>
      <p:sp>
        <p:nvSpPr>
          <p:cNvPr id="29" name="Shape 5574"/>
          <p:cNvSpPr/>
          <p:nvPr/>
        </p:nvSpPr>
        <p:spPr>
          <a:xfrm rot="21578058">
            <a:off x="371742" y="2955796"/>
            <a:ext cx="3127530" cy="100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35" y="2090"/>
                </a:moveTo>
                <a:cubicBezTo>
                  <a:pt x="12933" y="0"/>
                  <a:pt x="12933" y="0"/>
                  <a:pt x="12933" y="0"/>
                </a:cubicBezTo>
                <a:cubicBezTo>
                  <a:pt x="12797" y="0"/>
                  <a:pt x="12662" y="0"/>
                  <a:pt x="12527" y="0"/>
                </a:cubicBezTo>
                <a:cubicBezTo>
                  <a:pt x="13475" y="0"/>
                  <a:pt x="14377" y="697"/>
                  <a:pt x="15235" y="2090"/>
                </a:cubicBezTo>
                <a:close/>
                <a:moveTo>
                  <a:pt x="21600" y="21600"/>
                </a:moveTo>
                <a:cubicBezTo>
                  <a:pt x="21600" y="21600"/>
                  <a:pt x="21600" y="21600"/>
                  <a:pt x="21600" y="21600"/>
                </a:cubicBezTo>
                <a:cubicBezTo>
                  <a:pt x="21532" y="21600"/>
                  <a:pt x="21487" y="20903"/>
                  <a:pt x="21442" y="20903"/>
                </a:cubicBezTo>
                <a:cubicBezTo>
                  <a:pt x="21419" y="20903"/>
                  <a:pt x="21419" y="20903"/>
                  <a:pt x="21419" y="20903"/>
                </a:cubicBezTo>
                <a:cubicBezTo>
                  <a:pt x="21487" y="20903"/>
                  <a:pt x="21532" y="21600"/>
                  <a:pt x="21600" y="21600"/>
                </a:cubicBezTo>
                <a:close/>
                <a:moveTo>
                  <a:pt x="113" y="20903"/>
                </a:moveTo>
                <a:cubicBezTo>
                  <a:pt x="113" y="20903"/>
                  <a:pt x="90" y="20903"/>
                  <a:pt x="90" y="20903"/>
                </a:cubicBezTo>
                <a:cubicBezTo>
                  <a:pt x="68" y="20903"/>
                  <a:pt x="45" y="20903"/>
                  <a:pt x="0" y="21600"/>
                </a:cubicBezTo>
                <a:cubicBezTo>
                  <a:pt x="45" y="20903"/>
                  <a:pt x="68" y="20903"/>
                  <a:pt x="113" y="20903"/>
                </a:cubicBezTo>
                <a:close/>
              </a:path>
            </a:pathLst>
          </a:custGeom>
          <a:solidFill>
            <a:srgbClr val="BEBBB2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30" name="Shape 5575"/>
          <p:cNvSpPr/>
          <p:nvPr/>
        </p:nvSpPr>
        <p:spPr>
          <a:xfrm rot="21578058">
            <a:off x="359167" y="3285127"/>
            <a:ext cx="3147388" cy="68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10" y="5451"/>
                </a:moveTo>
                <a:cubicBezTo>
                  <a:pt x="21376" y="9874"/>
                  <a:pt x="21129" y="14091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680" y="18720"/>
                  <a:pt x="20613" y="19440"/>
                  <a:pt x="20523" y="20160"/>
                </a:cubicBezTo>
                <a:cubicBezTo>
                  <a:pt x="17675" y="21086"/>
                  <a:pt x="14422" y="21600"/>
                  <a:pt x="10811" y="21600"/>
                </a:cubicBezTo>
                <a:cubicBezTo>
                  <a:pt x="7178" y="21600"/>
                  <a:pt x="3948" y="21086"/>
                  <a:pt x="1077" y="20160"/>
                </a:cubicBezTo>
                <a:cubicBezTo>
                  <a:pt x="987" y="19440"/>
                  <a:pt x="920" y="18720"/>
                  <a:pt x="852" y="18000"/>
                </a:cubicBezTo>
                <a:cubicBezTo>
                  <a:pt x="471" y="13989"/>
                  <a:pt x="224" y="9874"/>
                  <a:pt x="90" y="5451"/>
                </a:cubicBezTo>
                <a:cubicBezTo>
                  <a:pt x="90" y="5040"/>
                  <a:pt x="67" y="4526"/>
                  <a:pt x="67" y="4114"/>
                </a:cubicBezTo>
                <a:cubicBezTo>
                  <a:pt x="45" y="3189"/>
                  <a:pt x="22" y="2366"/>
                  <a:pt x="0" y="1543"/>
                </a:cubicBezTo>
                <a:cubicBezTo>
                  <a:pt x="3163" y="514"/>
                  <a:pt x="6774" y="0"/>
                  <a:pt x="10811" y="0"/>
                </a:cubicBezTo>
                <a:cubicBezTo>
                  <a:pt x="14849" y="0"/>
                  <a:pt x="18437" y="514"/>
                  <a:pt x="21600" y="1440"/>
                </a:cubicBezTo>
                <a:cubicBezTo>
                  <a:pt x="21578" y="2366"/>
                  <a:pt x="21555" y="3189"/>
                  <a:pt x="21533" y="4114"/>
                </a:cubicBezTo>
                <a:cubicBezTo>
                  <a:pt x="21533" y="4526"/>
                  <a:pt x="21510" y="5040"/>
                  <a:pt x="21510" y="545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grpSp>
        <p:nvGrpSpPr>
          <p:cNvPr id="31" name="Group 5578"/>
          <p:cNvGrpSpPr/>
          <p:nvPr/>
        </p:nvGrpSpPr>
        <p:grpSpPr>
          <a:xfrm>
            <a:off x="741007" y="1581565"/>
            <a:ext cx="2355190" cy="766253"/>
            <a:chOff x="0" y="0"/>
            <a:chExt cx="2664687" cy="866945"/>
          </a:xfrm>
        </p:grpSpPr>
        <p:sp>
          <p:nvSpPr>
            <p:cNvPr id="32" name="Shape 5576"/>
            <p:cNvSpPr/>
            <p:nvPr/>
          </p:nvSpPr>
          <p:spPr>
            <a:xfrm rot="21578058">
              <a:off x="6410" y="8454"/>
              <a:ext cx="2651085" cy="61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90" y="15447"/>
                  </a:moveTo>
                  <a:cubicBezTo>
                    <a:pt x="11598" y="15447"/>
                    <a:pt x="11207" y="15316"/>
                    <a:pt x="10785" y="15316"/>
                  </a:cubicBezTo>
                  <a:cubicBezTo>
                    <a:pt x="10182" y="15316"/>
                    <a:pt x="9580" y="15447"/>
                    <a:pt x="9008" y="15447"/>
                  </a:cubicBezTo>
                  <a:cubicBezTo>
                    <a:pt x="7321" y="15709"/>
                    <a:pt x="7321" y="15709"/>
                    <a:pt x="7321" y="15709"/>
                  </a:cubicBezTo>
                  <a:cubicBezTo>
                    <a:pt x="7200" y="15709"/>
                    <a:pt x="7110" y="15709"/>
                    <a:pt x="6989" y="15840"/>
                  </a:cubicBezTo>
                  <a:cubicBezTo>
                    <a:pt x="6899" y="15840"/>
                    <a:pt x="6808" y="15840"/>
                    <a:pt x="6718" y="15840"/>
                  </a:cubicBezTo>
                  <a:cubicBezTo>
                    <a:pt x="6387" y="15971"/>
                    <a:pt x="6055" y="15971"/>
                    <a:pt x="5724" y="16102"/>
                  </a:cubicBezTo>
                  <a:cubicBezTo>
                    <a:pt x="5392" y="16233"/>
                    <a:pt x="5091" y="16364"/>
                    <a:pt x="4790" y="16495"/>
                  </a:cubicBezTo>
                  <a:cubicBezTo>
                    <a:pt x="4218" y="16756"/>
                    <a:pt x="3645" y="17018"/>
                    <a:pt x="3103" y="17280"/>
                  </a:cubicBezTo>
                  <a:cubicBezTo>
                    <a:pt x="2410" y="17804"/>
                    <a:pt x="1808" y="18327"/>
                    <a:pt x="1356" y="18851"/>
                  </a:cubicBezTo>
                  <a:cubicBezTo>
                    <a:pt x="693" y="19505"/>
                    <a:pt x="301" y="20160"/>
                    <a:pt x="90" y="20945"/>
                  </a:cubicBezTo>
                  <a:cubicBezTo>
                    <a:pt x="60" y="21076"/>
                    <a:pt x="30" y="21207"/>
                    <a:pt x="0" y="21469"/>
                  </a:cubicBezTo>
                  <a:cubicBezTo>
                    <a:pt x="0" y="21338"/>
                    <a:pt x="0" y="21338"/>
                    <a:pt x="0" y="21338"/>
                  </a:cubicBezTo>
                  <a:cubicBezTo>
                    <a:pt x="30" y="21207"/>
                    <a:pt x="30" y="21207"/>
                    <a:pt x="30" y="21207"/>
                  </a:cubicBezTo>
                  <a:cubicBezTo>
                    <a:pt x="90" y="20815"/>
                    <a:pt x="181" y="20422"/>
                    <a:pt x="301" y="19767"/>
                  </a:cubicBezTo>
                  <a:cubicBezTo>
                    <a:pt x="392" y="19505"/>
                    <a:pt x="482" y="19113"/>
                    <a:pt x="542" y="18720"/>
                  </a:cubicBezTo>
                  <a:cubicBezTo>
                    <a:pt x="633" y="18327"/>
                    <a:pt x="693" y="18065"/>
                    <a:pt x="783" y="17673"/>
                  </a:cubicBezTo>
                  <a:cubicBezTo>
                    <a:pt x="3585" y="5891"/>
                    <a:pt x="6929" y="0"/>
                    <a:pt x="10815" y="0"/>
                  </a:cubicBezTo>
                  <a:cubicBezTo>
                    <a:pt x="14671" y="0"/>
                    <a:pt x="17985" y="5760"/>
                    <a:pt x="20756" y="17280"/>
                  </a:cubicBezTo>
                  <a:cubicBezTo>
                    <a:pt x="20877" y="17673"/>
                    <a:pt x="20997" y="18196"/>
                    <a:pt x="21088" y="18720"/>
                  </a:cubicBezTo>
                  <a:cubicBezTo>
                    <a:pt x="21178" y="19113"/>
                    <a:pt x="21238" y="19375"/>
                    <a:pt x="21329" y="19636"/>
                  </a:cubicBezTo>
                  <a:cubicBezTo>
                    <a:pt x="21389" y="19898"/>
                    <a:pt x="21449" y="20291"/>
                    <a:pt x="21510" y="20684"/>
                  </a:cubicBezTo>
                  <a:cubicBezTo>
                    <a:pt x="21570" y="20945"/>
                    <a:pt x="21600" y="21207"/>
                    <a:pt x="21600" y="21469"/>
                  </a:cubicBezTo>
                  <a:cubicBezTo>
                    <a:pt x="21600" y="21469"/>
                    <a:pt x="21600" y="21469"/>
                    <a:pt x="21600" y="21469"/>
                  </a:cubicBezTo>
                  <a:cubicBezTo>
                    <a:pt x="21570" y="21469"/>
                    <a:pt x="21570" y="21338"/>
                    <a:pt x="21570" y="21338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570" y="21338"/>
                    <a:pt x="21540" y="21076"/>
                    <a:pt x="21510" y="21076"/>
                  </a:cubicBezTo>
                  <a:cubicBezTo>
                    <a:pt x="21479" y="20815"/>
                    <a:pt x="21389" y="20553"/>
                    <a:pt x="21329" y="20422"/>
                  </a:cubicBezTo>
                  <a:cubicBezTo>
                    <a:pt x="21178" y="20029"/>
                    <a:pt x="20997" y="19767"/>
                    <a:pt x="20756" y="19375"/>
                  </a:cubicBezTo>
                  <a:cubicBezTo>
                    <a:pt x="20214" y="18589"/>
                    <a:pt x="19461" y="17935"/>
                    <a:pt x="18467" y="17280"/>
                  </a:cubicBezTo>
                  <a:cubicBezTo>
                    <a:pt x="17925" y="17018"/>
                    <a:pt x="17352" y="16756"/>
                    <a:pt x="16750" y="16495"/>
                  </a:cubicBezTo>
                  <a:cubicBezTo>
                    <a:pt x="16449" y="16364"/>
                    <a:pt x="16147" y="16233"/>
                    <a:pt x="15816" y="16102"/>
                  </a:cubicBezTo>
                  <a:cubicBezTo>
                    <a:pt x="15394" y="15971"/>
                    <a:pt x="14972" y="15840"/>
                    <a:pt x="14521" y="15840"/>
                  </a:cubicBezTo>
                  <a:cubicBezTo>
                    <a:pt x="14460" y="15709"/>
                    <a:pt x="14430" y="15709"/>
                    <a:pt x="14370" y="15709"/>
                  </a:cubicBezTo>
                  <a:cubicBezTo>
                    <a:pt x="14370" y="15709"/>
                    <a:pt x="14340" y="15709"/>
                    <a:pt x="14310" y="15709"/>
                  </a:cubicBezTo>
                  <a:cubicBezTo>
                    <a:pt x="14279" y="15709"/>
                    <a:pt x="14279" y="15709"/>
                    <a:pt x="14249" y="15709"/>
                  </a:cubicBezTo>
                  <a:cubicBezTo>
                    <a:pt x="14159" y="15578"/>
                    <a:pt x="14069" y="15578"/>
                    <a:pt x="14008" y="15578"/>
                  </a:cubicBezTo>
                  <a:cubicBezTo>
                    <a:pt x="13948" y="15578"/>
                    <a:pt x="13888" y="15578"/>
                    <a:pt x="13858" y="15578"/>
                  </a:cubicBezTo>
                  <a:cubicBezTo>
                    <a:pt x="13406" y="15578"/>
                    <a:pt x="13406" y="15578"/>
                    <a:pt x="13406" y="15578"/>
                  </a:cubicBezTo>
                  <a:cubicBezTo>
                    <a:pt x="13315" y="15578"/>
                    <a:pt x="13225" y="15578"/>
                    <a:pt x="13135" y="15578"/>
                  </a:cubicBezTo>
                  <a:lnTo>
                    <a:pt x="11990" y="1544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33" name="Shape 5577"/>
            <p:cNvSpPr/>
            <p:nvPr/>
          </p:nvSpPr>
          <p:spPr>
            <a:xfrm rot="21578058">
              <a:off x="1185" y="478388"/>
              <a:ext cx="2662317" cy="38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10" y="210"/>
                  </a:moveTo>
                  <a:cubicBezTo>
                    <a:pt x="13860" y="419"/>
                    <a:pt x="13860" y="419"/>
                    <a:pt x="13860" y="419"/>
                  </a:cubicBezTo>
                  <a:cubicBezTo>
                    <a:pt x="13890" y="210"/>
                    <a:pt x="13950" y="210"/>
                    <a:pt x="14010" y="210"/>
                  </a:cubicBezTo>
                  <a:cubicBezTo>
                    <a:pt x="14070" y="210"/>
                    <a:pt x="14160" y="419"/>
                    <a:pt x="14250" y="419"/>
                  </a:cubicBezTo>
                  <a:cubicBezTo>
                    <a:pt x="14280" y="419"/>
                    <a:pt x="14280" y="419"/>
                    <a:pt x="14310" y="419"/>
                  </a:cubicBezTo>
                  <a:cubicBezTo>
                    <a:pt x="14400" y="419"/>
                    <a:pt x="14460" y="629"/>
                    <a:pt x="14520" y="629"/>
                  </a:cubicBezTo>
                  <a:cubicBezTo>
                    <a:pt x="14970" y="629"/>
                    <a:pt x="15390" y="839"/>
                    <a:pt x="15810" y="1049"/>
                  </a:cubicBezTo>
                  <a:cubicBezTo>
                    <a:pt x="16140" y="1258"/>
                    <a:pt x="16440" y="1468"/>
                    <a:pt x="16740" y="1678"/>
                  </a:cubicBezTo>
                  <a:cubicBezTo>
                    <a:pt x="17340" y="2097"/>
                    <a:pt x="17910" y="2517"/>
                    <a:pt x="18450" y="3146"/>
                  </a:cubicBezTo>
                  <a:cubicBezTo>
                    <a:pt x="19440" y="3984"/>
                    <a:pt x="20190" y="5033"/>
                    <a:pt x="20730" y="6291"/>
                  </a:cubicBezTo>
                  <a:cubicBezTo>
                    <a:pt x="20970" y="6920"/>
                    <a:pt x="21150" y="7340"/>
                    <a:pt x="21300" y="7969"/>
                  </a:cubicBezTo>
                  <a:cubicBezTo>
                    <a:pt x="21360" y="8388"/>
                    <a:pt x="21450" y="8598"/>
                    <a:pt x="21480" y="9017"/>
                  </a:cubicBezTo>
                  <a:cubicBezTo>
                    <a:pt x="21510" y="9017"/>
                    <a:pt x="21540" y="9437"/>
                    <a:pt x="21570" y="9856"/>
                  </a:cubicBezTo>
                  <a:cubicBezTo>
                    <a:pt x="21540" y="9437"/>
                    <a:pt x="21540" y="9437"/>
                    <a:pt x="21540" y="9437"/>
                  </a:cubicBezTo>
                  <a:cubicBezTo>
                    <a:pt x="21540" y="9437"/>
                    <a:pt x="21540" y="943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600" y="10066"/>
                    <a:pt x="21600" y="10485"/>
                    <a:pt x="21600" y="10695"/>
                  </a:cubicBezTo>
                  <a:cubicBezTo>
                    <a:pt x="21600" y="11115"/>
                    <a:pt x="21570" y="11744"/>
                    <a:pt x="21480" y="12373"/>
                  </a:cubicBezTo>
                  <a:cubicBezTo>
                    <a:pt x="21360" y="13212"/>
                    <a:pt x="21090" y="14050"/>
                    <a:pt x="20730" y="15099"/>
                  </a:cubicBezTo>
                  <a:cubicBezTo>
                    <a:pt x="20190" y="16148"/>
                    <a:pt x="19440" y="17406"/>
                    <a:pt x="18450" y="18245"/>
                  </a:cubicBezTo>
                  <a:cubicBezTo>
                    <a:pt x="18420" y="18245"/>
                    <a:pt x="18420" y="18454"/>
                    <a:pt x="18390" y="18454"/>
                  </a:cubicBezTo>
                  <a:cubicBezTo>
                    <a:pt x="17550" y="19293"/>
                    <a:pt x="16650" y="19922"/>
                    <a:pt x="15690" y="20342"/>
                  </a:cubicBezTo>
                  <a:cubicBezTo>
                    <a:pt x="15690" y="20342"/>
                    <a:pt x="15660" y="20342"/>
                    <a:pt x="15660" y="20342"/>
                  </a:cubicBezTo>
                  <a:cubicBezTo>
                    <a:pt x="15630" y="20342"/>
                    <a:pt x="15630" y="20342"/>
                    <a:pt x="15600" y="20342"/>
                  </a:cubicBezTo>
                  <a:cubicBezTo>
                    <a:pt x="14160" y="21181"/>
                    <a:pt x="12570" y="21600"/>
                    <a:pt x="10800" y="21600"/>
                  </a:cubicBezTo>
                  <a:cubicBezTo>
                    <a:pt x="9030" y="21600"/>
                    <a:pt x="7440" y="21181"/>
                    <a:pt x="6000" y="20342"/>
                  </a:cubicBezTo>
                  <a:cubicBezTo>
                    <a:pt x="5970" y="20342"/>
                    <a:pt x="5970" y="20342"/>
                    <a:pt x="5940" y="20342"/>
                  </a:cubicBezTo>
                  <a:cubicBezTo>
                    <a:pt x="5940" y="20342"/>
                    <a:pt x="5910" y="20342"/>
                    <a:pt x="5910" y="20342"/>
                  </a:cubicBezTo>
                  <a:cubicBezTo>
                    <a:pt x="4950" y="19922"/>
                    <a:pt x="4050" y="19293"/>
                    <a:pt x="3210" y="18454"/>
                  </a:cubicBezTo>
                  <a:cubicBezTo>
                    <a:pt x="3180" y="18454"/>
                    <a:pt x="3180" y="18245"/>
                    <a:pt x="3150" y="18245"/>
                  </a:cubicBezTo>
                  <a:cubicBezTo>
                    <a:pt x="2460" y="17616"/>
                    <a:pt x="1860" y="16777"/>
                    <a:pt x="1410" y="15938"/>
                  </a:cubicBezTo>
                  <a:cubicBezTo>
                    <a:pt x="480" y="14470"/>
                    <a:pt x="0" y="12583"/>
                    <a:pt x="0" y="10695"/>
                  </a:cubicBezTo>
                  <a:cubicBezTo>
                    <a:pt x="0" y="10276"/>
                    <a:pt x="30" y="9856"/>
                    <a:pt x="60" y="9437"/>
                  </a:cubicBezTo>
                  <a:cubicBezTo>
                    <a:pt x="60" y="9647"/>
                    <a:pt x="60" y="9647"/>
                    <a:pt x="60" y="9647"/>
                  </a:cubicBezTo>
                  <a:cubicBezTo>
                    <a:pt x="90" y="9437"/>
                    <a:pt x="120" y="9017"/>
                    <a:pt x="150" y="8808"/>
                  </a:cubicBezTo>
                  <a:cubicBezTo>
                    <a:pt x="360" y="7550"/>
                    <a:pt x="750" y="6501"/>
                    <a:pt x="1410" y="5243"/>
                  </a:cubicBezTo>
                  <a:cubicBezTo>
                    <a:pt x="1860" y="4614"/>
                    <a:pt x="2460" y="3775"/>
                    <a:pt x="3150" y="3146"/>
                  </a:cubicBezTo>
                  <a:cubicBezTo>
                    <a:pt x="3690" y="2517"/>
                    <a:pt x="4260" y="2097"/>
                    <a:pt x="4830" y="1678"/>
                  </a:cubicBezTo>
                  <a:cubicBezTo>
                    <a:pt x="5130" y="1468"/>
                    <a:pt x="5430" y="1258"/>
                    <a:pt x="5760" y="1049"/>
                  </a:cubicBezTo>
                  <a:cubicBezTo>
                    <a:pt x="6090" y="1049"/>
                    <a:pt x="6420" y="839"/>
                    <a:pt x="6750" y="629"/>
                  </a:cubicBezTo>
                  <a:cubicBezTo>
                    <a:pt x="6840" y="629"/>
                    <a:pt x="6930" y="629"/>
                    <a:pt x="7020" y="629"/>
                  </a:cubicBezTo>
                  <a:cubicBezTo>
                    <a:pt x="7140" y="419"/>
                    <a:pt x="7230" y="419"/>
                    <a:pt x="7350" y="419"/>
                  </a:cubicBezTo>
                  <a:cubicBezTo>
                    <a:pt x="9030" y="0"/>
                    <a:pt x="9030" y="0"/>
                    <a:pt x="9030" y="0"/>
                  </a:cubicBezTo>
                  <a:cubicBezTo>
                    <a:pt x="9600" y="0"/>
                    <a:pt x="10200" y="0"/>
                    <a:pt x="10800" y="0"/>
                  </a:cubicBezTo>
                  <a:cubicBezTo>
                    <a:pt x="11190" y="0"/>
                    <a:pt x="11610" y="0"/>
                    <a:pt x="12000" y="0"/>
                  </a:cubicBezTo>
                  <a:cubicBezTo>
                    <a:pt x="13140" y="210"/>
                    <a:pt x="13140" y="210"/>
                    <a:pt x="13140" y="210"/>
                  </a:cubicBezTo>
                  <a:cubicBezTo>
                    <a:pt x="13230" y="210"/>
                    <a:pt x="13320" y="210"/>
                    <a:pt x="13410" y="2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grpSp>
        <p:nvGrpSpPr>
          <p:cNvPr id="34" name="Group 5581"/>
          <p:cNvGrpSpPr/>
          <p:nvPr/>
        </p:nvGrpSpPr>
        <p:grpSpPr>
          <a:xfrm>
            <a:off x="357268" y="2278954"/>
            <a:ext cx="3143192" cy="928481"/>
            <a:chOff x="0" y="0"/>
            <a:chExt cx="3556241" cy="1050492"/>
          </a:xfrm>
        </p:grpSpPr>
        <p:sp>
          <p:nvSpPr>
            <p:cNvPr id="35" name="Shape 5579"/>
            <p:cNvSpPr/>
            <p:nvPr/>
          </p:nvSpPr>
          <p:spPr>
            <a:xfrm rot="21578058">
              <a:off x="2676" y="11319"/>
              <a:ext cx="3549755" cy="84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78" y="470"/>
                  </a:moveTo>
                  <a:cubicBezTo>
                    <a:pt x="7200" y="470"/>
                    <a:pt x="7222" y="470"/>
                    <a:pt x="7245" y="470"/>
                  </a:cubicBezTo>
                  <a:cubicBezTo>
                    <a:pt x="8348" y="188"/>
                    <a:pt x="9517" y="0"/>
                    <a:pt x="10778" y="0"/>
                  </a:cubicBezTo>
                  <a:cubicBezTo>
                    <a:pt x="12082" y="0"/>
                    <a:pt x="13297" y="188"/>
                    <a:pt x="14422" y="470"/>
                  </a:cubicBezTo>
                  <a:cubicBezTo>
                    <a:pt x="14422" y="470"/>
                    <a:pt x="14422" y="470"/>
                    <a:pt x="14422" y="470"/>
                  </a:cubicBezTo>
                  <a:cubicBezTo>
                    <a:pt x="14445" y="470"/>
                    <a:pt x="14445" y="470"/>
                    <a:pt x="14467" y="470"/>
                  </a:cubicBezTo>
                  <a:cubicBezTo>
                    <a:pt x="16065" y="845"/>
                    <a:pt x="17527" y="1597"/>
                    <a:pt x="18810" y="2536"/>
                  </a:cubicBezTo>
                  <a:cubicBezTo>
                    <a:pt x="19395" y="3005"/>
                    <a:pt x="19890" y="3475"/>
                    <a:pt x="20318" y="4038"/>
                  </a:cubicBezTo>
                  <a:cubicBezTo>
                    <a:pt x="20497" y="5353"/>
                    <a:pt x="20655" y="6668"/>
                    <a:pt x="20813" y="8077"/>
                  </a:cubicBezTo>
                  <a:cubicBezTo>
                    <a:pt x="20947" y="9485"/>
                    <a:pt x="21060" y="10988"/>
                    <a:pt x="21173" y="12397"/>
                  </a:cubicBezTo>
                  <a:cubicBezTo>
                    <a:pt x="21173" y="12490"/>
                    <a:pt x="21195" y="12584"/>
                    <a:pt x="21195" y="12584"/>
                  </a:cubicBezTo>
                  <a:cubicBezTo>
                    <a:pt x="21397" y="15496"/>
                    <a:pt x="21532" y="18501"/>
                    <a:pt x="21600" y="21600"/>
                  </a:cubicBezTo>
                  <a:cubicBezTo>
                    <a:pt x="21105" y="20755"/>
                    <a:pt x="20047" y="20191"/>
                    <a:pt x="18450" y="19628"/>
                  </a:cubicBezTo>
                  <a:cubicBezTo>
                    <a:pt x="17977" y="19440"/>
                    <a:pt x="17483" y="19346"/>
                    <a:pt x="16965" y="19252"/>
                  </a:cubicBezTo>
                  <a:cubicBezTo>
                    <a:pt x="16493" y="19158"/>
                    <a:pt x="15975" y="19064"/>
                    <a:pt x="15457" y="18970"/>
                  </a:cubicBezTo>
                  <a:cubicBezTo>
                    <a:pt x="15255" y="18970"/>
                    <a:pt x="15255" y="18970"/>
                    <a:pt x="15255" y="18970"/>
                  </a:cubicBezTo>
                  <a:cubicBezTo>
                    <a:pt x="14378" y="18783"/>
                    <a:pt x="13500" y="18595"/>
                    <a:pt x="12555" y="18595"/>
                  </a:cubicBezTo>
                  <a:cubicBezTo>
                    <a:pt x="8888" y="18595"/>
                    <a:pt x="8888" y="18595"/>
                    <a:pt x="8888" y="18595"/>
                  </a:cubicBezTo>
                  <a:cubicBezTo>
                    <a:pt x="8033" y="18689"/>
                    <a:pt x="7200" y="18783"/>
                    <a:pt x="6390" y="18970"/>
                  </a:cubicBezTo>
                  <a:cubicBezTo>
                    <a:pt x="6120" y="18970"/>
                    <a:pt x="6120" y="18970"/>
                    <a:pt x="6120" y="18970"/>
                  </a:cubicBezTo>
                  <a:cubicBezTo>
                    <a:pt x="5603" y="19064"/>
                    <a:pt x="5108" y="19158"/>
                    <a:pt x="4613" y="19252"/>
                  </a:cubicBezTo>
                  <a:cubicBezTo>
                    <a:pt x="4095" y="19346"/>
                    <a:pt x="3623" y="19440"/>
                    <a:pt x="3150" y="19628"/>
                  </a:cubicBezTo>
                  <a:cubicBezTo>
                    <a:pt x="1620" y="20097"/>
                    <a:pt x="608" y="20755"/>
                    <a:pt x="68" y="21506"/>
                  </a:cubicBezTo>
                  <a:cubicBezTo>
                    <a:pt x="90" y="21506"/>
                    <a:pt x="90" y="21506"/>
                    <a:pt x="68" y="2150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5" y="18501"/>
                    <a:pt x="180" y="15496"/>
                    <a:pt x="383" y="12678"/>
                  </a:cubicBezTo>
                  <a:cubicBezTo>
                    <a:pt x="383" y="12584"/>
                    <a:pt x="383" y="12490"/>
                    <a:pt x="405" y="12490"/>
                  </a:cubicBezTo>
                  <a:cubicBezTo>
                    <a:pt x="495" y="10988"/>
                    <a:pt x="630" y="9485"/>
                    <a:pt x="788" y="8077"/>
                  </a:cubicBezTo>
                  <a:cubicBezTo>
                    <a:pt x="923" y="6668"/>
                    <a:pt x="1080" y="5353"/>
                    <a:pt x="1260" y="3944"/>
                  </a:cubicBezTo>
                  <a:cubicBezTo>
                    <a:pt x="1665" y="3475"/>
                    <a:pt x="2183" y="3005"/>
                    <a:pt x="2745" y="2536"/>
                  </a:cubicBezTo>
                  <a:cubicBezTo>
                    <a:pt x="4050" y="1597"/>
                    <a:pt x="5513" y="845"/>
                    <a:pt x="7155" y="470"/>
                  </a:cubicBezTo>
                  <a:cubicBezTo>
                    <a:pt x="7155" y="470"/>
                    <a:pt x="7178" y="470"/>
                    <a:pt x="7178" y="47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36" name="Shape 5580"/>
            <p:cNvSpPr/>
            <p:nvPr/>
          </p:nvSpPr>
          <p:spPr>
            <a:xfrm rot="21578058">
              <a:off x="5710" y="784542"/>
              <a:ext cx="3549756" cy="254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504"/>
                  </a:moveTo>
                  <a:cubicBezTo>
                    <a:pt x="5175" y="1878"/>
                    <a:pt x="5648" y="1565"/>
                    <a:pt x="6120" y="1252"/>
                  </a:cubicBezTo>
                  <a:cubicBezTo>
                    <a:pt x="8618" y="313"/>
                    <a:pt x="8618" y="313"/>
                    <a:pt x="8618" y="313"/>
                  </a:cubicBezTo>
                  <a:cubicBezTo>
                    <a:pt x="9315" y="313"/>
                    <a:pt x="10035" y="0"/>
                    <a:pt x="10800" y="0"/>
                  </a:cubicBezTo>
                  <a:cubicBezTo>
                    <a:pt x="11542" y="0"/>
                    <a:pt x="12262" y="313"/>
                    <a:pt x="12960" y="313"/>
                  </a:cubicBezTo>
                  <a:cubicBezTo>
                    <a:pt x="15457" y="1252"/>
                    <a:pt x="15457" y="1252"/>
                    <a:pt x="15457" y="1252"/>
                  </a:cubicBezTo>
                  <a:cubicBezTo>
                    <a:pt x="15525" y="1252"/>
                    <a:pt x="15592" y="1252"/>
                    <a:pt x="15660" y="1252"/>
                  </a:cubicBezTo>
                  <a:cubicBezTo>
                    <a:pt x="16268" y="1878"/>
                    <a:pt x="16268" y="1878"/>
                    <a:pt x="16268" y="1878"/>
                  </a:cubicBezTo>
                  <a:cubicBezTo>
                    <a:pt x="16470" y="1878"/>
                    <a:pt x="16673" y="2191"/>
                    <a:pt x="16875" y="2504"/>
                  </a:cubicBezTo>
                  <a:cubicBezTo>
                    <a:pt x="16875" y="2504"/>
                    <a:pt x="16897" y="2504"/>
                    <a:pt x="16897" y="2504"/>
                  </a:cubicBezTo>
                  <a:cubicBezTo>
                    <a:pt x="19620" y="5635"/>
                    <a:pt x="19620" y="5635"/>
                    <a:pt x="19620" y="5635"/>
                  </a:cubicBezTo>
                  <a:cubicBezTo>
                    <a:pt x="19620" y="5635"/>
                    <a:pt x="19643" y="5635"/>
                    <a:pt x="19665" y="5635"/>
                  </a:cubicBezTo>
                  <a:cubicBezTo>
                    <a:pt x="19732" y="5948"/>
                    <a:pt x="19800" y="5948"/>
                    <a:pt x="19890" y="5948"/>
                  </a:cubicBezTo>
                  <a:cubicBezTo>
                    <a:pt x="20002" y="6261"/>
                    <a:pt x="20115" y="6261"/>
                    <a:pt x="20228" y="6574"/>
                  </a:cubicBezTo>
                  <a:cubicBezTo>
                    <a:pt x="20452" y="6887"/>
                    <a:pt x="20655" y="7513"/>
                    <a:pt x="20880" y="7826"/>
                  </a:cubicBezTo>
                  <a:cubicBezTo>
                    <a:pt x="20902" y="7826"/>
                    <a:pt x="20925" y="7826"/>
                    <a:pt x="20947" y="7826"/>
                  </a:cubicBezTo>
                  <a:cubicBezTo>
                    <a:pt x="20947" y="7826"/>
                    <a:pt x="20947" y="7826"/>
                    <a:pt x="20970" y="7826"/>
                  </a:cubicBezTo>
                  <a:cubicBezTo>
                    <a:pt x="21330" y="8765"/>
                    <a:pt x="21330" y="8765"/>
                    <a:pt x="21330" y="8765"/>
                  </a:cubicBezTo>
                  <a:cubicBezTo>
                    <a:pt x="21352" y="8765"/>
                    <a:pt x="21397" y="8765"/>
                    <a:pt x="21442" y="9078"/>
                  </a:cubicBezTo>
                  <a:cubicBezTo>
                    <a:pt x="21532" y="9391"/>
                    <a:pt x="21577" y="10017"/>
                    <a:pt x="21600" y="10643"/>
                  </a:cubicBezTo>
                  <a:cubicBezTo>
                    <a:pt x="21600" y="10643"/>
                    <a:pt x="21600" y="10957"/>
                    <a:pt x="21600" y="11270"/>
                  </a:cubicBezTo>
                  <a:cubicBezTo>
                    <a:pt x="21532" y="14087"/>
                    <a:pt x="20475" y="16591"/>
                    <a:pt x="18450" y="18470"/>
                  </a:cubicBezTo>
                  <a:cubicBezTo>
                    <a:pt x="16335" y="20661"/>
                    <a:pt x="13793" y="21600"/>
                    <a:pt x="10800" y="21600"/>
                  </a:cubicBezTo>
                  <a:cubicBezTo>
                    <a:pt x="7808" y="21600"/>
                    <a:pt x="5265" y="20661"/>
                    <a:pt x="3150" y="18470"/>
                  </a:cubicBezTo>
                  <a:cubicBezTo>
                    <a:pt x="1058" y="16278"/>
                    <a:pt x="0" y="13774"/>
                    <a:pt x="0" y="10957"/>
                  </a:cubicBezTo>
                  <a:cubicBezTo>
                    <a:pt x="0" y="10330"/>
                    <a:pt x="45" y="9704"/>
                    <a:pt x="158" y="9078"/>
                  </a:cubicBezTo>
                  <a:cubicBezTo>
                    <a:pt x="203" y="8765"/>
                    <a:pt x="248" y="8765"/>
                    <a:pt x="293" y="8765"/>
                  </a:cubicBezTo>
                  <a:cubicBezTo>
                    <a:pt x="653" y="7826"/>
                    <a:pt x="653" y="7826"/>
                    <a:pt x="653" y="7826"/>
                  </a:cubicBezTo>
                  <a:cubicBezTo>
                    <a:pt x="675" y="7826"/>
                    <a:pt x="698" y="7826"/>
                    <a:pt x="720" y="7826"/>
                  </a:cubicBezTo>
                  <a:cubicBezTo>
                    <a:pt x="743" y="7826"/>
                    <a:pt x="765" y="7826"/>
                    <a:pt x="788" y="7826"/>
                  </a:cubicBezTo>
                  <a:cubicBezTo>
                    <a:pt x="810" y="7513"/>
                    <a:pt x="833" y="7513"/>
                    <a:pt x="855" y="7513"/>
                  </a:cubicBezTo>
                  <a:cubicBezTo>
                    <a:pt x="878" y="7513"/>
                    <a:pt x="900" y="7513"/>
                    <a:pt x="923" y="7513"/>
                  </a:cubicBezTo>
                  <a:cubicBezTo>
                    <a:pt x="923" y="7513"/>
                    <a:pt x="945" y="7200"/>
                    <a:pt x="968" y="7200"/>
                  </a:cubicBezTo>
                  <a:cubicBezTo>
                    <a:pt x="1035" y="7200"/>
                    <a:pt x="1125" y="7200"/>
                    <a:pt x="1193" y="6887"/>
                  </a:cubicBezTo>
                  <a:cubicBezTo>
                    <a:pt x="1215" y="6887"/>
                    <a:pt x="1238" y="6887"/>
                    <a:pt x="1260" y="6887"/>
                  </a:cubicBezTo>
                  <a:cubicBezTo>
                    <a:pt x="1305" y="6574"/>
                    <a:pt x="1350" y="6574"/>
                    <a:pt x="1418" y="6574"/>
                  </a:cubicBezTo>
                  <a:cubicBezTo>
                    <a:pt x="1440" y="6574"/>
                    <a:pt x="1463" y="6574"/>
                    <a:pt x="1463" y="6574"/>
                  </a:cubicBezTo>
                  <a:cubicBezTo>
                    <a:pt x="1485" y="6261"/>
                    <a:pt x="1508" y="6261"/>
                    <a:pt x="1530" y="6261"/>
                  </a:cubicBezTo>
                  <a:cubicBezTo>
                    <a:pt x="4590" y="2504"/>
                    <a:pt x="4590" y="2504"/>
                    <a:pt x="4590" y="2504"/>
                  </a:cubicBezTo>
                  <a:cubicBezTo>
                    <a:pt x="4635" y="2504"/>
                    <a:pt x="4680" y="2504"/>
                    <a:pt x="4725" y="25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grpSp>
        <p:nvGrpSpPr>
          <p:cNvPr id="37" name="Group 5584"/>
          <p:cNvGrpSpPr/>
          <p:nvPr/>
        </p:nvGrpSpPr>
        <p:grpSpPr>
          <a:xfrm>
            <a:off x="714231" y="4022983"/>
            <a:ext cx="2545655" cy="827037"/>
            <a:chOff x="0" y="0"/>
            <a:chExt cx="2880181" cy="935718"/>
          </a:xfrm>
        </p:grpSpPr>
        <p:sp>
          <p:nvSpPr>
            <p:cNvPr id="38" name="Shape 5582"/>
            <p:cNvSpPr/>
            <p:nvPr/>
          </p:nvSpPr>
          <p:spPr>
            <a:xfrm rot="21578058">
              <a:off x="7467" y="267538"/>
              <a:ext cx="2870135" cy="659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" y="243"/>
                    <a:pt x="84" y="485"/>
                    <a:pt x="84" y="485"/>
                  </a:cubicBezTo>
                  <a:cubicBezTo>
                    <a:pt x="139" y="728"/>
                    <a:pt x="195" y="971"/>
                    <a:pt x="278" y="1092"/>
                  </a:cubicBezTo>
                  <a:cubicBezTo>
                    <a:pt x="362" y="1335"/>
                    <a:pt x="418" y="1456"/>
                    <a:pt x="501" y="1578"/>
                  </a:cubicBezTo>
                  <a:cubicBezTo>
                    <a:pt x="612" y="1820"/>
                    <a:pt x="724" y="1942"/>
                    <a:pt x="835" y="2184"/>
                  </a:cubicBezTo>
                  <a:cubicBezTo>
                    <a:pt x="1364" y="2912"/>
                    <a:pt x="2143" y="3640"/>
                    <a:pt x="3145" y="4247"/>
                  </a:cubicBezTo>
                  <a:cubicBezTo>
                    <a:pt x="3674" y="4611"/>
                    <a:pt x="4231" y="4854"/>
                    <a:pt x="4843" y="5097"/>
                  </a:cubicBezTo>
                  <a:cubicBezTo>
                    <a:pt x="5149" y="5218"/>
                    <a:pt x="5456" y="5339"/>
                    <a:pt x="5790" y="5461"/>
                  </a:cubicBezTo>
                  <a:cubicBezTo>
                    <a:pt x="6207" y="5582"/>
                    <a:pt x="6625" y="5703"/>
                    <a:pt x="7070" y="5825"/>
                  </a:cubicBezTo>
                  <a:cubicBezTo>
                    <a:pt x="7126" y="5825"/>
                    <a:pt x="7181" y="5825"/>
                    <a:pt x="7237" y="5825"/>
                  </a:cubicBezTo>
                  <a:cubicBezTo>
                    <a:pt x="7237" y="5825"/>
                    <a:pt x="7265" y="5825"/>
                    <a:pt x="7293" y="5825"/>
                  </a:cubicBezTo>
                  <a:cubicBezTo>
                    <a:pt x="7321" y="5825"/>
                    <a:pt x="7321" y="5825"/>
                    <a:pt x="7348" y="5825"/>
                  </a:cubicBezTo>
                  <a:cubicBezTo>
                    <a:pt x="7460" y="5946"/>
                    <a:pt x="7543" y="5946"/>
                    <a:pt x="7599" y="5946"/>
                  </a:cubicBezTo>
                  <a:cubicBezTo>
                    <a:pt x="7655" y="5946"/>
                    <a:pt x="7710" y="5946"/>
                    <a:pt x="7738" y="5946"/>
                  </a:cubicBezTo>
                  <a:cubicBezTo>
                    <a:pt x="8184" y="5946"/>
                    <a:pt x="8184" y="5946"/>
                    <a:pt x="8184" y="5946"/>
                  </a:cubicBezTo>
                  <a:cubicBezTo>
                    <a:pt x="8267" y="5946"/>
                    <a:pt x="8378" y="6067"/>
                    <a:pt x="8462" y="6067"/>
                  </a:cubicBezTo>
                  <a:cubicBezTo>
                    <a:pt x="9603" y="6067"/>
                    <a:pt x="9603" y="6067"/>
                    <a:pt x="9603" y="6067"/>
                  </a:cubicBezTo>
                  <a:cubicBezTo>
                    <a:pt x="9993" y="6189"/>
                    <a:pt x="10410" y="6189"/>
                    <a:pt x="10800" y="6189"/>
                  </a:cubicBezTo>
                  <a:cubicBezTo>
                    <a:pt x="11412" y="6189"/>
                    <a:pt x="11997" y="6189"/>
                    <a:pt x="12581" y="6067"/>
                  </a:cubicBezTo>
                  <a:cubicBezTo>
                    <a:pt x="14279" y="5825"/>
                    <a:pt x="14279" y="5825"/>
                    <a:pt x="14279" y="5825"/>
                  </a:cubicBezTo>
                  <a:cubicBezTo>
                    <a:pt x="14391" y="5825"/>
                    <a:pt x="14502" y="5825"/>
                    <a:pt x="14586" y="5825"/>
                  </a:cubicBezTo>
                  <a:cubicBezTo>
                    <a:pt x="14697" y="5703"/>
                    <a:pt x="14780" y="5703"/>
                    <a:pt x="14892" y="5703"/>
                  </a:cubicBezTo>
                  <a:cubicBezTo>
                    <a:pt x="15226" y="5582"/>
                    <a:pt x="15560" y="5582"/>
                    <a:pt x="15866" y="5461"/>
                  </a:cubicBezTo>
                  <a:cubicBezTo>
                    <a:pt x="16200" y="5339"/>
                    <a:pt x="16478" y="5218"/>
                    <a:pt x="16785" y="5097"/>
                  </a:cubicBezTo>
                  <a:cubicBezTo>
                    <a:pt x="17369" y="4854"/>
                    <a:pt x="17954" y="4490"/>
                    <a:pt x="18482" y="4247"/>
                  </a:cubicBezTo>
                  <a:cubicBezTo>
                    <a:pt x="19011" y="3883"/>
                    <a:pt x="19485" y="3519"/>
                    <a:pt x="19874" y="3155"/>
                  </a:cubicBezTo>
                  <a:cubicBezTo>
                    <a:pt x="20013" y="3034"/>
                    <a:pt x="20125" y="2912"/>
                    <a:pt x="20264" y="2791"/>
                  </a:cubicBezTo>
                  <a:cubicBezTo>
                    <a:pt x="20876" y="2063"/>
                    <a:pt x="21294" y="1335"/>
                    <a:pt x="21516" y="607"/>
                  </a:cubicBezTo>
                  <a:cubicBezTo>
                    <a:pt x="21544" y="485"/>
                    <a:pt x="21572" y="243"/>
                    <a:pt x="21600" y="121"/>
                  </a:cubicBezTo>
                  <a:cubicBezTo>
                    <a:pt x="21572" y="243"/>
                    <a:pt x="21572" y="243"/>
                    <a:pt x="21572" y="243"/>
                  </a:cubicBezTo>
                  <a:cubicBezTo>
                    <a:pt x="21572" y="364"/>
                    <a:pt x="21572" y="364"/>
                    <a:pt x="21572" y="364"/>
                  </a:cubicBezTo>
                  <a:cubicBezTo>
                    <a:pt x="21516" y="728"/>
                    <a:pt x="21405" y="1092"/>
                    <a:pt x="21294" y="1699"/>
                  </a:cubicBezTo>
                  <a:cubicBezTo>
                    <a:pt x="21210" y="2063"/>
                    <a:pt x="21127" y="2427"/>
                    <a:pt x="21043" y="2791"/>
                  </a:cubicBezTo>
                  <a:cubicBezTo>
                    <a:pt x="20960" y="3155"/>
                    <a:pt x="20876" y="3519"/>
                    <a:pt x="20821" y="3883"/>
                  </a:cubicBezTo>
                  <a:cubicBezTo>
                    <a:pt x="18009" y="15654"/>
                    <a:pt x="14669" y="21600"/>
                    <a:pt x="10772" y="21600"/>
                  </a:cubicBezTo>
                  <a:cubicBezTo>
                    <a:pt x="6931" y="21600"/>
                    <a:pt x="3619" y="15897"/>
                    <a:pt x="835" y="4369"/>
                  </a:cubicBezTo>
                  <a:cubicBezTo>
                    <a:pt x="724" y="3883"/>
                    <a:pt x="612" y="3398"/>
                    <a:pt x="501" y="2791"/>
                  </a:cubicBezTo>
                  <a:cubicBezTo>
                    <a:pt x="418" y="2548"/>
                    <a:pt x="362" y="2184"/>
                    <a:pt x="278" y="1942"/>
                  </a:cubicBezTo>
                  <a:cubicBezTo>
                    <a:pt x="223" y="1578"/>
                    <a:pt x="167" y="1335"/>
                    <a:pt x="84" y="849"/>
                  </a:cubicBezTo>
                  <a:cubicBezTo>
                    <a:pt x="28" y="607"/>
                    <a:pt x="0" y="243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8" y="121"/>
                    <a:pt x="28" y="243"/>
                    <a:pt x="28" y="24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39" name="Shape 5583"/>
            <p:cNvSpPr/>
            <p:nvPr/>
          </p:nvSpPr>
          <p:spPr>
            <a:xfrm rot="21578058">
              <a:off x="1279" y="9179"/>
              <a:ext cx="2877624" cy="410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" y="11676"/>
                  </a:moveTo>
                  <a:cubicBezTo>
                    <a:pt x="56" y="11870"/>
                    <a:pt x="56" y="11870"/>
                    <a:pt x="56" y="11870"/>
                  </a:cubicBezTo>
                  <a:cubicBezTo>
                    <a:pt x="28" y="11870"/>
                    <a:pt x="28" y="11870"/>
                    <a:pt x="28" y="11870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481"/>
                  </a:cubicBezTo>
                  <a:cubicBezTo>
                    <a:pt x="28" y="11481"/>
                    <a:pt x="28" y="11481"/>
                    <a:pt x="28" y="11481"/>
                  </a:cubicBezTo>
                  <a:cubicBezTo>
                    <a:pt x="0" y="11286"/>
                    <a:pt x="0" y="11092"/>
                    <a:pt x="0" y="10897"/>
                  </a:cubicBezTo>
                  <a:cubicBezTo>
                    <a:pt x="0" y="10314"/>
                    <a:pt x="28" y="9730"/>
                    <a:pt x="111" y="9146"/>
                  </a:cubicBezTo>
                  <a:cubicBezTo>
                    <a:pt x="250" y="8173"/>
                    <a:pt x="500" y="7395"/>
                    <a:pt x="888" y="6422"/>
                  </a:cubicBezTo>
                  <a:cubicBezTo>
                    <a:pt x="1416" y="5254"/>
                    <a:pt x="2166" y="4086"/>
                    <a:pt x="3165" y="3114"/>
                  </a:cubicBezTo>
                  <a:cubicBezTo>
                    <a:pt x="3193" y="3114"/>
                    <a:pt x="3193" y="3114"/>
                    <a:pt x="3221" y="3114"/>
                  </a:cubicBezTo>
                  <a:cubicBezTo>
                    <a:pt x="4053" y="2141"/>
                    <a:pt x="4942" y="1557"/>
                    <a:pt x="5914" y="973"/>
                  </a:cubicBezTo>
                  <a:cubicBezTo>
                    <a:pt x="5914" y="973"/>
                    <a:pt x="5941" y="973"/>
                    <a:pt x="5941" y="973"/>
                  </a:cubicBezTo>
                  <a:cubicBezTo>
                    <a:pt x="5969" y="973"/>
                    <a:pt x="5969" y="973"/>
                    <a:pt x="5997" y="973"/>
                  </a:cubicBezTo>
                  <a:cubicBezTo>
                    <a:pt x="7441" y="389"/>
                    <a:pt x="9051" y="0"/>
                    <a:pt x="10800" y="0"/>
                  </a:cubicBezTo>
                  <a:cubicBezTo>
                    <a:pt x="12577" y="0"/>
                    <a:pt x="14187" y="389"/>
                    <a:pt x="15631" y="973"/>
                  </a:cubicBezTo>
                  <a:cubicBezTo>
                    <a:pt x="15631" y="1168"/>
                    <a:pt x="15659" y="1168"/>
                    <a:pt x="15659" y="1168"/>
                  </a:cubicBezTo>
                  <a:cubicBezTo>
                    <a:pt x="15686" y="1168"/>
                    <a:pt x="15686" y="1168"/>
                    <a:pt x="15714" y="1168"/>
                  </a:cubicBezTo>
                  <a:cubicBezTo>
                    <a:pt x="16686" y="1557"/>
                    <a:pt x="17574" y="2335"/>
                    <a:pt x="18407" y="3114"/>
                  </a:cubicBezTo>
                  <a:cubicBezTo>
                    <a:pt x="18435" y="3114"/>
                    <a:pt x="18435" y="3114"/>
                    <a:pt x="18463" y="3114"/>
                  </a:cubicBezTo>
                  <a:cubicBezTo>
                    <a:pt x="19157" y="3892"/>
                    <a:pt x="19768" y="4670"/>
                    <a:pt x="20240" y="5449"/>
                  </a:cubicBezTo>
                  <a:cubicBezTo>
                    <a:pt x="21156" y="7005"/>
                    <a:pt x="21600" y="8951"/>
                    <a:pt x="21600" y="10897"/>
                  </a:cubicBezTo>
                  <a:cubicBezTo>
                    <a:pt x="21600" y="11092"/>
                    <a:pt x="21600" y="11676"/>
                    <a:pt x="21544" y="12065"/>
                  </a:cubicBezTo>
                  <a:cubicBezTo>
                    <a:pt x="21572" y="11870"/>
                    <a:pt x="21572" y="11870"/>
                    <a:pt x="21572" y="11870"/>
                  </a:cubicBezTo>
                  <a:cubicBezTo>
                    <a:pt x="21544" y="12065"/>
                    <a:pt x="21517" y="12454"/>
                    <a:pt x="21489" y="12649"/>
                  </a:cubicBezTo>
                  <a:cubicBezTo>
                    <a:pt x="21267" y="13816"/>
                    <a:pt x="20850" y="15178"/>
                    <a:pt x="20240" y="16151"/>
                  </a:cubicBezTo>
                  <a:cubicBezTo>
                    <a:pt x="19768" y="16930"/>
                    <a:pt x="19157" y="17708"/>
                    <a:pt x="18463" y="18486"/>
                  </a:cubicBezTo>
                  <a:cubicBezTo>
                    <a:pt x="17935" y="19070"/>
                    <a:pt x="17352" y="19459"/>
                    <a:pt x="16769" y="19849"/>
                  </a:cubicBezTo>
                  <a:cubicBezTo>
                    <a:pt x="16492" y="20043"/>
                    <a:pt x="16186" y="20238"/>
                    <a:pt x="15853" y="20432"/>
                  </a:cubicBezTo>
                  <a:cubicBezTo>
                    <a:pt x="15548" y="20627"/>
                    <a:pt x="15214" y="20822"/>
                    <a:pt x="14881" y="20822"/>
                  </a:cubicBezTo>
                  <a:cubicBezTo>
                    <a:pt x="14770" y="21016"/>
                    <a:pt x="14687" y="21016"/>
                    <a:pt x="14604" y="21016"/>
                  </a:cubicBezTo>
                  <a:cubicBezTo>
                    <a:pt x="14493" y="21016"/>
                    <a:pt x="14381" y="21016"/>
                    <a:pt x="14270" y="21016"/>
                  </a:cubicBezTo>
                  <a:cubicBezTo>
                    <a:pt x="12577" y="21405"/>
                    <a:pt x="12577" y="21405"/>
                    <a:pt x="12577" y="21405"/>
                  </a:cubicBezTo>
                  <a:cubicBezTo>
                    <a:pt x="11994" y="21600"/>
                    <a:pt x="11411" y="21600"/>
                    <a:pt x="10800" y="21600"/>
                  </a:cubicBezTo>
                  <a:cubicBezTo>
                    <a:pt x="10411" y="21600"/>
                    <a:pt x="9995" y="21600"/>
                    <a:pt x="9606" y="21600"/>
                  </a:cubicBezTo>
                  <a:cubicBezTo>
                    <a:pt x="8468" y="21405"/>
                    <a:pt x="8468" y="21405"/>
                    <a:pt x="8468" y="21405"/>
                  </a:cubicBezTo>
                  <a:cubicBezTo>
                    <a:pt x="8385" y="21405"/>
                    <a:pt x="8274" y="21405"/>
                    <a:pt x="8190" y="21405"/>
                  </a:cubicBezTo>
                  <a:cubicBezTo>
                    <a:pt x="7746" y="21211"/>
                    <a:pt x="7746" y="21211"/>
                    <a:pt x="7746" y="21211"/>
                  </a:cubicBezTo>
                  <a:cubicBezTo>
                    <a:pt x="7718" y="21211"/>
                    <a:pt x="7663" y="21211"/>
                    <a:pt x="7607" y="21211"/>
                  </a:cubicBezTo>
                  <a:cubicBezTo>
                    <a:pt x="7552" y="21211"/>
                    <a:pt x="7468" y="21211"/>
                    <a:pt x="7357" y="21016"/>
                  </a:cubicBezTo>
                  <a:cubicBezTo>
                    <a:pt x="7330" y="21016"/>
                    <a:pt x="7330" y="21016"/>
                    <a:pt x="7302" y="21016"/>
                  </a:cubicBezTo>
                  <a:cubicBezTo>
                    <a:pt x="7219" y="21016"/>
                    <a:pt x="7135" y="21016"/>
                    <a:pt x="7080" y="21016"/>
                  </a:cubicBezTo>
                  <a:cubicBezTo>
                    <a:pt x="6635" y="20822"/>
                    <a:pt x="6219" y="20627"/>
                    <a:pt x="5803" y="20432"/>
                  </a:cubicBezTo>
                  <a:cubicBezTo>
                    <a:pt x="5469" y="20238"/>
                    <a:pt x="5164" y="20043"/>
                    <a:pt x="4859" y="19849"/>
                  </a:cubicBezTo>
                  <a:cubicBezTo>
                    <a:pt x="4248" y="19459"/>
                    <a:pt x="3693" y="19070"/>
                    <a:pt x="3165" y="18486"/>
                  </a:cubicBezTo>
                  <a:cubicBezTo>
                    <a:pt x="2166" y="17514"/>
                    <a:pt x="1416" y="16346"/>
                    <a:pt x="888" y="15178"/>
                  </a:cubicBezTo>
                  <a:cubicBezTo>
                    <a:pt x="639" y="14595"/>
                    <a:pt x="444" y="14011"/>
                    <a:pt x="305" y="13622"/>
                  </a:cubicBezTo>
                  <a:cubicBezTo>
                    <a:pt x="222" y="13232"/>
                    <a:pt x="167" y="12843"/>
                    <a:pt x="111" y="12454"/>
                  </a:cubicBezTo>
                  <a:cubicBezTo>
                    <a:pt x="111" y="12454"/>
                    <a:pt x="83" y="12065"/>
                    <a:pt x="28" y="1167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83828" y="1635848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3828" y="2410033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3828" y="3438075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3828" y="4428614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05635" y="1496276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56669" y="2375465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56669" y="3299896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805635" y="4340235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prstClr val="black"/>
                </a:solidFill>
              </a:rPr>
              <a:t>Lorem Ipsum</a:t>
            </a: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156368" y="1499832"/>
            <a:ext cx="1445465" cy="672518"/>
            <a:chOff x="3841750" y="1729575"/>
            <a:chExt cx="1635414" cy="760895"/>
          </a:xfrm>
        </p:grpSpPr>
        <p:sp>
          <p:nvSpPr>
            <p:cNvPr id="4" name="Oval 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3540057" y="2377557"/>
            <a:ext cx="1445465" cy="672518"/>
            <a:chOff x="3841750" y="1729575"/>
            <a:chExt cx="1635414" cy="760895"/>
          </a:xfrm>
        </p:grpSpPr>
        <p:sp>
          <p:nvSpPr>
            <p:cNvPr id="70" name="Oval 69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70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3540057" y="3301989"/>
            <a:ext cx="1445465" cy="672518"/>
            <a:chOff x="3841750" y="1729575"/>
            <a:chExt cx="1635414" cy="760895"/>
          </a:xfrm>
        </p:grpSpPr>
        <p:sp>
          <p:nvSpPr>
            <p:cNvPr id="74" name="Oval 7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7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3156368" y="4342329"/>
            <a:ext cx="1445465" cy="672518"/>
            <a:chOff x="3841750" y="1729575"/>
            <a:chExt cx="1635414" cy="760895"/>
          </a:xfrm>
        </p:grpSpPr>
        <p:sp>
          <p:nvSpPr>
            <p:cNvPr id="78" name="Oval 77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8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966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4-Layer Globe Diagram for PowerPoint</a:t>
            </a:r>
          </a:p>
        </p:txBody>
      </p:sp>
      <p:sp>
        <p:nvSpPr>
          <p:cNvPr id="40" name="Shape 5574"/>
          <p:cNvSpPr/>
          <p:nvPr/>
        </p:nvSpPr>
        <p:spPr>
          <a:xfrm rot="21578058">
            <a:off x="371742" y="2955796"/>
            <a:ext cx="3127530" cy="100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35" y="2090"/>
                </a:moveTo>
                <a:cubicBezTo>
                  <a:pt x="12933" y="0"/>
                  <a:pt x="12933" y="0"/>
                  <a:pt x="12933" y="0"/>
                </a:cubicBezTo>
                <a:cubicBezTo>
                  <a:pt x="12797" y="0"/>
                  <a:pt x="12662" y="0"/>
                  <a:pt x="12527" y="0"/>
                </a:cubicBezTo>
                <a:cubicBezTo>
                  <a:pt x="13475" y="0"/>
                  <a:pt x="14377" y="697"/>
                  <a:pt x="15235" y="2090"/>
                </a:cubicBezTo>
                <a:close/>
                <a:moveTo>
                  <a:pt x="21600" y="21600"/>
                </a:moveTo>
                <a:cubicBezTo>
                  <a:pt x="21600" y="21600"/>
                  <a:pt x="21600" y="21600"/>
                  <a:pt x="21600" y="21600"/>
                </a:cubicBezTo>
                <a:cubicBezTo>
                  <a:pt x="21532" y="21600"/>
                  <a:pt x="21487" y="20903"/>
                  <a:pt x="21442" y="20903"/>
                </a:cubicBezTo>
                <a:cubicBezTo>
                  <a:pt x="21419" y="20903"/>
                  <a:pt x="21419" y="20903"/>
                  <a:pt x="21419" y="20903"/>
                </a:cubicBezTo>
                <a:cubicBezTo>
                  <a:pt x="21487" y="20903"/>
                  <a:pt x="21532" y="21600"/>
                  <a:pt x="21600" y="21600"/>
                </a:cubicBezTo>
                <a:close/>
                <a:moveTo>
                  <a:pt x="113" y="20903"/>
                </a:moveTo>
                <a:cubicBezTo>
                  <a:pt x="113" y="20903"/>
                  <a:pt x="90" y="20903"/>
                  <a:pt x="90" y="20903"/>
                </a:cubicBezTo>
                <a:cubicBezTo>
                  <a:pt x="68" y="20903"/>
                  <a:pt x="45" y="20903"/>
                  <a:pt x="0" y="21600"/>
                </a:cubicBezTo>
                <a:cubicBezTo>
                  <a:pt x="45" y="20903"/>
                  <a:pt x="68" y="20903"/>
                  <a:pt x="113" y="20903"/>
                </a:cubicBezTo>
                <a:close/>
              </a:path>
            </a:pathLst>
          </a:custGeom>
          <a:solidFill>
            <a:srgbClr val="BEBBB2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41" name="Shape 5575"/>
          <p:cNvSpPr/>
          <p:nvPr/>
        </p:nvSpPr>
        <p:spPr>
          <a:xfrm rot="21578058">
            <a:off x="359167" y="3285127"/>
            <a:ext cx="3147388" cy="686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10" y="5451"/>
                </a:moveTo>
                <a:cubicBezTo>
                  <a:pt x="21376" y="9874"/>
                  <a:pt x="21129" y="14091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748" y="18000"/>
                  <a:pt x="20748" y="18000"/>
                  <a:pt x="20748" y="18000"/>
                </a:cubicBezTo>
                <a:cubicBezTo>
                  <a:pt x="20680" y="18720"/>
                  <a:pt x="20613" y="19440"/>
                  <a:pt x="20523" y="20160"/>
                </a:cubicBezTo>
                <a:cubicBezTo>
                  <a:pt x="17675" y="21086"/>
                  <a:pt x="14422" y="21600"/>
                  <a:pt x="10811" y="21600"/>
                </a:cubicBezTo>
                <a:cubicBezTo>
                  <a:pt x="7178" y="21600"/>
                  <a:pt x="3948" y="21086"/>
                  <a:pt x="1077" y="20160"/>
                </a:cubicBezTo>
                <a:cubicBezTo>
                  <a:pt x="987" y="19440"/>
                  <a:pt x="920" y="18720"/>
                  <a:pt x="852" y="18000"/>
                </a:cubicBezTo>
                <a:cubicBezTo>
                  <a:pt x="471" y="13989"/>
                  <a:pt x="224" y="9874"/>
                  <a:pt x="90" y="5451"/>
                </a:cubicBezTo>
                <a:cubicBezTo>
                  <a:pt x="90" y="5040"/>
                  <a:pt x="67" y="4526"/>
                  <a:pt x="67" y="4114"/>
                </a:cubicBezTo>
                <a:cubicBezTo>
                  <a:pt x="45" y="3189"/>
                  <a:pt x="22" y="2366"/>
                  <a:pt x="0" y="1543"/>
                </a:cubicBezTo>
                <a:cubicBezTo>
                  <a:pt x="3163" y="514"/>
                  <a:pt x="6774" y="0"/>
                  <a:pt x="10811" y="0"/>
                </a:cubicBezTo>
                <a:cubicBezTo>
                  <a:pt x="14849" y="0"/>
                  <a:pt x="18437" y="514"/>
                  <a:pt x="21600" y="1440"/>
                </a:cubicBezTo>
                <a:cubicBezTo>
                  <a:pt x="21578" y="2366"/>
                  <a:pt x="21555" y="3189"/>
                  <a:pt x="21533" y="4114"/>
                </a:cubicBezTo>
                <a:cubicBezTo>
                  <a:pt x="21533" y="4526"/>
                  <a:pt x="21510" y="5040"/>
                  <a:pt x="21510" y="545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grpSp>
        <p:nvGrpSpPr>
          <p:cNvPr id="42" name="Group 5578"/>
          <p:cNvGrpSpPr/>
          <p:nvPr/>
        </p:nvGrpSpPr>
        <p:grpSpPr>
          <a:xfrm>
            <a:off x="741007" y="1581565"/>
            <a:ext cx="2355190" cy="766253"/>
            <a:chOff x="0" y="0"/>
            <a:chExt cx="2664687" cy="866945"/>
          </a:xfrm>
        </p:grpSpPr>
        <p:sp>
          <p:nvSpPr>
            <p:cNvPr id="43" name="Shape 5576"/>
            <p:cNvSpPr/>
            <p:nvPr/>
          </p:nvSpPr>
          <p:spPr>
            <a:xfrm rot="21578058">
              <a:off x="6410" y="8454"/>
              <a:ext cx="2651085" cy="61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90" y="15447"/>
                  </a:moveTo>
                  <a:cubicBezTo>
                    <a:pt x="11598" y="15447"/>
                    <a:pt x="11207" y="15316"/>
                    <a:pt x="10785" y="15316"/>
                  </a:cubicBezTo>
                  <a:cubicBezTo>
                    <a:pt x="10182" y="15316"/>
                    <a:pt x="9580" y="15447"/>
                    <a:pt x="9008" y="15447"/>
                  </a:cubicBezTo>
                  <a:cubicBezTo>
                    <a:pt x="7321" y="15709"/>
                    <a:pt x="7321" y="15709"/>
                    <a:pt x="7321" y="15709"/>
                  </a:cubicBezTo>
                  <a:cubicBezTo>
                    <a:pt x="7200" y="15709"/>
                    <a:pt x="7110" y="15709"/>
                    <a:pt x="6989" y="15840"/>
                  </a:cubicBezTo>
                  <a:cubicBezTo>
                    <a:pt x="6899" y="15840"/>
                    <a:pt x="6808" y="15840"/>
                    <a:pt x="6718" y="15840"/>
                  </a:cubicBezTo>
                  <a:cubicBezTo>
                    <a:pt x="6387" y="15971"/>
                    <a:pt x="6055" y="15971"/>
                    <a:pt x="5724" y="16102"/>
                  </a:cubicBezTo>
                  <a:cubicBezTo>
                    <a:pt x="5392" y="16233"/>
                    <a:pt x="5091" y="16364"/>
                    <a:pt x="4790" y="16495"/>
                  </a:cubicBezTo>
                  <a:cubicBezTo>
                    <a:pt x="4218" y="16756"/>
                    <a:pt x="3645" y="17018"/>
                    <a:pt x="3103" y="17280"/>
                  </a:cubicBezTo>
                  <a:cubicBezTo>
                    <a:pt x="2410" y="17804"/>
                    <a:pt x="1808" y="18327"/>
                    <a:pt x="1356" y="18851"/>
                  </a:cubicBezTo>
                  <a:cubicBezTo>
                    <a:pt x="693" y="19505"/>
                    <a:pt x="301" y="20160"/>
                    <a:pt x="90" y="20945"/>
                  </a:cubicBezTo>
                  <a:cubicBezTo>
                    <a:pt x="60" y="21076"/>
                    <a:pt x="30" y="21207"/>
                    <a:pt x="0" y="21469"/>
                  </a:cubicBezTo>
                  <a:cubicBezTo>
                    <a:pt x="0" y="21338"/>
                    <a:pt x="0" y="21338"/>
                    <a:pt x="0" y="21338"/>
                  </a:cubicBezTo>
                  <a:cubicBezTo>
                    <a:pt x="30" y="21207"/>
                    <a:pt x="30" y="21207"/>
                    <a:pt x="30" y="21207"/>
                  </a:cubicBezTo>
                  <a:cubicBezTo>
                    <a:pt x="90" y="20815"/>
                    <a:pt x="181" y="20422"/>
                    <a:pt x="301" y="19767"/>
                  </a:cubicBezTo>
                  <a:cubicBezTo>
                    <a:pt x="392" y="19505"/>
                    <a:pt x="482" y="19113"/>
                    <a:pt x="542" y="18720"/>
                  </a:cubicBezTo>
                  <a:cubicBezTo>
                    <a:pt x="633" y="18327"/>
                    <a:pt x="693" y="18065"/>
                    <a:pt x="783" y="17673"/>
                  </a:cubicBezTo>
                  <a:cubicBezTo>
                    <a:pt x="3585" y="5891"/>
                    <a:pt x="6929" y="0"/>
                    <a:pt x="10815" y="0"/>
                  </a:cubicBezTo>
                  <a:cubicBezTo>
                    <a:pt x="14671" y="0"/>
                    <a:pt x="17985" y="5760"/>
                    <a:pt x="20756" y="17280"/>
                  </a:cubicBezTo>
                  <a:cubicBezTo>
                    <a:pt x="20877" y="17673"/>
                    <a:pt x="20997" y="18196"/>
                    <a:pt x="21088" y="18720"/>
                  </a:cubicBezTo>
                  <a:cubicBezTo>
                    <a:pt x="21178" y="19113"/>
                    <a:pt x="21238" y="19375"/>
                    <a:pt x="21329" y="19636"/>
                  </a:cubicBezTo>
                  <a:cubicBezTo>
                    <a:pt x="21389" y="19898"/>
                    <a:pt x="21449" y="20291"/>
                    <a:pt x="21510" y="20684"/>
                  </a:cubicBezTo>
                  <a:cubicBezTo>
                    <a:pt x="21570" y="20945"/>
                    <a:pt x="21600" y="21207"/>
                    <a:pt x="21600" y="21469"/>
                  </a:cubicBezTo>
                  <a:cubicBezTo>
                    <a:pt x="21600" y="21469"/>
                    <a:pt x="21600" y="21469"/>
                    <a:pt x="21600" y="21469"/>
                  </a:cubicBezTo>
                  <a:cubicBezTo>
                    <a:pt x="21570" y="21469"/>
                    <a:pt x="21570" y="21338"/>
                    <a:pt x="21570" y="21338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570" y="21338"/>
                    <a:pt x="21540" y="21076"/>
                    <a:pt x="21510" y="21076"/>
                  </a:cubicBezTo>
                  <a:cubicBezTo>
                    <a:pt x="21479" y="20815"/>
                    <a:pt x="21389" y="20553"/>
                    <a:pt x="21329" y="20422"/>
                  </a:cubicBezTo>
                  <a:cubicBezTo>
                    <a:pt x="21178" y="20029"/>
                    <a:pt x="20997" y="19767"/>
                    <a:pt x="20756" y="19375"/>
                  </a:cubicBezTo>
                  <a:cubicBezTo>
                    <a:pt x="20214" y="18589"/>
                    <a:pt x="19461" y="17935"/>
                    <a:pt x="18467" y="17280"/>
                  </a:cubicBezTo>
                  <a:cubicBezTo>
                    <a:pt x="17925" y="17018"/>
                    <a:pt x="17352" y="16756"/>
                    <a:pt x="16750" y="16495"/>
                  </a:cubicBezTo>
                  <a:cubicBezTo>
                    <a:pt x="16449" y="16364"/>
                    <a:pt x="16147" y="16233"/>
                    <a:pt x="15816" y="16102"/>
                  </a:cubicBezTo>
                  <a:cubicBezTo>
                    <a:pt x="15394" y="15971"/>
                    <a:pt x="14972" y="15840"/>
                    <a:pt x="14521" y="15840"/>
                  </a:cubicBezTo>
                  <a:cubicBezTo>
                    <a:pt x="14460" y="15709"/>
                    <a:pt x="14430" y="15709"/>
                    <a:pt x="14370" y="15709"/>
                  </a:cubicBezTo>
                  <a:cubicBezTo>
                    <a:pt x="14370" y="15709"/>
                    <a:pt x="14340" y="15709"/>
                    <a:pt x="14310" y="15709"/>
                  </a:cubicBezTo>
                  <a:cubicBezTo>
                    <a:pt x="14279" y="15709"/>
                    <a:pt x="14279" y="15709"/>
                    <a:pt x="14249" y="15709"/>
                  </a:cubicBezTo>
                  <a:cubicBezTo>
                    <a:pt x="14159" y="15578"/>
                    <a:pt x="14069" y="15578"/>
                    <a:pt x="14008" y="15578"/>
                  </a:cubicBezTo>
                  <a:cubicBezTo>
                    <a:pt x="13948" y="15578"/>
                    <a:pt x="13888" y="15578"/>
                    <a:pt x="13858" y="15578"/>
                  </a:cubicBezTo>
                  <a:cubicBezTo>
                    <a:pt x="13406" y="15578"/>
                    <a:pt x="13406" y="15578"/>
                    <a:pt x="13406" y="15578"/>
                  </a:cubicBezTo>
                  <a:cubicBezTo>
                    <a:pt x="13315" y="15578"/>
                    <a:pt x="13225" y="15578"/>
                    <a:pt x="13135" y="15578"/>
                  </a:cubicBezTo>
                  <a:lnTo>
                    <a:pt x="11990" y="1544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44" name="Shape 5577"/>
            <p:cNvSpPr/>
            <p:nvPr/>
          </p:nvSpPr>
          <p:spPr>
            <a:xfrm rot="21578058">
              <a:off x="1185" y="478388"/>
              <a:ext cx="2662317" cy="38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10" y="210"/>
                  </a:moveTo>
                  <a:cubicBezTo>
                    <a:pt x="13860" y="419"/>
                    <a:pt x="13860" y="419"/>
                    <a:pt x="13860" y="419"/>
                  </a:cubicBezTo>
                  <a:cubicBezTo>
                    <a:pt x="13890" y="210"/>
                    <a:pt x="13950" y="210"/>
                    <a:pt x="14010" y="210"/>
                  </a:cubicBezTo>
                  <a:cubicBezTo>
                    <a:pt x="14070" y="210"/>
                    <a:pt x="14160" y="419"/>
                    <a:pt x="14250" y="419"/>
                  </a:cubicBezTo>
                  <a:cubicBezTo>
                    <a:pt x="14280" y="419"/>
                    <a:pt x="14280" y="419"/>
                    <a:pt x="14310" y="419"/>
                  </a:cubicBezTo>
                  <a:cubicBezTo>
                    <a:pt x="14400" y="419"/>
                    <a:pt x="14460" y="629"/>
                    <a:pt x="14520" y="629"/>
                  </a:cubicBezTo>
                  <a:cubicBezTo>
                    <a:pt x="14970" y="629"/>
                    <a:pt x="15390" y="839"/>
                    <a:pt x="15810" y="1049"/>
                  </a:cubicBezTo>
                  <a:cubicBezTo>
                    <a:pt x="16140" y="1258"/>
                    <a:pt x="16440" y="1468"/>
                    <a:pt x="16740" y="1678"/>
                  </a:cubicBezTo>
                  <a:cubicBezTo>
                    <a:pt x="17340" y="2097"/>
                    <a:pt x="17910" y="2517"/>
                    <a:pt x="18450" y="3146"/>
                  </a:cubicBezTo>
                  <a:cubicBezTo>
                    <a:pt x="19440" y="3984"/>
                    <a:pt x="20190" y="5033"/>
                    <a:pt x="20730" y="6291"/>
                  </a:cubicBezTo>
                  <a:cubicBezTo>
                    <a:pt x="20970" y="6920"/>
                    <a:pt x="21150" y="7340"/>
                    <a:pt x="21300" y="7969"/>
                  </a:cubicBezTo>
                  <a:cubicBezTo>
                    <a:pt x="21360" y="8388"/>
                    <a:pt x="21450" y="8598"/>
                    <a:pt x="21480" y="9017"/>
                  </a:cubicBezTo>
                  <a:cubicBezTo>
                    <a:pt x="21510" y="9017"/>
                    <a:pt x="21540" y="9437"/>
                    <a:pt x="21570" y="9856"/>
                  </a:cubicBezTo>
                  <a:cubicBezTo>
                    <a:pt x="21540" y="9437"/>
                    <a:pt x="21540" y="9437"/>
                    <a:pt x="21540" y="9437"/>
                  </a:cubicBezTo>
                  <a:cubicBezTo>
                    <a:pt x="21540" y="9437"/>
                    <a:pt x="21540" y="943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647"/>
                    <a:pt x="21570" y="9647"/>
                    <a:pt x="21570" y="9647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570" y="9856"/>
                    <a:pt x="21570" y="9856"/>
                    <a:pt x="21570" y="9856"/>
                  </a:cubicBezTo>
                  <a:cubicBezTo>
                    <a:pt x="21600" y="10066"/>
                    <a:pt x="21600" y="10485"/>
                    <a:pt x="21600" y="10695"/>
                  </a:cubicBezTo>
                  <a:cubicBezTo>
                    <a:pt x="21600" y="11115"/>
                    <a:pt x="21570" y="11744"/>
                    <a:pt x="21480" y="12373"/>
                  </a:cubicBezTo>
                  <a:cubicBezTo>
                    <a:pt x="21360" y="13212"/>
                    <a:pt x="21090" y="14050"/>
                    <a:pt x="20730" y="15099"/>
                  </a:cubicBezTo>
                  <a:cubicBezTo>
                    <a:pt x="20190" y="16148"/>
                    <a:pt x="19440" y="17406"/>
                    <a:pt x="18450" y="18245"/>
                  </a:cubicBezTo>
                  <a:cubicBezTo>
                    <a:pt x="18420" y="18245"/>
                    <a:pt x="18420" y="18454"/>
                    <a:pt x="18390" y="18454"/>
                  </a:cubicBezTo>
                  <a:cubicBezTo>
                    <a:pt x="17550" y="19293"/>
                    <a:pt x="16650" y="19922"/>
                    <a:pt x="15690" y="20342"/>
                  </a:cubicBezTo>
                  <a:cubicBezTo>
                    <a:pt x="15690" y="20342"/>
                    <a:pt x="15660" y="20342"/>
                    <a:pt x="15660" y="20342"/>
                  </a:cubicBezTo>
                  <a:cubicBezTo>
                    <a:pt x="15630" y="20342"/>
                    <a:pt x="15630" y="20342"/>
                    <a:pt x="15600" y="20342"/>
                  </a:cubicBezTo>
                  <a:cubicBezTo>
                    <a:pt x="14160" y="21181"/>
                    <a:pt x="12570" y="21600"/>
                    <a:pt x="10800" y="21600"/>
                  </a:cubicBezTo>
                  <a:cubicBezTo>
                    <a:pt x="9030" y="21600"/>
                    <a:pt x="7440" y="21181"/>
                    <a:pt x="6000" y="20342"/>
                  </a:cubicBezTo>
                  <a:cubicBezTo>
                    <a:pt x="5970" y="20342"/>
                    <a:pt x="5970" y="20342"/>
                    <a:pt x="5940" y="20342"/>
                  </a:cubicBezTo>
                  <a:cubicBezTo>
                    <a:pt x="5940" y="20342"/>
                    <a:pt x="5910" y="20342"/>
                    <a:pt x="5910" y="20342"/>
                  </a:cubicBezTo>
                  <a:cubicBezTo>
                    <a:pt x="4950" y="19922"/>
                    <a:pt x="4050" y="19293"/>
                    <a:pt x="3210" y="18454"/>
                  </a:cubicBezTo>
                  <a:cubicBezTo>
                    <a:pt x="3180" y="18454"/>
                    <a:pt x="3180" y="18245"/>
                    <a:pt x="3150" y="18245"/>
                  </a:cubicBezTo>
                  <a:cubicBezTo>
                    <a:pt x="2460" y="17616"/>
                    <a:pt x="1860" y="16777"/>
                    <a:pt x="1410" y="15938"/>
                  </a:cubicBezTo>
                  <a:cubicBezTo>
                    <a:pt x="480" y="14470"/>
                    <a:pt x="0" y="12583"/>
                    <a:pt x="0" y="10695"/>
                  </a:cubicBezTo>
                  <a:cubicBezTo>
                    <a:pt x="0" y="10276"/>
                    <a:pt x="30" y="9856"/>
                    <a:pt x="60" y="9437"/>
                  </a:cubicBezTo>
                  <a:cubicBezTo>
                    <a:pt x="60" y="9647"/>
                    <a:pt x="60" y="9647"/>
                    <a:pt x="60" y="9647"/>
                  </a:cubicBezTo>
                  <a:cubicBezTo>
                    <a:pt x="90" y="9437"/>
                    <a:pt x="120" y="9017"/>
                    <a:pt x="150" y="8808"/>
                  </a:cubicBezTo>
                  <a:cubicBezTo>
                    <a:pt x="360" y="7550"/>
                    <a:pt x="750" y="6501"/>
                    <a:pt x="1410" y="5243"/>
                  </a:cubicBezTo>
                  <a:cubicBezTo>
                    <a:pt x="1860" y="4614"/>
                    <a:pt x="2460" y="3775"/>
                    <a:pt x="3150" y="3146"/>
                  </a:cubicBezTo>
                  <a:cubicBezTo>
                    <a:pt x="3690" y="2517"/>
                    <a:pt x="4260" y="2097"/>
                    <a:pt x="4830" y="1678"/>
                  </a:cubicBezTo>
                  <a:cubicBezTo>
                    <a:pt x="5130" y="1468"/>
                    <a:pt x="5430" y="1258"/>
                    <a:pt x="5760" y="1049"/>
                  </a:cubicBezTo>
                  <a:cubicBezTo>
                    <a:pt x="6090" y="1049"/>
                    <a:pt x="6420" y="839"/>
                    <a:pt x="6750" y="629"/>
                  </a:cubicBezTo>
                  <a:cubicBezTo>
                    <a:pt x="6840" y="629"/>
                    <a:pt x="6930" y="629"/>
                    <a:pt x="7020" y="629"/>
                  </a:cubicBezTo>
                  <a:cubicBezTo>
                    <a:pt x="7140" y="419"/>
                    <a:pt x="7230" y="419"/>
                    <a:pt x="7350" y="419"/>
                  </a:cubicBezTo>
                  <a:cubicBezTo>
                    <a:pt x="9030" y="0"/>
                    <a:pt x="9030" y="0"/>
                    <a:pt x="9030" y="0"/>
                  </a:cubicBezTo>
                  <a:cubicBezTo>
                    <a:pt x="9600" y="0"/>
                    <a:pt x="10200" y="0"/>
                    <a:pt x="10800" y="0"/>
                  </a:cubicBezTo>
                  <a:cubicBezTo>
                    <a:pt x="11190" y="0"/>
                    <a:pt x="11610" y="0"/>
                    <a:pt x="12000" y="0"/>
                  </a:cubicBezTo>
                  <a:cubicBezTo>
                    <a:pt x="13140" y="210"/>
                    <a:pt x="13140" y="210"/>
                    <a:pt x="13140" y="210"/>
                  </a:cubicBezTo>
                  <a:cubicBezTo>
                    <a:pt x="13230" y="210"/>
                    <a:pt x="13320" y="210"/>
                    <a:pt x="13410" y="2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grpSp>
        <p:nvGrpSpPr>
          <p:cNvPr id="45" name="Group 5581"/>
          <p:cNvGrpSpPr/>
          <p:nvPr/>
        </p:nvGrpSpPr>
        <p:grpSpPr>
          <a:xfrm>
            <a:off x="357268" y="2278954"/>
            <a:ext cx="3143192" cy="928481"/>
            <a:chOff x="0" y="0"/>
            <a:chExt cx="3556241" cy="1050492"/>
          </a:xfrm>
        </p:grpSpPr>
        <p:sp>
          <p:nvSpPr>
            <p:cNvPr id="46" name="Shape 5579"/>
            <p:cNvSpPr/>
            <p:nvPr/>
          </p:nvSpPr>
          <p:spPr>
            <a:xfrm rot="21578058">
              <a:off x="2676" y="11319"/>
              <a:ext cx="3549755" cy="84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78" y="470"/>
                  </a:moveTo>
                  <a:cubicBezTo>
                    <a:pt x="7200" y="470"/>
                    <a:pt x="7222" y="470"/>
                    <a:pt x="7245" y="470"/>
                  </a:cubicBezTo>
                  <a:cubicBezTo>
                    <a:pt x="8348" y="188"/>
                    <a:pt x="9517" y="0"/>
                    <a:pt x="10778" y="0"/>
                  </a:cubicBezTo>
                  <a:cubicBezTo>
                    <a:pt x="12082" y="0"/>
                    <a:pt x="13297" y="188"/>
                    <a:pt x="14422" y="470"/>
                  </a:cubicBezTo>
                  <a:cubicBezTo>
                    <a:pt x="14422" y="470"/>
                    <a:pt x="14422" y="470"/>
                    <a:pt x="14422" y="470"/>
                  </a:cubicBezTo>
                  <a:cubicBezTo>
                    <a:pt x="14445" y="470"/>
                    <a:pt x="14445" y="470"/>
                    <a:pt x="14467" y="470"/>
                  </a:cubicBezTo>
                  <a:cubicBezTo>
                    <a:pt x="16065" y="845"/>
                    <a:pt x="17527" y="1597"/>
                    <a:pt x="18810" y="2536"/>
                  </a:cubicBezTo>
                  <a:cubicBezTo>
                    <a:pt x="19395" y="3005"/>
                    <a:pt x="19890" y="3475"/>
                    <a:pt x="20318" y="4038"/>
                  </a:cubicBezTo>
                  <a:cubicBezTo>
                    <a:pt x="20497" y="5353"/>
                    <a:pt x="20655" y="6668"/>
                    <a:pt x="20813" y="8077"/>
                  </a:cubicBezTo>
                  <a:cubicBezTo>
                    <a:pt x="20947" y="9485"/>
                    <a:pt x="21060" y="10988"/>
                    <a:pt x="21173" y="12397"/>
                  </a:cubicBezTo>
                  <a:cubicBezTo>
                    <a:pt x="21173" y="12490"/>
                    <a:pt x="21195" y="12584"/>
                    <a:pt x="21195" y="12584"/>
                  </a:cubicBezTo>
                  <a:cubicBezTo>
                    <a:pt x="21397" y="15496"/>
                    <a:pt x="21532" y="18501"/>
                    <a:pt x="21600" y="21600"/>
                  </a:cubicBezTo>
                  <a:cubicBezTo>
                    <a:pt x="21105" y="20755"/>
                    <a:pt x="20047" y="20191"/>
                    <a:pt x="18450" y="19628"/>
                  </a:cubicBezTo>
                  <a:cubicBezTo>
                    <a:pt x="17977" y="19440"/>
                    <a:pt x="17483" y="19346"/>
                    <a:pt x="16965" y="19252"/>
                  </a:cubicBezTo>
                  <a:cubicBezTo>
                    <a:pt x="16493" y="19158"/>
                    <a:pt x="15975" y="19064"/>
                    <a:pt x="15457" y="18970"/>
                  </a:cubicBezTo>
                  <a:cubicBezTo>
                    <a:pt x="15255" y="18970"/>
                    <a:pt x="15255" y="18970"/>
                    <a:pt x="15255" y="18970"/>
                  </a:cubicBezTo>
                  <a:cubicBezTo>
                    <a:pt x="14378" y="18783"/>
                    <a:pt x="13500" y="18595"/>
                    <a:pt x="12555" y="18595"/>
                  </a:cubicBezTo>
                  <a:cubicBezTo>
                    <a:pt x="8888" y="18595"/>
                    <a:pt x="8888" y="18595"/>
                    <a:pt x="8888" y="18595"/>
                  </a:cubicBezTo>
                  <a:cubicBezTo>
                    <a:pt x="8033" y="18689"/>
                    <a:pt x="7200" y="18783"/>
                    <a:pt x="6390" y="18970"/>
                  </a:cubicBezTo>
                  <a:cubicBezTo>
                    <a:pt x="6120" y="18970"/>
                    <a:pt x="6120" y="18970"/>
                    <a:pt x="6120" y="18970"/>
                  </a:cubicBezTo>
                  <a:cubicBezTo>
                    <a:pt x="5603" y="19064"/>
                    <a:pt x="5108" y="19158"/>
                    <a:pt x="4613" y="19252"/>
                  </a:cubicBezTo>
                  <a:cubicBezTo>
                    <a:pt x="4095" y="19346"/>
                    <a:pt x="3623" y="19440"/>
                    <a:pt x="3150" y="19628"/>
                  </a:cubicBezTo>
                  <a:cubicBezTo>
                    <a:pt x="1620" y="20097"/>
                    <a:pt x="608" y="20755"/>
                    <a:pt x="68" y="21506"/>
                  </a:cubicBezTo>
                  <a:cubicBezTo>
                    <a:pt x="90" y="21506"/>
                    <a:pt x="90" y="21506"/>
                    <a:pt x="68" y="2150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5" y="18501"/>
                    <a:pt x="180" y="15496"/>
                    <a:pt x="383" y="12678"/>
                  </a:cubicBezTo>
                  <a:cubicBezTo>
                    <a:pt x="383" y="12584"/>
                    <a:pt x="383" y="12490"/>
                    <a:pt x="405" y="12490"/>
                  </a:cubicBezTo>
                  <a:cubicBezTo>
                    <a:pt x="495" y="10988"/>
                    <a:pt x="630" y="9485"/>
                    <a:pt x="788" y="8077"/>
                  </a:cubicBezTo>
                  <a:cubicBezTo>
                    <a:pt x="923" y="6668"/>
                    <a:pt x="1080" y="5353"/>
                    <a:pt x="1260" y="3944"/>
                  </a:cubicBezTo>
                  <a:cubicBezTo>
                    <a:pt x="1665" y="3475"/>
                    <a:pt x="2183" y="3005"/>
                    <a:pt x="2745" y="2536"/>
                  </a:cubicBezTo>
                  <a:cubicBezTo>
                    <a:pt x="4050" y="1597"/>
                    <a:pt x="5513" y="845"/>
                    <a:pt x="7155" y="470"/>
                  </a:cubicBezTo>
                  <a:cubicBezTo>
                    <a:pt x="7155" y="470"/>
                    <a:pt x="7178" y="470"/>
                    <a:pt x="7178" y="47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47" name="Shape 5580"/>
            <p:cNvSpPr/>
            <p:nvPr/>
          </p:nvSpPr>
          <p:spPr>
            <a:xfrm rot="21578058">
              <a:off x="5710" y="784542"/>
              <a:ext cx="3549756" cy="254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5" y="2504"/>
                  </a:moveTo>
                  <a:cubicBezTo>
                    <a:pt x="5175" y="1878"/>
                    <a:pt x="5648" y="1565"/>
                    <a:pt x="6120" y="1252"/>
                  </a:cubicBezTo>
                  <a:cubicBezTo>
                    <a:pt x="8618" y="313"/>
                    <a:pt x="8618" y="313"/>
                    <a:pt x="8618" y="313"/>
                  </a:cubicBezTo>
                  <a:cubicBezTo>
                    <a:pt x="9315" y="313"/>
                    <a:pt x="10035" y="0"/>
                    <a:pt x="10800" y="0"/>
                  </a:cubicBezTo>
                  <a:cubicBezTo>
                    <a:pt x="11542" y="0"/>
                    <a:pt x="12262" y="313"/>
                    <a:pt x="12960" y="313"/>
                  </a:cubicBezTo>
                  <a:cubicBezTo>
                    <a:pt x="15457" y="1252"/>
                    <a:pt x="15457" y="1252"/>
                    <a:pt x="15457" y="1252"/>
                  </a:cubicBezTo>
                  <a:cubicBezTo>
                    <a:pt x="15525" y="1252"/>
                    <a:pt x="15592" y="1252"/>
                    <a:pt x="15660" y="1252"/>
                  </a:cubicBezTo>
                  <a:cubicBezTo>
                    <a:pt x="16268" y="1878"/>
                    <a:pt x="16268" y="1878"/>
                    <a:pt x="16268" y="1878"/>
                  </a:cubicBezTo>
                  <a:cubicBezTo>
                    <a:pt x="16470" y="1878"/>
                    <a:pt x="16673" y="2191"/>
                    <a:pt x="16875" y="2504"/>
                  </a:cubicBezTo>
                  <a:cubicBezTo>
                    <a:pt x="16875" y="2504"/>
                    <a:pt x="16897" y="2504"/>
                    <a:pt x="16897" y="2504"/>
                  </a:cubicBezTo>
                  <a:cubicBezTo>
                    <a:pt x="19620" y="5635"/>
                    <a:pt x="19620" y="5635"/>
                    <a:pt x="19620" y="5635"/>
                  </a:cubicBezTo>
                  <a:cubicBezTo>
                    <a:pt x="19620" y="5635"/>
                    <a:pt x="19643" y="5635"/>
                    <a:pt x="19665" y="5635"/>
                  </a:cubicBezTo>
                  <a:cubicBezTo>
                    <a:pt x="19732" y="5948"/>
                    <a:pt x="19800" y="5948"/>
                    <a:pt x="19890" y="5948"/>
                  </a:cubicBezTo>
                  <a:cubicBezTo>
                    <a:pt x="20002" y="6261"/>
                    <a:pt x="20115" y="6261"/>
                    <a:pt x="20228" y="6574"/>
                  </a:cubicBezTo>
                  <a:cubicBezTo>
                    <a:pt x="20452" y="6887"/>
                    <a:pt x="20655" y="7513"/>
                    <a:pt x="20880" y="7826"/>
                  </a:cubicBezTo>
                  <a:cubicBezTo>
                    <a:pt x="20902" y="7826"/>
                    <a:pt x="20925" y="7826"/>
                    <a:pt x="20947" y="7826"/>
                  </a:cubicBezTo>
                  <a:cubicBezTo>
                    <a:pt x="20947" y="7826"/>
                    <a:pt x="20947" y="7826"/>
                    <a:pt x="20970" y="7826"/>
                  </a:cubicBezTo>
                  <a:cubicBezTo>
                    <a:pt x="21330" y="8765"/>
                    <a:pt x="21330" y="8765"/>
                    <a:pt x="21330" y="8765"/>
                  </a:cubicBezTo>
                  <a:cubicBezTo>
                    <a:pt x="21352" y="8765"/>
                    <a:pt x="21397" y="8765"/>
                    <a:pt x="21442" y="9078"/>
                  </a:cubicBezTo>
                  <a:cubicBezTo>
                    <a:pt x="21532" y="9391"/>
                    <a:pt x="21577" y="10017"/>
                    <a:pt x="21600" y="10643"/>
                  </a:cubicBezTo>
                  <a:cubicBezTo>
                    <a:pt x="21600" y="10643"/>
                    <a:pt x="21600" y="10957"/>
                    <a:pt x="21600" y="11270"/>
                  </a:cubicBezTo>
                  <a:cubicBezTo>
                    <a:pt x="21532" y="14087"/>
                    <a:pt x="20475" y="16591"/>
                    <a:pt x="18450" y="18470"/>
                  </a:cubicBezTo>
                  <a:cubicBezTo>
                    <a:pt x="16335" y="20661"/>
                    <a:pt x="13793" y="21600"/>
                    <a:pt x="10800" y="21600"/>
                  </a:cubicBezTo>
                  <a:cubicBezTo>
                    <a:pt x="7808" y="21600"/>
                    <a:pt x="5265" y="20661"/>
                    <a:pt x="3150" y="18470"/>
                  </a:cubicBezTo>
                  <a:cubicBezTo>
                    <a:pt x="1058" y="16278"/>
                    <a:pt x="0" y="13774"/>
                    <a:pt x="0" y="10957"/>
                  </a:cubicBezTo>
                  <a:cubicBezTo>
                    <a:pt x="0" y="10330"/>
                    <a:pt x="45" y="9704"/>
                    <a:pt x="158" y="9078"/>
                  </a:cubicBezTo>
                  <a:cubicBezTo>
                    <a:pt x="203" y="8765"/>
                    <a:pt x="248" y="8765"/>
                    <a:pt x="293" y="8765"/>
                  </a:cubicBezTo>
                  <a:cubicBezTo>
                    <a:pt x="653" y="7826"/>
                    <a:pt x="653" y="7826"/>
                    <a:pt x="653" y="7826"/>
                  </a:cubicBezTo>
                  <a:cubicBezTo>
                    <a:pt x="675" y="7826"/>
                    <a:pt x="698" y="7826"/>
                    <a:pt x="720" y="7826"/>
                  </a:cubicBezTo>
                  <a:cubicBezTo>
                    <a:pt x="743" y="7826"/>
                    <a:pt x="765" y="7826"/>
                    <a:pt x="788" y="7826"/>
                  </a:cubicBezTo>
                  <a:cubicBezTo>
                    <a:pt x="810" y="7513"/>
                    <a:pt x="833" y="7513"/>
                    <a:pt x="855" y="7513"/>
                  </a:cubicBezTo>
                  <a:cubicBezTo>
                    <a:pt x="878" y="7513"/>
                    <a:pt x="900" y="7513"/>
                    <a:pt x="923" y="7513"/>
                  </a:cubicBezTo>
                  <a:cubicBezTo>
                    <a:pt x="923" y="7513"/>
                    <a:pt x="945" y="7200"/>
                    <a:pt x="968" y="7200"/>
                  </a:cubicBezTo>
                  <a:cubicBezTo>
                    <a:pt x="1035" y="7200"/>
                    <a:pt x="1125" y="7200"/>
                    <a:pt x="1193" y="6887"/>
                  </a:cubicBezTo>
                  <a:cubicBezTo>
                    <a:pt x="1215" y="6887"/>
                    <a:pt x="1238" y="6887"/>
                    <a:pt x="1260" y="6887"/>
                  </a:cubicBezTo>
                  <a:cubicBezTo>
                    <a:pt x="1305" y="6574"/>
                    <a:pt x="1350" y="6574"/>
                    <a:pt x="1418" y="6574"/>
                  </a:cubicBezTo>
                  <a:cubicBezTo>
                    <a:pt x="1440" y="6574"/>
                    <a:pt x="1463" y="6574"/>
                    <a:pt x="1463" y="6574"/>
                  </a:cubicBezTo>
                  <a:cubicBezTo>
                    <a:pt x="1485" y="6261"/>
                    <a:pt x="1508" y="6261"/>
                    <a:pt x="1530" y="6261"/>
                  </a:cubicBezTo>
                  <a:cubicBezTo>
                    <a:pt x="4590" y="2504"/>
                    <a:pt x="4590" y="2504"/>
                    <a:pt x="4590" y="2504"/>
                  </a:cubicBezTo>
                  <a:cubicBezTo>
                    <a:pt x="4635" y="2504"/>
                    <a:pt x="4680" y="2504"/>
                    <a:pt x="4725" y="25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grpSp>
        <p:nvGrpSpPr>
          <p:cNvPr id="48" name="Group 5584"/>
          <p:cNvGrpSpPr/>
          <p:nvPr/>
        </p:nvGrpSpPr>
        <p:grpSpPr>
          <a:xfrm>
            <a:off x="714231" y="4022983"/>
            <a:ext cx="2545655" cy="827037"/>
            <a:chOff x="0" y="0"/>
            <a:chExt cx="2880181" cy="935718"/>
          </a:xfrm>
        </p:grpSpPr>
        <p:sp>
          <p:nvSpPr>
            <p:cNvPr id="54" name="Shape 5582"/>
            <p:cNvSpPr/>
            <p:nvPr/>
          </p:nvSpPr>
          <p:spPr>
            <a:xfrm rot="21578058">
              <a:off x="7467" y="267538"/>
              <a:ext cx="2870135" cy="659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" y="243"/>
                    <a:pt x="84" y="485"/>
                    <a:pt x="84" y="485"/>
                  </a:cubicBezTo>
                  <a:cubicBezTo>
                    <a:pt x="139" y="728"/>
                    <a:pt x="195" y="971"/>
                    <a:pt x="278" y="1092"/>
                  </a:cubicBezTo>
                  <a:cubicBezTo>
                    <a:pt x="362" y="1335"/>
                    <a:pt x="418" y="1456"/>
                    <a:pt x="501" y="1578"/>
                  </a:cubicBezTo>
                  <a:cubicBezTo>
                    <a:pt x="612" y="1820"/>
                    <a:pt x="724" y="1942"/>
                    <a:pt x="835" y="2184"/>
                  </a:cubicBezTo>
                  <a:cubicBezTo>
                    <a:pt x="1364" y="2912"/>
                    <a:pt x="2143" y="3640"/>
                    <a:pt x="3145" y="4247"/>
                  </a:cubicBezTo>
                  <a:cubicBezTo>
                    <a:pt x="3674" y="4611"/>
                    <a:pt x="4231" y="4854"/>
                    <a:pt x="4843" y="5097"/>
                  </a:cubicBezTo>
                  <a:cubicBezTo>
                    <a:pt x="5149" y="5218"/>
                    <a:pt x="5456" y="5339"/>
                    <a:pt x="5790" y="5461"/>
                  </a:cubicBezTo>
                  <a:cubicBezTo>
                    <a:pt x="6207" y="5582"/>
                    <a:pt x="6625" y="5703"/>
                    <a:pt x="7070" y="5825"/>
                  </a:cubicBezTo>
                  <a:cubicBezTo>
                    <a:pt x="7126" y="5825"/>
                    <a:pt x="7181" y="5825"/>
                    <a:pt x="7237" y="5825"/>
                  </a:cubicBezTo>
                  <a:cubicBezTo>
                    <a:pt x="7237" y="5825"/>
                    <a:pt x="7265" y="5825"/>
                    <a:pt x="7293" y="5825"/>
                  </a:cubicBezTo>
                  <a:cubicBezTo>
                    <a:pt x="7321" y="5825"/>
                    <a:pt x="7321" y="5825"/>
                    <a:pt x="7348" y="5825"/>
                  </a:cubicBezTo>
                  <a:cubicBezTo>
                    <a:pt x="7460" y="5946"/>
                    <a:pt x="7543" y="5946"/>
                    <a:pt x="7599" y="5946"/>
                  </a:cubicBezTo>
                  <a:cubicBezTo>
                    <a:pt x="7655" y="5946"/>
                    <a:pt x="7710" y="5946"/>
                    <a:pt x="7738" y="5946"/>
                  </a:cubicBezTo>
                  <a:cubicBezTo>
                    <a:pt x="8184" y="5946"/>
                    <a:pt x="8184" y="5946"/>
                    <a:pt x="8184" y="5946"/>
                  </a:cubicBezTo>
                  <a:cubicBezTo>
                    <a:pt x="8267" y="5946"/>
                    <a:pt x="8378" y="6067"/>
                    <a:pt x="8462" y="6067"/>
                  </a:cubicBezTo>
                  <a:cubicBezTo>
                    <a:pt x="9603" y="6067"/>
                    <a:pt x="9603" y="6067"/>
                    <a:pt x="9603" y="6067"/>
                  </a:cubicBezTo>
                  <a:cubicBezTo>
                    <a:pt x="9993" y="6189"/>
                    <a:pt x="10410" y="6189"/>
                    <a:pt x="10800" y="6189"/>
                  </a:cubicBezTo>
                  <a:cubicBezTo>
                    <a:pt x="11412" y="6189"/>
                    <a:pt x="11997" y="6189"/>
                    <a:pt x="12581" y="6067"/>
                  </a:cubicBezTo>
                  <a:cubicBezTo>
                    <a:pt x="14279" y="5825"/>
                    <a:pt x="14279" y="5825"/>
                    <a:pt x="14279" y="5825"/>
                  </a:cubicBezTo>
                  <a:cubicBezTo>
                    <a:pt x="14391" y="5825"/>
                    <a:pt x="14502" y="5825"/>
                    <a:pt x="14586" y="5825"/>
                  </a:cubicBezTo>
                  <a:cubicBezTo>
                    <a:pt x="14697" y="5703"/>
                    <a:pt x="14780" y="5703"/>
                    <a:pt x="14892" y="5703"/>
                  </a:cubicBezTo>
                  <a:cubicBezTo>
                    <a:pt x="15226" y="5582"/>
                    <a:pt x="15560" y="5582"/>
                    <a:pt x="15866" y="5461"/>
                  </a:cubicBezTo>
                  <a:cubicBezTo>
                    <a:pt x="16200" y="5339"/>
                    <a:pt x="16478" y="5218"/>
                    <a:pt x="16785" y="5097"/>
                  </a:cubicBezTo>
                  <a:cubicBezTo>
                    <a:pt x="17369" y="4854"/>
                    <a:pt x="17954" y="4490"/>
                    <a:pt x="18482" y="4247"/>
                  </a:cubicBezTo>
                  <a:cubicBezTo>
                    <a:pt x="19011" y="3883"/>
                    <a:pt x="19485" y="3519"/>
                    <a:pt x="19874" y="3155"/>
                  </a:cubicBezTo>
                  <a:cubicBezTo>
                    <a:pt x="20013" y="3034"/>
                    <a:pt x="20125" y="2912"/>
                    <a:pt x="20264" y="2791"/>
                  </a:cubicBezTo>
                  <a:cubicBezTo>
                    <a:pt x="20876" y="2063"/>
                    <a:pt x="21294" y="1335"/>
                    <a:pt x="21516" y="607"/>
                  </a:cubicBezTo>
                  <a:cubicBezTo>
                    <a:pt x="21544" y="485"/>
                    <a:pt x="21572" y="243"/>
                    <a:pt x="21600" y="121"/>
                  </a:cubicBezTo>
                  <a:cubicBezTo>
                    <a:pt x="21572" y="243"/>
                    <a:pt x="21572" y="243"/>
                    <a:pt x="21572" y="243"/>
                  </a:cubicBezTo>
                  <a:cubicBezTo>
                    <a:pt x="21572" y="364"/>
                    <a:pt x="21572" y="364"/>
                    <a:pt x="21572" y="364"/>
                  </a:cubicBezTo>
                  <a:cubicBezTo>
                    <a:pt x="21516" y="728"/>
                    <a:pt x="21405" y="1092"/>
                    <a:pt x="21294" y="1699"/>
                  </a:cubicBezTo>
                  <a:cubicBezTo>
                    <a:pt x="21210" y="2063"/>
                    <a:pt x="21127" y="2427"/>
                    <a:pt x="21043" y="2791"/>
                  </a:cubicBezTo>
                  <a:cubicBezTo>
                    <a:pt x="20960" y="3155"/>
                    <a:pt x="20876" y="3519"/>
                    <a:pt x="20821" y="3883"/>
                  </a:cubicBezTo>
                  <a:cubicBezTo>
                    <a:pt x="18009" y="15654"/>
                    <a:pt x="14669" y="21600"/>
                    <a:pt x="10772" y="21600"/>
                  </a:cubicBezTo>
                  <a:cubicBezTo>
                    <a:pt x="6931" y="21600"/>
                    <a:pt x="3619" y="15897"/>
                    <a:pt x="835" y="4369"/>
                  </a:cubicBezTo>
                  <a:cubicBezTo>
                    <a:pt x="724" y="3883"/>
                    <a:pt x="612" y="3398"/>
                    <a:pt x="501" y="2791"/>
                  </a:cubicBezTo>
                  <a:cubicBezTo>
                    <a:pt x="418" y="2548"/>
                    <a:pt x="362" y="2184"/>
                    <a:pt x="278" y="1942"/>
                  </a:cubicBezTo>
                  <a:cubicBezTo>
                    <a:pt x="223" y="1578"/>
                    <a:pt x="167" y="1335"/>
                    <a:pt x="84" y="849"/>
                  </a:cubicBezTo>
                  <a:cubicBezTo>
                    <a:pt x="28" y="607"/>
                    <a:pt x="0" y="243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8" y="121"/>
                    <a:pt x="28" y="243"/>
                    <a:pt x="28" y="24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58" name="Shape 5583"/>
            <p:cNvSpPr/>
            <p:nvPr/>
          </p:nvSpPr>
          <p:spPr>
            <a:xfrm rot="21578058">
              <a:off x="1279" y="9179"/>
              <a:ext cx="2877624" cy="410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" y="11676"/>
                  </a:moveTo>
                  <a:cubicBezTo>
                    <a:pt x="56" y="11870"/>
                    <a:pt x="56" y="11870"/>
                    <a:pt x="56" y="11870"/>
                  </a:cubicBezTo>
                  <a:cubicBezTo>
                    <a:pt x="28" y="11870"/>
                    <a:pt x="28" y="11870"/>
                    <a:pt x="28" y="11870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676"/>
                  </a:cubicBezTo>
                  <a:cubicBezTo>
                    <a:pt x="28" y="11676"/>
                    <a:pt x="28" y="11676"/>
                    <a:pt x="28" y="11481"/>
                  </a:cubicBezTo>
                  <a:cubicBezTo>
                    <a:pt x="28" y="11481"/>
                    <a:pt x="28" y="11481"/>
                    <a:pt x="28" y="11481"/>
                  </a:cubicBezTo>
                  <a:cubicBezTo>
                    <a:pt x="0" y="11286"/>
                    <a:pt x="0" y="11092"/>
                    <a:pt x="0" y="10897"/>
                  </a:cubicBezTo>
                  <a:cubicBezTo>
                    <a:pt x="0" y="10314"/>
                    <a:pt x="28" y="9730"/>
                    <a:pt x="111" y="9146"/>
                  </a:cubicBezTo>
                  <a:cubicBezTo>
                    <a:pt x="250" y="8173"/>
                    <a:pt x="500" y="7395"/>
                    <a:pt x="888" y="6422"/>
                  </a:cubicBezTo>
                  <a:cubicBezTo>
                    <a:pt x="1416" y="5254"/>
                    <a:pt x="2166" y="4086"/>
                    <a:pt x="3165" y="3114"/>
                  </a:cubicBezTo>
                  <a:cubicBezTo>
                    <a:pt x="3193" y="3114"/>
                    <a:pt x="3193" y="3114"/>
                    <a:pt x="3221" y="3114"/>
                  </a:cubicBezTo>
                  <a:cubicBezTo>
                    <a:pt x="4053" y="2141"/>
                    <a:pt x="4942" y="1557"/>
                    <a:pt x="5914" y="973"/>
                  </a:cubicBezTo>
                  <a:cubicBezTo>
                    <a:pt x="5914" y="973"/>
                    <a:pt x="5941" y="973"/>
                    <a:pt x="5941" y="973"/>
                  </a:cubicBezTo>
                  <a:cubicBezTo>
                    <a:pt x="5969" y="973"/>
                    <a:pt x="5969" y="973"/>
                    <a:pt x="5997" y="973"/>
                  </a:cubicBezTo>
                  <a:cubicBezTo>
                    <a:pt x="7441" y="389"/>
                    <a:pt x="9051" y="0"/>
                    <a:pt x="10800" y="0"/>
                  </a:cubicBezTo>
                  <a:cubicBezTo>
                    <a:pt x="12577" y="0"/>
                    <a:pt x="14187" y="389"/>
                    <a:pt x="15631" y="973"/>
                  </a:cubicBezTo>
                  <a:cubicBezTo>
                    <a:pt x="15631" y="1168"/>
                    <a:pt x="15659" y="1168"/>
                    <a:pt x="15659" y="1168"/>
                  </a:cubicBezTo>
                  <a:cubicBezTo>
                    <a:pt x="15686" y="1168"/>
                    <a:pt x="15686" y="1168"/>
                    <a:pt x="15714" y="1168"/>
                  </a:cubicBezTo>
                  <a:cubicBezTo>
                    <a:pt x="16686" y="1557"/>
                    <a:pt x="17574" y="2335"/>
                    <a:pt x="18407" y="3114"/>
                  </a:cubicBezTo>
                  <a:cubicBezTo>
                    <a:pt x="18435" y="3114"/>
                    <a:pt x="18435" y="3114"/>
                    <a:pt x="18463" y="3114"/>
                  </a:cubicBezTo>
                  <a:cubicBezTo>
                    <a:pt x="19157" y="3892"/>
                    <a:pt x="19768" y="4670"/>
                    <a:pt x="20240" y="5449"/>
                  </a:cubicBezTo>
                  <a:cubicBezTo>
                    <a:pt x="21156" y="7005"/>
                    <a:pt x="21600" y="8951"/>
                    <a:pt x="21600" y="10897"/>
                  </a:cubicBezTo>
                  <a:cubicBezTo>
                    <a:pt x="21600" y="11092"/>
                    <a:pt x="21600" y="11676"/>
                    <a:pt x="21544" y="12065"/>
                  </a:cubicBezTo>
                  <a:cubicBezTo>
                    <a:pt x="21572" y="11870"/>
                    <a:pt x="21572" y="11870"/>
                    <a:pt x="21572" y="11870"/>
                  </a:cubicBezTo>
                  <a:cubicBezTo>
                    <a:pt x="21544" y="12065"/>
                    <a:pt x="21517" y="12454"/>
                    <a:pt x="21489" y="12649"/>
                  </a:cubicBezTo>
                  <a:cubicBezTo>
                    <a:pt x="21267" y="13816"/>
                    <a:pt x="20850" y="15178"/>
                    <a:pt x="20240" y="16151"/>
                  </a:cubicBezTo>
                  <a:cubicBezTo>
                    <a:pt x="19768" y="16930"/>
                    <a:pt x="19157" y="17708"/>
                    <a:pt x="18463" y="18486"/>
                  </a:cubicBezTo>
                  <a:cubicBezTo>
                    <a:pt x="17935" y="19070"/>
                    <a:pt x="17352" y="19459"/>
                    <a:pt x="16769" y="19849"/>
                  </a:cubicBezTo>
                  <a:cubicBezTo>
                    <a:pt x="16492" y="20043"/>
                    <a:pt x="16186" y="20238"/>
                    <a:pt x="15853" y="20432"/>
                  </a:cubicBezTo>
                  <a:cubicBezTo>
                    <a:pt x="15548" y="20627"/>
                    <a:pt x="15214" y="20822"/>
                    <a:pt x="14881" y="20822"/>
                  </a:cubicBezTo>
                  <a:cubicBezTo>
                    <a:pt x="14770" y="21016"/>
                    <a:pt x="14687" y="21016"/>
                    <a:pt x="14604" y="21016"/>
                  </a:cubicBezTo>
                  <a:cubicBezTo>
                    <a:pt x="14493" y="21016"/>
                    <a:pt x="14381" y="21016"/>
                    <a:pt x="14270" y="21016"/>
                  </a:cubicBezTo>
                  <a:cubicBezTo>
                    <a:pt x="12577" y="21405"/>
                    <a:pt x="12577" y="21405"/>
                    <a:pt x="12577" y="21405"/>
                  </a:cubicBezTo>
                  <a:cubicBezTo>
                    <a:pt x="11994" y="21600"/>
                    <a:pt x="11411" y="21600"/>
                    <a:pt x="10800" y="21600"/>
                  </a:cubicBezTo>
                  <a:cubicBezTo>
                    <a:pt x="10411" y="21600"/>
                    <a:pt x="9995" y="21600"/>
                    <a:pt x="9606" y="21600"/>
                  </a:cubicBezTo>
                  <a:cubicBezTo>
                    <a:pt x="8468" y="21405"/>
                    <a:pt x="8468" y="21405"/>
                    <a:pt x="8468" y="21405"/>
                  </a:cubicBezTo>
                  <a:cubicBezTo>
                    <a:pt x="8385" y="21405"/>
                    <a:pt x="8274" y="21405"/>
                    <a:pt x="8190" y="21405"/>
                  </a:cubicBezTo>
                  <a:cubicBezTo>
                    <a:pt x="7746" y="21211"/>
                    <a:pt x="7746" y="21211"/>
                    <a:pt x="7746" y="21211"/>
                  </a:cubicBezTo>
                  <a:cubicBezTo>
                    <a:pt x="7718" y="21211"/>
                    <a:pt x="7663" y="21211"/>
                    <a:pt x="7607" y="21211"/>
                  </a:cubicBezTo>
                  <a:cubicBezTo>
                    <a:pt x="7552" y="21211"/>
                    <a:pt x="7468" y="21211"/>
                    <a:pt x="7357" y="21016"/>
                  </a:cubicBezTo>
                  <a:cubicBezTo>
                    <a:pt x="7330" y="21016"/>
                    <a:pt x="7330" y="21016"/>
                    <a:pt x="7302" y="21016"/>
                  </a:cubicBezTo>
                  <a:cubicBezTo>
                    <a:pt x="7219" y="21016"/>
                    <a:pt x="7135" y="21016"/>
                    <a:pt x="7080" y="21016"/>
                  </a:cubicBezTo>
                  <a:cubicBezTo>
                    <a:pt x="6635" y="20822"/>
                    <a:pt x="6219" y="20627"/>
                    <a:pt x="5803" y="20432"/>
                  </a:cubicBezTo>
                  <a:cubicBezTo>
                    <a:pt x="5469" y="20238"/>
                    <a:pt x="5164" y="20043"/>
                    <a:pt x="4859" y="19849"/>
                  </a:cubicBezTo>
                  <a:cubicBezTo>
                    <a:pt x="4248" y="19459"/>
                    <a:pt x="3693" y="19070"/>
                    <a:pt x="3165" y="18486"/>
                  </a:cubicBezTo>
                  <a:cubicBezTo>
                    <a:pt x="2166" y="17514"/>
                    <a:pt x="1416" y="16346"/>
                    <a:pt x="888" y="15178"/>
                  </a:cubicBezTo>
                  <a:cubicBezTo>
                    <a:pt x="639" y="14595"/>
                    <a:pt x="444" y="14011"/>
                    <a:pt x="305" y="13622"/>
                  </a:cubicBezTo>
                  <a:cubicBezTo>
                    <a:pt x="222" y="13232"/>
                    <a:pt x="167" y="12843"/>
                    <a:pt x="111" y="12454"/>
                  </a:cubicBezTo>
                  <a:cubicBezTo>
                    <a:pt x="111" y="12454"/>
                    <a:pt x="83" y="12065"/>
                    <a:pt x="28" y="1167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83828" y="1635848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3828" y="2410033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3828" y="3438075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3828" y="4428614"/>
            <a:ext cx="2296166" cy="38084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05635" y="1496276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56669" y="2375465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156669" y="3299896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05635" y="4340235"/>
            <a:ext cx="370971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lvl="0"/>
            <a:r>
              <a:rPr lang="en-US" b="1">
                <a:solidFill>
                  <a:schemeClr val="bg1"/>
                </a:solidFill>
              </a:rPr>
              <a:t>Lorem Ipsum</a:t>
            </a:r>
          </a:p>
          <a:p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156368" y="1499832"/>
            <a:ext cx="1445465" cy="672518"/>
            <a:chOff x="3841750" y="1729575"/>
            <a:chExt cx="1635414" cy="760895"/>
          </a:xfrm>
        </p:grpSpPr>
        <p:sp>
          <p:nvSpPr>
            <p:cNvPr id="68" name="Oval 67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68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3540057" y="2377557"/>
            <a:ext cx="1445465" cy="672518"/>
            <a:chOff x="3841750" y="1729575"/>
            <a:chExt cx="1635414" cy="760895"/>
          </a:xfrm>
        </p:grpSpPr>
        <p:sp>
          <p:nvSpPr>
            <p:cNvPr id="84" name="Oval 83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84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3540057" y="3301989"/>
            <a:ext cx="1445465" cy="672518"/>
            <a:chOff x="3841750" y="1729575"/>
            <a:chExt cx="1635414" cy="760895"/>
          </a:xfrm>
        </p:grpSpPr>
        <p:sp>
          <p:nvSpPr>
            <p:cNvPr id="88" name="Oval 87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89" name="Straight Connector 88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8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3156368" y="4342329"/>
            <a:ext cx="1445465" cy="672518"/>
            <a:chOff x="3841750" y="1729575"/>
            <a:chExt cx="1635414" cy="760895"/>
          </a:xfrm>
        </p:grpSpPr>
        <p:sp>
          <p:nvSpPr>
            <p:cNvPr id="92" name="Oval 91"/>
            <p:cNvSpPr/>
            <p:nvPr/>
          </p:nvSpPr>
          <p:spPr>
            <a:xfrm>
              <a:off x="3841750" y="2021639"/>
              <a:ext cx="154535" cy="154535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5477164" y="1729575"/>
              <a:ext cx="0" cy="760895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2" idx="6"/>
            </p:cNvCxnSpPr>
            <p:nvPr/>
          </p:nvCxnSpPr>
          <p:spPr>
            <a:xfrm flipV="1">
              <a:off x="3996285" y="2098906"/>
              <a:ext cx="1480879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842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9845</TotalTime>
  <Words>262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Globe Diagram for PowerPoint</vt:lpstr>
      <vt:lpstr>4-Layer Globe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Layer Globe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2017-02-20T19:32:13Z</dcterms:modified>
</cp:coreProperties>
</file>