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1923"/>
    <a:srgbClr val="F0EEEF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204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002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Teamwork Diagram for PowerPoint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036219" y="1665671"/>
            <a:ext cx="4119563" cy="4093946"/>
            <a:chOff x="4027641" y="1665671"/>
            <a:chExt cx="4119563" cy="4093946"/>
          </a:xfrm>
        </p:grpSpPr>
        <p:sp>
          <p:nvSpPr>
            <p:cNvPr id="25" name="Shape 3748"/>
            <p:cNvSpPr/>
            <p:nvPr/>
          </p:nvSpPr>
          <p:spPr>
            <a:xfrm rot="18900000">
              <a:off x="4027641" y="2282786"/>
              <a:ext cx="1616907" cy="38838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Shape 3750"/>
            <p:cNvSpPr/>
            <p:nvPr/>
          </p:nvSpPr>
          <p:spPr>
            <a:xfrm rot="2700000" flipH="1">
              <a:off x="6530297" y="2279933"/>
              <a:ext cx="1616907" cy="388384"/>
            </a:xfrm>
            <a:prstGeom prst="rect">
              <a:avLst/>
            </a:prstGeom>
            <a:solidFill>
              <a:srgbClr val="03192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 3752"/>
            <p:cNvSpPr/>
            <p:nvPr/>
          </p:nvSpPr>
          <p:spPr>
            <a:xfrm rot="8100000">
              <a:off x="6530297" y="4756739"/>
              <a:ext cx="1616907" cy="38838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 3753"/>
            <p:cNvSpPr/>
            <p:nvPr/>
          </p:nvSpPr>
          <p:spPr>
            <a:xfrm rot="16190568">
              <a:off x="5733328" y="4504648"/>
              <a:ext cx="1945035" cy="391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15"/>
                  </a:moveTo>
                  <a:lnTo>
                    <a:pt x="21588" y="21600"/>
                  </a:lnTo>
                  <a:lnTo>
                    <a:pt x="10610" y="21450"/>
                  </a:lnTo>
                  <a:lnTo>
                    <a:pt x="0" y="21450"/>
                  </a:lnTo>
                  <a:lnTo>
                    <a:pt x="0" y="21270"/>
                  </a:lnTo>
                  <a:lnTo>
                    <a:pt x="4300" y="0"/>
                  </a:lnTo>
                  <a:lnTo>
                    <a:pt x="17128" y="0"/>
                  </a:lnTo>
                  <a:lnTo>
                    <a:pt x="17128" y="454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Shape 3754"/>
            <p:cNvSpPr/>
            <p:nvPr/>
          </p:nvSpPr>
          <p:spPr>
            <a:xfrm rot="13500000" flipH="1">
              <a:off x="4024662" y="4756972"/>
              <a:ext cx="1616907" cy="38838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 3755"/>
            <p:cNvSpPr/>
            <p:nvPr/>
          </p:nvSpPr>
          <p:spPr>
            <a:xfrm>
              <a:off x="5273497" y="1755719"/>
              <a:ext cx="392614" cy="1989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" y="0"/>
                  </a:moveTo>
                  <a:lnTo>
                    <a:pt x="21426" y="4194"/>
                  </a:lnTo>
                  <a:lnTo>
                    <a:pt x="21600" y="16738"/>
                  </a:lnTo>
                  <a:lnTo>
                    <a:pt x="21259" y="16738"/>
                  </a:lnTo>
                  <a:lnTo>
                    <a:pt x="21259" y="21600"/>
                  </a:lnTo>
                  <a:lnTo>
                    <a:pt x="255" y="21600"/>
                  </a:lnTo>
                  <a:lnTo>
                    <a:pt x="255" y="16749"/>
                  </a:lnTo>
                  <a:lnTo>
                    <a:pt x="233" y="167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Shape 3756"/>
            <p:cNvSpPr/>
            <p:nvPr/>
          </p:nvSpPr>
          <p:spPr>
            <a:xfrm>
              <a:off x="5270517" y="3744387"/>
              <a:ext cx="392614" cy="1928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9" y="0"/>
                  </a:moveTo>
                  <a:lnTo>
                    <a:pt x="21423" y="0"/>
                  </a:lnTo>
                  <a:lnTo>
                    <a:pt x="21423" y="4332"/>
                  </a:lnTo>
                  <a:lnTo>
                    <a:pt x="21600" y="4333"/>
                  </a:lnTo>
                  <a:lnTo>
                    <a:pt x="21426" y="17273"/>
                  </a:lnTo>
                  <a:lnTo>
                    <a:pt x="179" y="21600"/>
                  </a:lnTo>
                  <a:lnTo>
                    <a:pt x="0" y="21600"/>
                  </a:lnTo>
                  <a:lnTo>
                    <a:pt x="233" y="4321"/>
                  </a:lnTo>
                  <a:lnTo>
                    <a:pt x="419" y="4321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 3758"/>
            <p:cNvSpPr/>
            <p:nvPr/>
          </p:nvSpPr>
          <p:spPr>
            <a:xfrm rot="16200000">
              <a:off x="6872292" y="3341389"/>
              <a:ext cx="391541" cy="1965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343"/>
                  </a:moveTo>
                  <a:lnTo>
                    <a:pt x="233" y="21600"/>
                  </a:lnTo>
                  <a:lnTo>
                    <a:pt x="0" y="4706"/>
                  </a:lnTo>
                  <a:lnTo>
                    <a:pt x="183" y="4706"/>
                  </a:lnTo>
                  <a:lnTo>
                    <a:pt x="183" y="0"/>
                  </a:lnTo>
                  <a:lnTo>
                    <a:pt x="21245" y="0"/>
                  </a:lnTo>
                  <a:lnTo>
                    <a:pt x="21245" y="4694"/>
                  </a:lnTo>
                  <a:lnTo>
                    <a:pt x="21426" y="4694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 3759"/>
            <p:cNvSpPr/>
            <p:nvPr/>
          </p:nvSpPr>
          <p:spPr>
            <a:xfrm rot="5400000">
              <a:off x="4908989" y="3340667"/>
              <a:ext cx="391541" cy="1967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347"/>
                  </a:moveTo>
                  <a:lnTo>
                    <a:pt x="174" y="4711"/>
                  </a:lnTo>
                  <a:lnTo>
                    <a:pt x="508" y="4711"/>
                  </a:lnTo>
                  <a:lnTo>
                    <a:pt x="508" y="0"/>
                  </a:lnTo>
                  <a:lnTo>
                    <a:pt x="21570" y="0"/>
                  </a:lnTo>
                  <a:lnTo>
                    <a:pt x="21570" y="4722"/>
                  </a:lnTo>
                  <a:lnTo>
                    <a:pt x="21600" y="4722"/>
                  </a:lnTo>
                  <a:lnTo>
                    <a:pt x="21570" y="6911"/>
                  </a:lnTo>
                  <a:lnTo>
                    <a:pt x="21570" y="13065"/>
                  </a:lnTo>
                  <a:lnTo>
                    <a:pt x="21485" y="13065"/>
                  </a:lnTo>
                  <a:lnTo>
                    <a:pt x="21367" y="2160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 3760"/>
            <p:cNvSpPr/>
            <p:nvPr/>
          </p:nvSpPr>
          <p:spPr>
            <a:xfrm>
              <a:off x="6508734" y="1752866"/>
              <a:ext cx="392614" cy="1982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21" y="0"/>
                  </a:moveTo>
                  <a:lnTo>
                    <a:pt x="21600" y="0"/>
                  </a:lnTo>
                  <a:lnTo>
                    <a:pt x="21480" y="8637"/>
                  </a:lnTo>
                  <a:lnTo>
                    <a:pt x="21483" y="8637"/>
                  </a:lnTo>
                  <a:lnTo>
                    <a:pt x="21483" y="21600"/>
                  </a:lnTo>
                  <a:lnTo>
                    <a:pt x="479" y="21600"/>
                  </a:lnTo>
                  <a:lnTo>
                    <a:pt x="479" y="16792"/>
                  </a:lnTo>
                  <a:lnTo>
                    <a:pt x="0" y="16791"/>
                  </a:lnTo>
                  <a:lnTo>
                    <a:pt x="174" y="4207"/>
                  </a:ln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Freeform: Shape 50"/>
            <p:cNvSpPr/>
            <p:nvPr/>
          </p:nvSpPr>
          <p:spPr>
            <a:xfrm>
              <a:off x="6084554" y="2871920"/>
              <a:ext cx="1966201" cy="458601"/>
            </a:xfrm>
            <a:custGeom>
              <a:avLst/>
              <a:gdLst>
                <a:gd name="connsiteX0" fmla="*/ 0 w 1966201"/>
                <a:gd name="connsiteY0" fmla="*/ 458220 h 458601"/>
                <a:gd name="connsiteX1" fmla="*/ 1889 w 1966201"/>
                <a:gd name="connsiteY1" fmla="*/ 458411 h 458601"/>
                <a:gd name="connsiteX2" fmla="*/ 0 w 1966201"/>
                <a:gd name="connsiteY2" fmla="*/ 458601 h 458601"/>
                <a:gd name="connsiteX3" fmla="*/ 2627 w 1966201"/>
                <a:gd name="connsiteY3" fmla="*/ 265 h 458601"/>
                <a:gd name="connsiteX4" fmla="*/ 46212 w 1966201"/>
                <a:gd name="connsiteY4" fmla="*/ 4659 h 458601"/>
                <a:gd name="connsiteX5" fmla="*/ 89253 w 1966201"/>
                <a:gd name="connsiteY5" fmla="*/ 18019 h 458601"/>
                <a:gd name="connsiteX6" fmla="*/ 116286 w 1966201"/>
                <a:gd name="connsiteY6" fmla="*/ 32691 h 458601"/>
                <a:gd name="connsiteX7" fmla="*/ 1528302 w 1966201"/>
                <a:gd name="connsiteY7" fmla="*/ 32691 h 458601"/>
                <a:gd name="connsiteX8" fmla="*/ 1528302 w 1966201"/>
                <a:gd name="connsiteY8" fmla="*/ 36299 h 458601"/>
                <a:gd name="connsiteX9" fmla="*/ 1966201 w 1966201"/>
                <a:gd name="connsiteY9" fmla="*/ 37500 h 458601"/>
                <a:gd name="connsiteX10" fmla="*/ 1578847 w 1966201"/>
                <a:gd name="connsiteY10" fmla="*/ 429631 h 458601"/>
                <a:gd name="connsiteX11" fmla="*/ 427916 w 1966201"/>
                <a:gd name="connsiteY11" fmla="*/ 426473 h 458601"/>
                <a:gd name="connsiteX12" fmla="*/ 427918 w 1966201"/>
                <a:gd name="connsiteY12" fmla="*/ 425883 h 458601"/>
                <a:gd name="connsiteX13" fmla="*/ 116336 w 1966201"/>
                <a:gd name="connsiteY13" fmla="*/ 425883 h 458601"/>
                <a:gd name="connsiteX14" fmla="*/ 89253 w 1966201"/>
                <a:gd name="connsiteY14" fmla="*/ 440583 h 458601"/>
                <a:gd name="connsiteX15" fmla="*/ 46212 w 1966201"/>
                <a:gd name="connsiteY15" fmla="*/ 453943 h 458601"/>
                <a:gd name="connsiteX16" fmla="*/ 2627 w 1966201"/>
                <a:gd name="connsiteY16" fmla="*/ 458336 h 458601"/>
                <a:gd name="connsiteX17" fmla="*/ 0 w 1966201"/>
                <a:gd name="connsiteY17" fmla="*/ 0 h 458601"/>
                <a:gd name="connsiteX18" fmla="*/ 1116 w 1966201"/>
                <a:gd name="connsiteY18" fmla="*/ 113 h 458601"/>
                <a:gd name="connsiteX19" fmla="*/ 0 w 1966201"/>
                <a:gd name="connsiteY19" fmla="*/ 281 h 45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66201" h="458601">
                  <a:moveTo>
                    <a:pt x="0" y="458220"/>
                  </a:moveTo>
                  <a:lnTo>
                    <a:pt x="1889" y="458411"/>
                  </a:lnTo>
                  <a:lnTo>
                    <a:pt x="0" y="458601"/>
                  </a:lnTo>
                  <a:close/>
                  <a:moveTo>
                    <a:pt x="2627" y="265"/>
                  </a:moveTo>
                  <a:lnTo>
                    <a:pt x="46212" y="4659"/>
                  </a:lnTo>
                  <a:cubicBezTo>
                    <a:pt x="61138" y="7713"/>
                    <a:pt x="75537" y="12218"/>
                    <a:pt x="89253" y="18019"/>
                  </a:cubicBezTo>
                  <a:lnTo>
                    <a:pt x="116286" y="32691"/>
                  </a:lnTo>
                  <a:lnTo>
                    <a:pt x="1528302" y="32691"/>
                  </a:lnTo>
                  <a:lnTo>
                    <a:pt x="1528302" y="36299"/>
                  </a:lnTo>
                  <a:lnTo>
                    <a:pt x="1966201" y="37500"/>
                  </a:lnTo>
                  <a:lnTo>
                    <a:pt x="1578847" y="429631"/>
                  </a:lnTo>
                  <a:lnTo>
                    <a:pt x="427916" y="426473"/>
                  </a:lnTo>
                  <a:lnTo>
                    <a:pt x="427918" y="425883"/>
                  </a:lnTo>
                  <a:lnTo>
                    <a:pt x="116336" y="425883"/>
                  </a:lnTo>
                  <a:lnTo>
                    <a:pt x="89253" y="440583"/>
                  </a:lnTo>
                  <a:cubicBezTo>
                    <a:pt x="75537" y="446384"/>
                    <a:pt x="61138" y="450889"/>
                    <a:pt x="46212" y="453943"/>
                  </a:cubicBezTo>
                  <a:lnTo>
                    <a:pt x="2627" y="458336"/>
                  </a:lnTo>
                  <a:close/>
                  <a:moveTo>
                    <a:pt x="0" y="0"/>
                  </a:moveTo>
                  <a:lnTo>
                    <a:pt x="1116" y="113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 3763"/>
            <p:cNvSpPr/>
            <p:nvPr/>
          </p:nvSpPr>
          <p:spPr>
            <a:xfrm rot="5400000">
              <a:off x="5352231" y="3413347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 3764"/>
            <p:cNvSpPr/>
            <p:nvPr/>
          </p:nvSpPr>
          <p:spPr>
            <a:xfrm rot="5400000">
              <a:off x="5352115" y="3640021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929" y="0"/>
                    <a:pt x="21600" y="4835"/>
                    <a:pt x="21600" y="10800"/>
                  </a:cubicBezTo>
                  <a:cubicBezTo>
                    <a:pt x="21600" y="16765"/>
                    <a:pt x="11929" y="21600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 3765"/>
            <p:cNvSpPr/>
            <p:nvPr/>
          </p:nvSpPr>
          <p:spPr>
            <a:xfrm rot="5400000">
              <a:off x="6600054" y="3400436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Shape 3766"/>
            <p:cNvSpPr/>
            <p:nvPr/>
          </p:nvSpPr>
          <p:spPr>
            <a:xfrm rot="5400000">
              <a:off x="6599938" y="3627108"/>
              <a:ext cx="229301" cy="458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929" y="0"/>
                    <a:pt x="21600" y="4835"/>
                    <a:pt x="21600" y="10800"/>
                  </a:cubicBezTo>
                  <a:cubicBezTo>
                    <a:pt x="21600" y="16765"/>
                    <a:pt x="11929" y="21600"/>
                    <a:pt x="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 3767"/>
            <p:cNvSpPr/>
            <p:nvPr/>
          </p:nvSpPr>
          <p:spPr>
            <a:xfrm>
              <a:off x="5860749" y="4092093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Shape 3768"/>
            <p:cNvSpPr/>
            <p:nvPr/>
          </p:nvSpPr>
          <p:spPr>
            <a:xfrm>
              <a:off x="6087422" y="4092209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929" y="0"/>
                    <a:pt x="21600" y="4835"/>
                    <a:pt x="21600" y="10800"/>
                  </a:cubicBezTo>
                  <a:cubicBezTo>
                    <a:pt x="21600" y="16765"/>
                    <a:pt x="11929" y="21600"/>
                    <a:pt x="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 3770"/>
            <p:cNvSpPr/>
            <p:nvPr/>
          </p:nvSpPr>
          <p:spPr>
            <a:xfrm>
              <a:off x="7332483" y="1938782"/>
              <a:ext cx="591049" cy="591049"/>
            </a:xfrm>
            <a:prstGeom prst="ellipse">
              <a:avLst/>
            </a:pr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Roboto Regular"/>
                </a:defRPr>
              </a:pPr>
              <a:r>
                <a:rPr lang="en-US" b="1"/>
                <a:t>2</a:t>
              </a:r>
              <a:endParaRPr b="1"/>
            </a:p>
          </p:txBody>
        </p:sp>
        <p:sp>
          <p:nvSpPr>
            <p:cNvPr id="22" name="Shape 3771"/>
            <p:cNvSpPr/>
            <p:nvPr/>
          </p:nvSpPr>
          <p:spPr>
            <a:xfrm>
              <a:off x="7332483" y="4903778"/>
              <a:ext cx="591049" cy="591049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Roboto Regular"/>
                </a:defRPr>
              </a:pPr>
              <a:r>
                <a:rPr lang="en-US" b="1"/>
                <a:t>3</a:t>
              </a:r>
              <a:endParaRPr b="1"/>
            </a:p>
          </p:txBody>
        </p:sp>
        <p:sp>
          <p:nvSpPr>
            <p:cNvPr id="23" name="Shape 3772"/>
            <p:cNvSpPr/>
            <p:nvPr/>
          </p:nvSpPr>
          <p:spPr>
            <a:xfrm>
              <a:off x="4242065" y="4903778"/>
              <a:ext cx="591049" cy="591049"/>
            </a:xfrm>
            <a:prstGeom prst="ellipse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Roboto Regular"/>
                </a:defRPr>
              </a:pPr>
              <a:r>
                <a:rPr lang="en-US" b="1"/>
                <a:t>4</a:t>
              </a:r>
              <a:endParaRPr b="1"/>
            </a:p>
          </p:txBody>
        </p:sp>
        <p:sp>
          <p:nvSpPr>
            <p:cNvPr id="24" name="Shape 3773"/>
            <p:cNvSpPr/>
            <p:nvPr/>
          </p:nvSpPr>
          <p:spPr>
            <a:xfrm>
              <a:off x="4242065" y="1938782"/>
              <a:ext cx="591049" cy="591049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Roboto Regular"/>
                </a:defRPr>
              </a:pPr>
              <a:r>
                <a:rPr lang="en-US" b="1"/>
                <a:t>1</a:t>
              </a:r>
              <a:endParaRPr b="1"/>
            </a:p>
          </p:txBody>
        </p:sp>
        <p:sp>
          <p:nvSpPr>
            <p:cNvPr id="52" name="Freeform: Shape 51"/>
            <p:cNvSpPr/>
            <p:nvPr/>
          </p:nvSpPr>
          <p:spPr>
            <a:xfrm>
              <a:off x="4124089" y="2871804"/>
              <a:ext cx="1963092" cy="458601"/>
            </a:xfrm>
            <a:custGeom>
              <a:avLst/>
              <a:gdLst>
                <a:gd name="connsiteX0" fmla="*/ 1963092 w 1963092"/>
                <a:gd name="connsiteY0" fmla="*/ 0 h 458601"/>
                <a:gd name="connsiteX1" fmla="*/ 1963092 w 1963092"/>
                <a:gd name="connsiteY1" fmla="*/ 458601 h 458601"/>
                <a:gd name="connsiteX2" fmla="*/ 1873840 w 1963092"/>
                <a:gd name="connsiteY2" fmla="*/ 440583 h 458601"/>
                <a:gd name="connsiteX3" fmla="*/ 1861086 w 1963092"/>
                <a:gd name="connsiteY3" fmla="*/ 433661 h 458601"/>
                <a:gd name="connsiteX4" fmla="*/ 764151 w 1963092"/>
                <a:gd name="connsiteY4" fmla="*/ 433661 h 458601"/>
                <a:gd name="connsiteX5" fmla="*/ 764151 w 1963092"/>
                <a:gd name="connsiteY5" fmla="*/ 431567 h 458601"/>
                <a:gd name="connsiteX6" fmla="*/ 387368 w 1963092"/>
                <a:gd name="connsiteY6" fmla="*/ 432600 h 458601"/>
                <a:gd name="connsiteX7" fmla="*/ 0 w 1963092"/>
                <a:gd name="connsiteY7" fmla="*/ 40470 h 458601"/>
                <a:gd name="connsiteX8" fmla="*/ 1537186 w 1963092"/>
                <a:gd name="connsiteY8" fmla="*/ 36252 h 458601"/>
                <a:gd name="connsiteX9" fmla="*/ 1537198 w 1963092"/>
                <a:gd name="connsiteY9" fmla="*/ 40469 h 458601"/>
                <a:gd name="connsiteX10" fmla="*/ 1833303 w 1963092"/>
                <a:gd name="connsiteY10" fmla="*/ 40469 h 458601"/>
                <a:gd name="connsiteX11" fmla="*/ 1834890 w 1963092"/>
                <a:gd name="connsiteY11" fmla="*/ 39159 h 458601"/>
                <a:gd name="connsiteX12" fmla="*/ 1963092 w 1963092"/>
                <a:gd name="connsiteY12" fmla="*/ 0 h 45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3092" h="458601">
                  <a:moveTo>
                    <a:pt x="1963092" y="0"/>
                  </a:moveTo>
                  <a:lnTo>
                    <a:pt x="1963092" y="458601"/>
                  </a:lnTo>
                  <a:cubicBezTo>
                    <a:pt x="1931433" y="458601"/>
                    <a:pt x="1901273" y="452185"/>
                    <a:pt x="1873840" y="440583"/>
                  </a:cubicBezTo>
                  <a:lnTo>
                    <a:pt x="1861086" y="433661"/>
                  </a:lnTo>
                  <a:lnTo>
                    <a:pt x="764151" y="433661"/>
                  </a:lnTo>
                  <a:lnTo>
                    <a:pt x="764151" y="431567"/>
                  </a:lnTo>
                  <a:lnTo>
                    <a:pt x="387368" y="432600"/>
                  </a:lnTo>
                  <a:lnTo>
                    <a:pt x="0" y="40470"/>
                  </a:lnTo>
                  <a:lnTo>
                    <a:pt x="1537186" y="36252"/>
                  </a:lnTo>
                  <a:lnTo>
                    <a:pt x="1537198" y="40469"/>
                  </a:lnTo>
                  <a:lnTo>
                    <a:pt x="1833303" y="40469"/>
                  </a:lnTo>
                  <a:lnTo>
                    <a:pt x="1834890" y="39159"/>
                  </a:lnTo>
                  <a:cubicBezTo>
                    <a:pt x="1871486" y="14436"/>
                    <a:pt x="1915604" y="0"/>
                    <a:pt x="1963092" y="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878571" y="1412642"/>
            <a:ext cx="2937088" cy="1702708"/>
            <a:chOff x="878571" y="1412642"/>
            <a:chExt cx="2937088" cy="1702708"/>
          </a:xfrm>
        </p:grpSpPr>
        <p:sp>
          <p:nvSpPr>
            <p:cNvPr id="55" name="TextBox 54"/>
            <p:cNvSpPr txBox="1"/>
            <p:nvPr/>
          </p:nvSpPr>
          <p:spPr>
            <a:xfrm>
              <a:off x="878571" y="1412642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86366" y="1945799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838200" y="3884318"/>
            <a:ext cx="2937088" cy="1702708"/>
            <a:chOff x="878571" y="1412642"/>
            <a:chExt cx="2937088" cy="1702708"/>
          </a:xfrm>
        </p:grpSpPr>
        <p:sp>
          <p:nvSpPr>
            <p:cNvPr id="58" name="TextBox 57"/>
            <p:cNvSpPr txBox="1"/>
            <p:nvPr/>
          </p:nvSpPr>
          <p:spPr>
            <a:xfrm>
              <a:off x="878571" y="1412642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886366" y="1945799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8416712" y="1412642"/>
            <a:ext cx="2937088" cy="1702708"/>
            <a:chOff x="878571" y="1412642"/>
            <a:chExt cx="2937088" cy="1702708"/>
          </a:xfrm>
        </p:grpSpPr>
        <p:sp>
          <p:nvSpPr>
            <p:cNvPr id="61" name="TextBox 60"/>
            <p:cNvSpPr txBox="1"/>
            <p:nvPr/>
          </p:nvSpPr>
          <p:spPr>
            <a:xfrm>
              <a:off x="878571" y="1412642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886366" y="1945799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376341" y="3884318"/>
            <a:ext cx="2937088" cy="1702708"/>
            <a:chOff x="878571" y="1412642"/>
            <a:chExt cx="2937088" cy="1702708"/>
          </a:xfrm>
        </p:grpSpPr>
        <p:sp>
          <p:nvSpPr>
            <p:cNvPr id="64" name="TextBox 63"/>
            <p:cNvSpPr txBox="1"/>
            <p:nvPr/>
          </p:nvSpPr>
          <p:spPr>
            <a:xfrm>
              <a:off x="878571" y="1412642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886366" y="1945799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1794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Teamwork Diagram for PowerPoint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036219" y="1665671"/>
            <a:ext cx="4119563" cy="4093946"/>
            <a:chOff x="4027641" y="1665671"/>
            <a:chExt cx="4119563" cy="4093946"/>
          </a:xfrm>
        </p:grpSpPr>
        <p:sp>
          <p:nvSpPr>
            <p:cNvPr id="25" name="Shape 3748"/>
            <p:cNvSpPr/>
            <p:nvPr/>
          </p:nvSpPr>
          <p:spPr>
            <a:xfrm rot="18900000">
              <a:off x="4027641" y="2282786"/>
              <a:ext cx="1616907" cy="38838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Shape 3750"/>
            <p:cNvSpPr/>
            <p:nvPr/>
          </p:nvSpPr>
          <p:spPr>
            <a:xfrm rot="2700000" flipH="1">
              <a:off x="6530297" y="2279933"/>
              <a:ext cx="1616907" cy="38838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 3752"/>
            <p:cNvSpPr/>
            <p:nvPr/>
          </p:nvSpPr>
          <p:spPr>
            <a:xfrm rot="8100000">
              <a:off x="6530297" y="4756739"/>
              <a:ext cx="1616907" cy="38838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 3753"/>
            <p:cNvSpPr/>
            <p:nvPr/>
          </p:nvSpPr>
          <p:spPr>
            <a:xfrm rot="16190568">
              <a:off x="5733328" y="4504648"/>
              <a:ext cx="1945035" cy="391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15"/>
                  </a:moveTo>
                  <a:lnTo>
                    <a:pt x="21588" y="21600"/>
                  </a:lnTo>
                  <a:lnTo>
                    <a:pt x="10610" y="21450"/>
                  </a:lnTo>
                  <a:lnTo>
                    <a:pt x="0" y="21450"/>
                  </a:lnTo>
                  <a:lnTo>
                    <a:pt x="0" y="21270"/>
                  </a:lnTo>
                  <a:lnTo>
                    <a:pt x="4300" y="0"/>
                  </a:lnTo>
                  <a:lnTo>
                    <a:pt x="17128" y="0"/>
                  </a:lnTo>
                  <a:lnTo>
                    <a:pt x="17128" y="454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Shape 3754"/>
            <p:cNvSpPr/>
            <p:nvPr/>
          </p:nvSpPr>
          <p:spPr>
            <a:xfrm rot="13500000" flipH="1">
              <a:off x="4024662" y="4756972"/>
              <a:ext cx="1616907" cy="38838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 3755"/>
            <p:cNvSpPr/>
            <p:nvPr/>
          </p:nvSpPr>
          <p:spPr>
            <a:xfrm>
              <a:off x="5273497" y="1755719"/>
              <a:ext cx="392614" cy="1989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" y="0"/>
                  </a:moveTo>
                  <a:lnTo>
                    <a:pt x="21426" y="4194"/>
                  </a:lnTo>
                  <a:lnTo>
                    <a:pt x="21600" y="16738"/>
                  </a:lnTo>
                  <a:lnTo>
                    <a:pt x="21259" y="16738"/>
                  </a:lnTo>
                  <a:lnTo>
                    <a:pt x="21259" y="21600"/>
                  </a:lnTo>
                  <a:lnTo>
                    <a:pt x="255" y="21600"/>
                  </a:lnTo>
                  <a:lnTo>
                    <a:pt x="255" y="16749"/>
                  </a:lnTo>
                  <a:lnTo>
                    <a:pt x="233" y="167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Shape 3756"/>
            <p:cNvSpPr/>
            <p:nvPr/>
          </p:nvSpPr>
          <p:spPr>
            <a:xfrm>
              <a:off x="5270517" y="3744387"/>
              <a:ext cx="392614" cy="1928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9" y="0"/>
                  </a:moveTo>
                  <a:lnTo>
                    <a:pt x="21423" y="0"/>
                  </a:lnTo>
                  <a:lnTo>
                    <a:pt x="21423" y="4332"/>
                  </a:lnTo>
                  <a:lnTo>
                    <a:pt x="21600" y="4333"/>
                  </a:lnTo>
                  <a:lnTo>
                    <a:pt x="21426" y="17273"/>
                  </a:lnTo>
                  <a:lnTo>
                    <a:pt x="179" y="21600"/>
                  </a:lnTo>
                  <a:lnTo>
                    <a:pt x="0" y="21600"/>
                  </a:lnTo>
                  <a:lnTo>
                    <a:pt x="233" y="4321"/>
                  </a:lnTo>
                  <a:lnTo>
                    <a:pt x="419" y="4321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 3758"/>
            <p:cNvSpPr/>
            <p:nvPr/>
          </p:nvSpPr>
          <p:spPr>
            <a:xfrm rot="16200000">
              <a:off x="6872292" y="3341389"/>
              <a:ext cx="391541" cy="1965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343"/>
                  </a:moveTo>
                  <a:lnTo>
                    <a:pt x="233" y="21600"/>
                  </a:lnTo>
                  <a:lnTo>
                    <a:pt x="0" y="4706"/>
                  </a:lnTo>
                  <a:lnTo>
                    <a:pt x="183" y="4706"/>
                  </a:lnTo>
                  <a:lnTo>
                    <a:pt x="183" y="0"/>
                  </a:lnTo>
                  <a:lnTo>
                    <a:pt x="21245" y="0"/>
                  </a:lnTo>
                  <a:lnTo>
                    <a:pt x="21245" y="4694"/>
                  </a:lnTo>
                  <a:lnTo>
                    <a:pt x="21426" y="4694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 3759"/>
            <p:cNvSpPr/>
            <p:nvPr/>
          </p:nvSpPr>
          <p:spPr>
            <a:xfrm rot="5400000">
              <a:off x="4908989" y="3340667"/>
              <a:ext cx="391541" cy="1967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347"/>
                  </a:moveTo>
                  <a:lnTo>
                    <a:pt x="174" y="4711"/>
                  </a:lnTo>
                  <a:lnTo>
                    <a:pt x="508" y="4711"/>
                  </a:lnTo>
                  <a:lnTo>
                    <a:pt x="508" y="0"/>
                  </a:lnTo>
                  <a:lnTo>
                    <a:pt x="21570" y="0"/>
                  </a:lnTo>
                  <a:lnTo>
                    <a:pt x="21570" y="4722"/>
                  </a:lnTo>
                  <a:lnTo>
                    <a:pt x="21600" y="4722"/>
                  </a:lnTo>
                  <a:lnTo>
                    <a:pt x="21570" y="6911"/>
                  </a:lnTo>
                  <a:lnTo>
                    <a:pt x="21570" y="13065"/>
                  </a:lnTo>
                  <a:lnTo>
                    <a:pt x="21485" y="13065"/>
                  </a:lnTo>
                  <a:lnTo>
                    <a:pt x="21367" y="2160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 3760"/>
            <p:cNvSpPr/>
            <p:nvPr/>
          </p:nvSpPr>
          <p:spPr>
            <a:xfrm>
              <a:off x="6508734" y="1752866"/>
              <a:ext cx="392614" cy="1982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21" y="0"/>
                  </a:moveTo>
                  <a:lnTo>
                    <a:pt x="21600" y="0"/>
                  </a:lnTo>
                  <a:lnTo>
                    <a:pt x="21480" y="8637"/>
                  </a:lnTo>
                  <a:lnTo>
                    <a:pt x="21483" y="8637"/>
                  </a:lnTo>
                  <a:lnTo>
                    <a:pt x="21483" y="21600"/>
                  </a:lnTo>
                  <a:lnTo>
                    <a:pt x="479" y="21600"/>
                  </a:lnTo>
                  <a:lnTo>
                    <a:pt x="479" y="16792"/>
                  </a:lnTo>
                  <a:lnTo>
                    <a:pt x="0" y="16791"/>
                  </a:lnTo>
                  <a:lnTo>
                    <a:pt x="174" y="4207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Freeform: Shape 50"/>
            <p:cNvSpPr/>
            <p:nvPr/>
          </p:nvSpPr>
          <p:spPr>
            <a:xfrm>
              <a:off x="6084554" y="2871920"/>
              <a:ext cx="1966201" cy="458601"/>
            </a:xfrm>
            <a:custGeom>
              <a:avLst/>
              <a:gdLst>
                <a:gd name="connsiteX0" fmla="*/ 0 w 1966201"/>
                <a:gd name="connsiteY0" fmla="*/ 458220 h 458601"/>
                <a:gd name="connsiteX1" fmla="*/ 1889 w 1966201"/>
                <a:gd name="connsiteY1" fmla="*/ 458411 h 458601"/>
                <a:gd name="connsiteX2" fmla="*/ 0 w 1966201"/>
                <a:gd name="connsiteY2" fmla="*/ 458601 h 458601"/>
                <a:gd name="connsiteX3" fmla="*/ 2627 w 1966201"/>
                <a:gd name="connsiteY3" fmla="*/ 265 h 458601"/>
                <a:gd name="connsiteX4" fmla="*/ 46212 w 1966201"/>
                <a:gd name="connsiteY4" fmla="*/ 4659 h 458601"/>
                <a:gd name="connsiteX5" fmla="*/ 89253 w 1966201"/>
                <a:gd name="connsiteY5" fmla="*/ 18019 h 458601"/>
                <a:gd name="connsiteX6" fmla="*/ 116286 w 1966201"/>
                <a:gd name="connsiteY6" fmla="*/ 32691 h 458601"/>
                <a:gd name="connsiteX7" fmla="*/ 1528302 w 1966201"/>
                <a:gd name="connsiteY7" fmla="*/ 32691 h 458601"/>
                <a:gd name="connsiteX8" fmla="*/ 1528302 w 1966201"/>
                <a:gd name="connsiteY8" fmla="*/ 36299 h 458601"/>
                <a:gd name="connsiteX9" fmla="*/ 1966201 w 1966201"/>
                <a:gd name="connsiteY9" fmla="*/ 37500 h 458601"/>
                <a:gd name="connsiteX10" fmla="*/ 1578847 w 1966201"/>
                <a:gd name="connsiteY10" fmla="*/ 429631 h 458601"/>
                <a:gd name="connsiteX11" fmla="*/ 427916 w 1966201"/>
                <a:gd name="connsiteY11" fmla="*/ 426473 h 458601"/>
                <a:gd name="connsiteX12" fmla="*/ 427918 w 1966201"/>
                <a:gd name="connsiteY12" fmla="*/ 425883 h 458601"/>
                <a:gd name="connsiteX13" fmla="*/ 116336 w 1966201"/>
                <a:gd name="connsiteY13" fmla="*/ 425883 h 458601"/>
                <a:gd name="connsiteX14" fmla="*/ 89253 w 1966201"/>
                <a:gd name="connsiteY14" fmla="*/ 440583 h 458601"/>
                <a:gd name="connsiteX15" fmla="*/ 46212 w 1966201"/>
                <a:gd name="connsiteY15" fmla="*/ 453943 h 458601"/>
                <a:gd name="connsiteX16" fmla="*/ 2627 w 1966201"/>
                <a:gd name="connsiteY16" fmla="*/ 458336 h 458601"/>
                <a:gd name="connsiteX17" fmla="*/ 0 w 1966201"/>
                <a:gd name="connsiteY17" fmla="*/ 0 h 458601"/>
                <a:gd name="connsiteX18" fmla="*/ 1116 w 1966201"/>
                <a:gd name="connsiteY18" fmla="*/ 113 h 458601"/>
                <a:gd name="connsiteX19" fmla="*/ 0 w 1966201"/>
                <a:gd name="connsiteY19" fmla="*/ 281 h 45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66201" h="458601">
                  <a:moveTo>
                    <a:pt x="0" y="458220"/>
                  </a:moveTo>
                  <a:lnTo>
                    <a:pt x="1889" y="458411"/>
                  </a:lnTo>
                  <a:lnTo>
                    <a:pt x="0" y="458601"/>
                  </a:lnTo>
                  <a:close/>
                  <a:moveTo>
                    <a:pt x="2627" y="265"/>
                  </a:moveTo>
                  <a:lnTo>
                    <a:pt x="46212" y="4659"/>
                  </a:lnTo>
                  <a:cubicBezTo>
                    <a:pt x="61138" y="7713"/>
                    <a:pt x="75537" y="12218"/>
                    <a:pt x="89253" y="18019"/>
                  </a:cubicBezTo>
                  <a:lnTo>
                    <a:pt x="116286" y="32691"/>
                  </a:lnTo>
                  <a:lnTo>
                    <a:pt x="1528302" y="32691"/>
                  </a:lnTo>
                  <a:lnTo>
                    <a:pt x="1528302" y="36299"/>
                  </a:lnTo>
                  <a:lnTo>
                    <a:pt x="1966201" y="37500"/>
                  </a:lnTo>
                  <a:lnTo>
                    <a:pt x="1578847" y="429631"/>
                  </a:lnTo>
                  <a:lnTo>
                    <a:pt x="427916" y="426473"/>
                  </a:lnTo>
                  <a:lnTo>
                    <a:pt x="427918" y="425883"/>
                  </a:lnTo>
                  <a:lnTo>
                    <a:pt x="116336" y="425883"/>
                  </a:lnTo>
                  <a:lnTo>
                    <a:pt x="89253" y="440583"/>
                  </a:lnTo>
                  <a:cubicBezTo>
                    <a:pt x="75537" y="446384"/>
                    <a:pt x="61138" y="450889"/>
                    <a:pt x="46212" y="453943"/>
                  </a:cubicBezTo>
                  <a:lnTo>
                    <a:pt x="2627" y="458336"/>
                  </a:lnTo>
                  <a:close/>
                  <a:moveTo>
                    <a:pt x="0" y="0"/>
                  </a:moveTo>
                  <a:lnTo>
                    <a:pt x="1116" y="113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 3763"/>
            <p:cNvSpPr/>
            <p:nvPr/>
          </p:nvSpPr>
          <p:spPr>
            <a:xfrm rot="5400000">
              <a:off x="5352231" y="3413347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 3764"/>
            <p:cNvSpPr/>
            <p:nvPr/>
          </p:nvSpPr>
          <p:spPr>
            <a:xfrm rot="5400000">
              <a:off x="5352115" y="3640021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929" y="0"/>
                    <a:pt x="21600" y="4835"/>
                    <a:pt x="21600" y="10800"/>
                  </a:cubicBezTo>
                  <a:cubicBezTo>
                    <a:pt x="21600" y="16765"/>
                    <a:pt x="11929" y="21600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 3765"/>
            <p:cNvSpPr/>
            <p:nvPr/>
          </p:nvSpPr>
          <p:spPr>
            <a:xfrm rot="5400000">
              <a:off x="6600054" y="3400436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Shape 3766"/>
            <p:cNvSpPr/>
            <p:nvPr/>
          </p:nvSpPr>
          <p:spPr>
            <a:xfrm rot="5400000">
              <a:off x="6599938" y="3627108"/>
              <a:ext cx="229301" cy="458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929" y="0"/>
                    <a:pt x="21600" y="4835"/>
                    <a:pt x="21600" y="10800"/>
                  </a:cubicBezTo>
                  <a:cubicBezTo>
                    <a:pt x="21600" y="16765"/>
                    <a:pt x="11929" y="21600"/>
                    <a:pt x="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 3767"/>
            <p:cNvSpPr/>
            <p:nvPr/>
          </p:nvSpPr>
          <p:spPr>
            <a:xfrm>
              <a:off x="5860749" y="4092093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Shape 3768"/>
            <p:cNvSpPr/>
            <p:nvPr/>
          </p:nvSpPr>
          <p:spPr>
            <a:xfrm>
              <a:off x="6087422" y="4092209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929" y="0"/>
                    <a:pt x="21600" y="4835"/>
                    <a:pt x="21600" y="10800"/>
                  </a:cubicBezTo>
                  <a:cubicBezTo>
                    <a:pt x="21600" y="16765"/>
                    <a:pt x="11929" y="21600"/>
                    <a:pt x="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 3770"/>
            <p:cNvSpPr/>
            <p:nvPr/>
          </p:nvSpPr>
          <p:spPr>
            <a:xfrm>
              <a:off x="7332483" y="1938782"/>
              <a:ext cx="591049" cy="591049"/>
            </a:xfrm>
            <a:prstGeom prst="ellipse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Roboto Regular"/>
                </a:defRPr>
              </a:pPr>
              <a:r>
                <a:rPr lang="en-US" b="1"/>
                <a:t>2</a:t>
              </a:r>
              <a:endParaRPr b="1"/>
            </a:p>
          </p:txBody>
        </p:sp>
        <p:sp>
          <p:nvSpPr>
            <p:cNvPr id="22" name="Shape 3771"/>
            <p:cNvSpPr/>
            <p:nvPr/>
          </p:nvSpPr>
          <p:spPr>
            <a:xfrm>
              <a:off x="7332483" y="4903778"/>
              <a:ext cx="591049" cy="591049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Roboto Regular"/>
                </a:defRPr>
              </a:pPr>
              <a:r>
                <a:rPr lang="en-US" b="1"/>
                <a:t>3</a:t>
              </a:r>
              <a:endParaRPr b="1"/>
            </a:p>
          </p:txBody>
        </p:sp>
        <p:sp>
          <p:nvSpPr>
            <p:cNvPr id="23" name="Shape 3772"/>
            <p:cNvSpPr/>
            <p:nvPr/>
          </p:nvSpPr>
          <p:spPr>
            <a:xfrm>
              <a:off x="4242065" y="4903778"/>
              <a:ext cx="591049" cy="591049"/>
            </a:xfrm>
            <a:prstGeom prst="ellipse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Roboto Regular"/>
                </a:defRPr>
              </a:pPr>
              <a:r>
                <a:rPr lang="en-US" b="1"/>
                <a:t>4</a:t>
              </a:r>
              <a:endParaRPr b="1"/>
            </a:p>
          </p:txBody>
        </p:sp>
        <p:sp>
          <p:nvSpPr>
            <p:cNvPr id="24" name="Shape 3773"/>
            <p:cNvSpPr/>
            <p:nvPr/>
          </p:nvSpPr>
          <p:spPr>
            <a:xfrm>
              <a:off x="4242065" y="1938782"/>
              <a:ext cx="591049" cy="591049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Roboto Regular"/>
                </a:defRPr>
              </a:pPr>
              <a:r>
                <a:rPr lang="en-US" b="1"/>
                <a:t>1</a:t>
              </a:r>
              <a:endParaRPr b="1"/>
            </a:p>
          </p:txBody>
        </p:sp>
        <p:sp>
          <p:nvSpPr>
            <p:cNvPr id="52" name="Freeform: Shape 51"/>
            <p:cNvSpPr/>
            <p:nvPr/>
          </p:nvSpPr>
          <p:spPr>
            <a:xfrm>
              <a:off x="4124089" y="2871804"/>
              <a:ext cx="1963092" cy="458601"/>
            </a:xfrm>
            <a:custGeom>
              <a:avLst/>
              <a:gdLst>
                <a:gd name="connsiteX0" fmla="*/ 1963092 w 1963092"/>
                <a:gd name="connsiteY0" fmla="*/ 0 h 458601"/>
                <a:gd name="connsiteX1" fmla="*/ 1963092 w 1963092"/>
                <a:gd name="connsiteY1" fmla="*/ 458601 h 458601"/>
                <a:gd name="connsiteX2" fmla="*/ 1873840 w 1963092"/>
                <a:gd name="connsiteY2" fmla="*/ 440583 h 458601"/>
                <a:gd name="connsiteX3" fmla="*/ 1861086 w 1963092"/>
                <a:gd name="connsiteY3" fmla="*/ 433661 h 458601"/>
                <a:gd name="connsiteX4" fmla="*/ 764151 w 1963092"/>
                <a:gd name="connsiteY4" fmla="*/ 433661 h 458601"/>
                <a:gd name="connsiteX5" fmla="*/ 764151 w 1963092"/>
                <a:gd name="connsiteY5" fmla="*/ 431567 h 458601"/>
                <a:gd name="connsiteX6" fmla="*/ 387368 w 1963092"/>
                <a:gd name="connsiteY6" fmla="*/ 432600 h 458601"/>
                <a:gd name="connsiteX7" fmla="*/ 0 w 1963092"/>
                <a:gd name="connsiteY7" fmla="*/ 40470 h 458601"/>
                <a:gd name="connsiteX8" fmla="*/ 1537186 w 1963092"/>
                <a:gd name="connsiteY8" fmla="*/ 36252 h 458601"/>
                <a:gd name="connsiteX9" fmla="*/ 1537198 w 1963092"/>
                <a:gd name="connsiteY9" fmla="*/ 40469 h 458601"/>
                <a:gd name="connsiteX10" fmla="*/ 1833303 w 1963092"/>
                <a:gd name="connsiteY10" fmla="*/ 40469 h 458601"/>
                <a:gd name="connsiteX11" fmla="*/ 1834890 w 1963092"/>
                <a:gd name="connsiteY11" fmla="*/ 39159 h 458601"/>
                <a:gd name="connsiteX12" fmla="*/ 1963092 w 1963092"/>
                <a:gd name="connsiteY12" fmla="*/ 0 h 45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3092" h="458601">
                  <a:moveTo>
                    <a:pt x="1963092" y="0"/>
                  </a:moveTo>
                  <a:lnTo>
                    <a:pt x="1963092" y="458601"/>
                  </a:lnTo>
                  <a:cubicBezTo>
                    <a:pt x="1931433" y="458601"/>
                    <a:pt x="1901273" y="452185"/>
                    <a:pt x="1873840" y="440583"/>
                  </a:cubicBezTo>
                  <a:lnTo>
                    <a:pt x="1861086" y="433661"/>
                  </a:lnTo>
                  <a:lnTo>
                    <a:pt x="764151" y="433661"/>
                  </a:lnTo>
                  <a:lnTo>
                    <a:pt x="764151" y="431567"/>
                  </a:lnTo>
                  <a:lnTo>
                    <a:pt x="387368" y="432600"/>
                  </a:lnTo>
                  <a:lnTo>
                    <a:pt x="0" y="40470"/>
                  </a:lnTo>
                  <a:lnTo>
                    <a:pt x="1537186" y="36252"/>
                  </a:lnTo>
                  <a:lnTo>
                    <a:pt x="1537198" y="40469"/>
                  </a:lnTo>
                  <a:lnTo>
                    <a:pt x="1833303" y="40469"/>
                  </a:lnTo>
                  <a:lnTo>
                    <a:pt x="1834890" y="39159"/>
                  </a:lnTo>
                  <a:cubicBezTo>
                    <a:pt x="1871486" y="14436"/>
                    <a:pt x="1915604" y="0"/>
                    <a:pt x="1963092" y="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878571" y="1412642"/>
            <a:ext cx="2937088" cy="1702708"/>
            <a:chOff x="878571" y="1412642"/>
            <a:chExt cx="2937088" cy="1702708"/>
          </a:xfrm>
        </p:grpSpPr>
        <p:sp>
          <p:nvSpPr>
            <p:cNvPr id="55" name="TextBox 54"/>
            <p:cNvSpPr txBox="1"/>
            <p:nvPr/>
          </p:nvSpPr>
          <p:spPr>
            <a:xfrm>
              <a:off x="878571" y="1412642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86366" y="1945799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838200" y="3884318"/>
            <a:ext cx="2937088" cy="1702708"/>
            <a:chOff x="878571" y="1412642"/>
            <a:chExt cx="2937088" cy="1702708"/>
          </a:xfrm>
        </p:grpSpPr>
        <p:sp>
          <p:nvSpPr>
            <p:cNvPr id="58" name="TextBox 57"/>
            <p:cNvSpPr txBox="1"/>
            <p:nvPr/>
          </p:nvSpPr>
          <p:spPr>
            <a:xfrm>
              <a:off x="878571" y="1412642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886366" y="1945799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8416712" y="1412642"/>
            <a:ext cx="2937088" cy="1702708"/>
            <a:chOff x="878571" y="1412642"/>
            <a:chExt cx="2937088" cy="1702708"/>
          </a:xfrm>
        </p:grpSpPr>
        <p:sp>
          <p:nvSpPr>
            <p:cNvPr id="61" name="TextBox 60"/>
            <p:cNvSpPr txBox="1"/>
            <p:nvPr/>
          </p:nvSpPr>
          <p:spPr>
            <a:xfrm>
              <a:off x="878571" y="1412642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886366" y="1945799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376341" y="3884318"/>
            <a:ext cx="2937088" cy="1702708"/>
            <a:chOff x="878571" y="1412642"/>
            <a:chExt cx="2937088" cy="1702708"/>
          </a:xfrm>
        </p:grpSpPr>
        <p:sp>
          <p:nvSpPr>
            <p:cNvPr id="64" name="TextBox 63"/>
            <p:cNvSpPr txBox="1"/>
            <p:nvPr/>
          </p:nvSpPr>
          <p:spPr>
            <a:xfrm>
              <a:off x="878571" y="1412642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886366" y="1945799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6287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7397</TotalTime>
  <Words>364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Roboto Regular</vt:lpstr>
      <vt:lpstr>Template PresentationGo</vt:lpstr>
      <vt:lpstr>Template PresentationGo Dark</vt:lpstr>
      <vt:lpstr>Custom Design</vt:lpstr>
      <vt:lpstr>Teamwork Diagram for PowerPoint</vt:lpstr>
      <vt:lpstr>Teamwork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Teamwork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2017-02-20T21:48:15Z</dcterms:modified>
</cp:coreProperties>
</file>