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95BC"/>
    <a:srgbClr val="3A435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78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2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33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3089865"/>
            <a:ext cx="2663255" cy="2544701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352752"/>
            <a:ext cx="2663255" cy="254470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605117"/>
            <a:ext cx="2663255" cy="2544701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884299"/>
            <a:ext cx="2663255" cy="25447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215841" y="1320906"/>
            <a:ext cx="2617416" cy="1689725"/>
            <a:chOff x="8826135" y="1400140"/>
            <a:chExt cx="2617416" cy="1689725"/>
          </a:xfrm>
        </p:grpSpPr>
        <p:sp>
          <p:nvSpPr>
            <p:cNvPr id="42" name="TextBox 4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58744" y="1320906"/>
            <a:ext cx="2617416" cy="1689725"/>
            <a:chOff x="8826135" y="1400140"/>
            <a:chExt cx="2617416" cy="1689725"/>
          </a:xfrm>
        </p:grpSpPr>
        <p:sp>
          <p:nvSpPr>
            <p:cNvPr id="46" name="TextBox 45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212331" y="3944841"/>
            <a:ext cx="2617416" cy="1689725"/>
            <a:chOff x="8826135" y="1400140"/>
            <a:chExt cx="2617416" cy="1689725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5234" y="3944841"/>
            <a:ext cx="2617416" cy="1689725"/>
            <a:chOff x="8826135" y="1400140"/>
            <a:chExt cx="2617416" cy="1689725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Freeform 296"/>
          <p:cNvSpPr/>
          <p:nvPr/>
        </p:nvSpPr>
        <p:spPr>
          <a:xfrm>
            <a:off x="8537324" y="1379314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 304"/>
          <p:cNvSpPr/>
          <p:nvPr/>
        </p:nvSpPr>
        <p:spPr>
          <a:xfrm>
            <a:off x="3234530" y="1356949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Freeform 322"/>
          <p:cNvSpPr/>
          <p:nvPr/>
        </p:nvSpPr>
        <p:spPr>
          <a:xfrm>
            <a:off x="3192461" y="394484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 456"/>
          <p:cNvSpPr/>
          <p:nvPr/>
        </p:nvSpPr>
        <p:spPr>
          <a:xfrm>
            <a:off x="8516289" y="4081947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856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3089865"/>
            <a:ext cx="2663255" cy="254470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352752"/>
            <a:ext cx="2663255" cy="2544701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605117"/>
            <a:ext cx="2663255" cy="25447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884299"/>
            <a:ext cx="2663255" cy="25447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215841" y="1320906"/>
            <a:ext cx="2617416" cy="1689725"/>
            <a:chOff x="8826135" y="1400140"/>
            <a:chExt cx="2617416" cy="1689725"/>
          </a:xfrm>
        </p:grpSpPr>
        <p:sp>
          <p:nvSpPr>
            <p:cNvPr id="42" name="TextBox 4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58744" y="1320906"/>
            <a:ext cx="2617416" cy="1689725"/>
            <a:chOff x="8826135" y="1400140"/>
            <a:chExt cx="2617416" cy="1689725"/>
          </a:xfrm>
        </p:grpSpPr>
        <p:sp>
          <p:nvSpPr>
            <p:cNvPr id="46" name="TextBox 45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212331" y="3944841"/>
            <a:ext cx="2617416" cy="1689725"/>
            <a:chOff x="8826135" y="1400140"/>
            <a:chExt cx="2617416" cy="1689725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5234" y="3944841"/>
            <a:ext cx="2617416" cy="1689725"/>
            <a:chOff x="8826135" y="1400140"/>
            <a:chExt cx="2617416" cy="1689725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1" name="Freeform 296"/>
          <p:cNvSpPr/>
          <p:nvPr/>
        </p:nvSpPr>
        <p:spPr>
          <a:xfrm>
            <a:off x="8537324" y="1379314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 304"/>
          <p:cNvSpPr/>
          <p:nvPr/>
        </p:nvSpPr>
        <p:spPr>
          <a:xfrm>
            <a:off x="3234530" y="1356949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Freeform 322"/>
          <p:cNvSpPr/>
          <p:nvPr/>
        </p:nvSpPr>
        <p:spPr>
          <a:xfrm>
            <a:off x="3192461" y="394484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Freeform 456"/>
          <p:cNvSpPr/>
          <p:nvPr/>
        </p:nvSpPr>
        <p:spPr>
          <a:xfrm>
            <a:off x="8516289" y="4081947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6511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7451</TotalTime>
  <Words>302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Cuboid Diagram for PowerPoint</vt:lpstr>
      <vt:lpstr>4-Layer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2017-03-07T17:18:21Z</dcterms:modified>
</cp:coreProperties>
</file>