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3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4350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7" d="100"/>
          <a:sy n="77" d="100"/>
        </p:scale>
        <p:origin x="81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58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8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 bwMode="auto">
          <a:xfrm>
            <a:off x="3573280" y="3555583"/>
            <a:ext cx="1997441" cy="190852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5-Layer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3573280" y="3016721"/>
            <a:ext cx="1997441" cy="190852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3573280" y="2477860"/>
            <a:ext cx="1997441" cy="1908526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3573280" y="1938999"/>
            <a:ext cx="1997441" cy="19085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3573280" y="1400139"/>
            <a:ext cx="1997441" cy="19085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50" name="Group 49"/>
          <p:cNvGrpSpPr/>
          <p:nvPr/>
        </p:nvGrpSpPr>
        <p:grpSpPr>
          <a:xfrm>
            <a:off x="6909248" y="3768257"/>
            <a:ext cx="1963062" cy="1140336"/>
            <a:chOff x="8826135" y="1384752"/>
            <a:chExt cx="2617416" cy="1520446"/>
          </a:xfrm>
        </p:grpSpPr>
        <p:sp>
          <p:nvSpPr>
            <p:cNvPr id="54" name="TextBox 53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833930" y="1920314"/>
              <a:ext cx="2609621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66426" y="4185274"/>
            <a:ext cx="1963062" cy="1128794"/>
            <a:chOff x="8826135" y="1384752"/>
            <a:chExt cx="2617416" cy="1505058"/>
          </a:xfrm>
        </p:grpSpPr>
        <p:sp>
          <p:nvSpPr>
            <p:cNvPr id="52" name="TextBox 51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8" name="Freeform 296"/>
          <p:cNvSpPr/>
          <p:nvPr/>
        </p:nvSpPr>
        <p:spPr>
          <a:xfrm>
            <a:off x="6402993" y="2481684"/>
            <a:ext cx="410174" cy="409965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59" name="Freeform 304"/>
          <p:cNvSpPr/>
          <p:nvPr/>
        </p:nvSpPr>
        <p:spPr>
          <a:xfrm>
            <a:off x="2425897" y="3016721"/>
            <a:ext cx="378623" cy="378429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60" name="Freeform 322"/>
          <p:cNvSpPr/>
          <p:nvPr/>
        </p:nvSpPr>
        <p:spPr>
          <a:xfrm>
            <a:off x="2394346" y="4196813"/>
            <a:ext cx="441727" cy="378429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61" name="Freeform 456"/>
          <p:cNvSpPr/>
          <p:nvPr/>
        </p:nvSpPr>
        <p:spPr>
          <a:xfrm>
            <a:off x="6387217" y="3848059"/>
            <a:ext cx="441727" cy="378505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30" name="Group 29"/>
          <p:cNvGrpSpPr/>
          <p:nvPr/>
        </p:nvGrpSpPr>
        <p:grpSpPr>
          <a:xfrm>
            <a:off x="6909248" y="2468490"/>
            <a:ext cx="1963062" cy="1140336"/>
            <a:chOff x="8826135" y="1384752"/>
            <a:chExt cx="2617416" cy="1520446"/>
          </a:xfrm>
        </p:grpSpPr>
        <p:sp>
          <p:nvSpPr>
            <p:cNvPr id="31" name="TextBox 30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833930" y="1920314"/>
              <a:ext cx="2609621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66426" y="2945344"/>
            <a:ext cx="1963062" cy="1128794"/>
            <a:chOff x="8826135" y="1384752"/>
            <a:chExt cx="2617416" cy="1505058"/>
          </a:xfrm>
        </p:grpSpPr>
        <p:sp>
          <p:nvSpPr>
            <p:cNvPr id="34" name="TextBox 33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66426" y="1705414"/>
            <a:ext cx="1963062" cy="1128794"/>
            <a:chOff x="8826135" y="1384752"/>
            <a:chExt cx="2617416" cy="1505058"/>
          </a:xfrm>
        </p:grpSpPr>
        <p:sp>
          <p:nvSpPr>
            <p:cNvPr id="49" name="TextBox 48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7" name="Freeform 386"/>
          <p:cNvSpPr/>
          <p:nvPr/>
        </p:nvSpPr>
        <p:spPr>
          <a:xfrm>
            <a:off x="2339782" y="1781681"/>
            <a:ext cx="401226" cy="319930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</p:spTree>
    <p:extLst>
      <p:ext uri="{BB962C8B-B14F-4D97-AF65-F5344CB8AC3E}">
        <p14:creationId xmlns:p14="http://schemas.microsoft.com/office/powerpoint/2010/main" val="389638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 bwMode="auto">
          <a:xfrm>
            <a:off x="3573280" y="3555583"/>
            <a:ext cx="1997441" cy="1908526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5-Layer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3573280" y="3016721"/>
            <a:ext cx="1997441" cy="190852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3573280" y="2477860"/>
            <a:ext cx="1997441" cy="1908526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3573280" y="1938999"/>
            <a:ext cx="1997441" cy="190852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3573280" y="1400139"/>
            <a:ext cx="1997441" cy="19085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51" name="Group 50"/>
          <p:cNvGrpSpPr/>
          <p:nvPr/>
        </p:nvGrpSpPr>
        <p:grpSpPr>
          <a:xfrm>
            <a:off x="266426" y="4185274"/>
            <a:ext cx="1963062" cy="1128794"/>
            <a:chOff x="8826135" y="1384752"/>
            <a:chExt cx="2617416" cy="1505058"/>
          </a:xfrm>
        </p:grpSpPr>
        <p:sp>
          <p:nvSpPr>
            <p:cNvPr id="52" name="TextBox 51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0" name="Freeform 322"/>
          <p:cNvSpPr/>
          <p:nvPr/>
        </p:nvSpPr>
        <p:spPr>
          <a:xfrm>
            <a:off x="2394346" y="4196813"/>
            <a:ext cx="441727" cy="378429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grpSp>
        <p:nvGrpSpPr>
          <p:cNvPr id="48" name="Group 47"/>
          <p:cNvGrpSpPr/>
          <p:nvPr/>
        </p:nvGrpSpPr>
        <p:grpSpPr>
          <a:xfrm>
            <a:off x="266426" y="1705414"/>
            <a:ext cx="1963062" cy="1128794"/>
            <a:chOff x="8826135" y="1384752"/>
            <a:chExt cx="2617416" cy="1505058"/>
          </a:xfrm>
        </p:grpSpPr>
        <p:sp>
          <p:nvSpPr>
            <p:cNvPr id="49" name="TextBox 48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7" name="Freeform 386"/>
          <p:cNvSpPr/>
          <p:nvPr/>
        </p:nvSpPr>
        <p:spPr>
          <a:xfrm>
            <a:off x="2339782" y="1781681"/>
            <a:ext cx="401226" cy="319930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grpSp>
        <p:nvGrpSpPr>
          <p:cNvPr id="37" name="Group 36"/>
          <p:cNvGrpSpPr/>
          <p:nvPr/>
        </p:nvGrpSpPr>
        <p:grpSpPr>
          <a:xfrm>
            <a:off x="6909248" y="3768257"/>
            <a:ext cx="1963062" cy="1140336"/>
            <a:chOff x="8826135" y="1384752"/>
            <a:chExt cx="2617416" cy="1520446"/>
          </a:xfrm>
        </p:grpSpPr>
        <p:sp>
          <p:nvSpPr>
            <p:cNvPr id="41" name="TextBox 40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833930" y="1920314"/>
              <a:ext cx="2609621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3" name="Freeform 296"/>
          <p:cNvSpPr/>
          <p:nvPr/>
        </p:nvSpPr>
        <p:spPr>
          <a:xfrm>
            <a:off x="6402993" y="2481684"/>
            <a:ext cx="410174" cy="409965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/>
          </a:p>
        </p:txBody>
      </p:sp>
      <p:sp>
        <p:nvSpPr>
          <p:cNvPr id="44" name="Freeform 456"/>
          <p:cNvSpPr/>
          <p:nvPr/>
        </p:nvSpPr>
        <p:spPr>
          <a:xfrm>
            <a:off x="6387217" y="3848059"/>
            <a:ext cx="441727" cy="378505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45" name="Group 44"/>
          <p:cNvGrpSpPr/>
          <p:nvPr/>
        </p:nvGrpSpPr>
        <p:grpSpPr>
          <a:xfrm>
            <a:off x="6909248" y="2468490"/>
            <a:ext cx="1963062" cy="1140336"/>
            <a:chOff x="8826135" y="1384752"/>
            <a:chExt cx="2617416" cy="1520446"/>
          </a:xfrm>
        </p:grpSpPr>
        <p:sp>
          <p:nvSpPr>
            <p:cNvPr id="46" name="TextBox 45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833930" y="1920314"/>
              <a:ext cx="2609621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8" name="Freeform 304"/>
          <p:cNvSpPr/>
          <p:nvPr/>
        </p:nvSpPr>
        <p:spPr>
          <a:xfrm>
            <a:off x="2425897" y="3016721"/>
            <a:ext cx="378623" cy="378429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29" name="Group 28"/>
          <p:cNvGrpSpPr/>
          <p:nvPr/>
        </p:nvGrpSpPr>
        <p:grpSpPr>
          <a:xfrm>
            <a:off x="266426" y="2945344"/>
            <a:ext cx="1963062" cy="1128794"/>
            <a:chOff x="8826135" y="1384752"/>
            <a:chExt cx="2617416" cy="1505058"/>
          </a:xfrm>
        </p:grpSpPr>
        <p:sp>
          <p:nvSpPr>
            <p:cNvPr id="30" name="TextBox 29"/>
            <p:cNvSpPr txBox="1"/>
            <p:nvPr/>
          </p:nvSpPr>
          <p:spPr>
            <a:xfrm>
              <a:off x="8826135" y="1384752"/>
              <a:ext cx="2616565" cy="55399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833930" y="1904925"/>
              <a:ext cx="2609621" cy="98488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3917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9849</TotalTime>
  <Words>326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5-Layer Cuboid Diagram for PowerPoint</vt:lpstr>
      <vt:lpstr>5-Layer Cuboid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5-Layer Cuboid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2017-03-07T17:20:09Z</dcterms:modified>
</cp:coreProperties>
</file>