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08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57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4 Parts for PowerPoint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6543675" y="1420969"/>
            <a:ext cx="1971675" cy="4201234"/>
            <a:chOff x="497608" y="1388615"/>
            <a:chExt cx="3020291" cy="4669285"/>
          </a:xfrm>
        </p:grpSpPr>
        <p:sp>
          <p:nvSpPr>
            <p:cNvPr id="17" name="Rectangle 16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72000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03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00325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9" name="Rectangle 8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02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8650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4" name="Rectangle 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01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62000" y="3641604"/>
            <a:ext cx="1704975" cy="1564624"/>
            <a:chOff x="8274023" y="1113604"/>
            <a:chExt cx="2937088" cy="1738936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733675" y="3641604"/>
            <a:ext cx="1704975" cy="1564624"/>
            <a:chOff x="8274023" y="1113604"/>
            <a:chExt cx="2937088" cy="1738936"/>
          </a:xfrm>
        </p:grpSpPr>
        <p:sp>
          <p:nvSpPr>
            <p:cNvPr id="29" name="TextBox 28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705350" y="3641604"/>
            <a:ext cx="1704975" cy="1564624"/>
            <a:chOff x="8274023" y="1113604"/>
            <a:chExt cx="2937088" cy="1738936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677025" y="3641604"/>
            <a:ext cx="1704975" cy="1564624"/>
            <a:chOff x="8274023" y="1113604"/>
            <a:chExt cx="2937088" cy="1738936"/>
          </a:xfrm>
        </p:grpSpPr>
        <p:sp>
          <p:nvSpPr>
            <p:cNvPr id="35" name="TextBox 3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00325" y="1420969"/>
            <a:ext cx="133350" cy="4201234"/>
            <a:chOff x="3467100" y="1310676"/>
            <a:chExt cx="177800" cy="4669285"/>
          </a:xfrm>
        </p:grpSpPr>
        <p:sp>
          <p:nvSpPr>
            <p:cNvPr id="37" name="Rectangle 36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Rectangle 37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Rectangle 38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574262" y="1420969"/>
            <a:ext cx="133350" cy="4201234"/>
            <a:chOff x="6410024" y="1310676"/>
            <a:chExt cx="177800" cy="4669285"/>
          </a:xfrm>
        </p:grpSpPr>
        <p:sp>
          <p:nvSpPr>
            <p:cNvPr id="42" name="Rectangle 4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Rectangle 4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Rectangle 4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541413" y="1420969"/>
            <a:ext cx="133350" cy="4201234"/>
            <a:chOff x="6410024" y="1310676"/>
            <a:chExt cx="177800" cy="4669285"/>
          </a:xfrm>
        </p:grpSpPr>
        <p:sp>
          <p:nvSpPr>
            <p:cNvPr id="48" name="Rectangle 4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Rectangle 4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Rectangle 4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1" name="Freeform 296"/>
          <p:cNvSpPr/>
          <p:nvPr/>
        </p:nvSpPr>
        <p:spPr>
          <a:xfrm>
            <a:off x="1406341" y="3150779"/>
            <a:ext cx="416294" cy="41608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Freeform 386"/>
          <p:cNvSpPr/>
          <p:nvPr/>
        </p:nvSpPr>
        <p:spPr>
          <a:xfrm>
            <a:off x="3345656" y="3150780"/>
            <a:ext cx="475086" cy="3788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Freeform 305"/>
          <p:cNvSpPr/>
          <p:nvPr/>
        </p:nvSpPr>
        <p:spPr>
          <a:xfrm>
            <a:off x="5332108" y="3150779"/>
            <a:ext cx="447746" cy="35211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Freeform 309"/>
          <p:cNvSpPr/>
          <p:nvPr/>
        </p:nvSpPr>
        <p:spPr>
          <a:xfrm>
            <a:off x="7321631" y="3150779"/>
            <a:ext cx="415763" cy="35208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4194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4 Parts for PowerPoint</a:t>
            </a:r>
            <a:endParaRPr lang="en-US"/>
          </a:p>
        </p:txBody>
      </p:sp>
      <p:grpSp>
        <p:nvGrpSpPr>
          <p:cNvPr id="135" name="Group 134"/>
          <p:cNvGrpSpPr/>
          <p:nvPr/>
        </p:nvGrpSpPr>
        <p:grpSpPr>
          <a:xfrm>
            <a:off x="6543675" y="1420969"/>
            <a:ext cx="1971675" cy="4201234"/>
            <a:chOff x="497608" y="1388615"/>
            <a:chExt cx="3020291" cy="4669285"/>
          </a:xfrm>
        </p:grpSpPr>
        <p:sp>
          <p:nvSpPr>
            <p:cNvPr id="136" name="Rectangle 135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04</a:t>
              </a: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4572000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140" name="Rectangle 139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03</a:t>
              </a: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2600325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144" name="Rectangle 14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02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28650" y="1420969"/>
            <a:ext cx="1971675" cy="4201234"/>
            <a:chOff x="497608" y="1388615"/>
            <a:chExt cx="3020291" cy="4669285"/>
          </a:xfrm>
          <a:effectLst/>
        </p:grpSpPr>
        <p:sp>
          <p:nvSpPr>
            <p:cNvPr id="148" name="Rectangle 147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7200"/>
                <a:t>01</a:t>
              </a: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762000" y="3641604"/>
            <a:ext cx="1704975" cy="1564624"/>
            <a:chOff x="8274023" y="1113604"/>
            <a:chExt cx="2937088" cy="1738936"/>
          </a:xfrm>
        </p:grpSpPr>
        <p:sp>
          <p:nvSpPr>
            <p:cNvPr id="152" name="TextBox 151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2733675" y="3641604"/>
            <a:ext cx="1704975" cy="1564624"/>
            <a:chOff x="8274023" y="1113604"/>
            <a:chExt cx="2937088" cy="1738936"/>
          </a:xfrm>
        </p:grpSpPr>
        <p:sp>
          <p:nvSpPr>
            <p:cNvPr id="155" name="TextBox 15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4705350" y="3641604"/>
            <a:ext cx="1704975" cy="1564624"/>
            <a:chOff x="8274023" y="1113604"/>
            <a:chExt cx="2937088" cy="1738936"/>
          </a:xfrm>
        </p:grpSpPr>
        <p:sp>
          <p:nvSpPr>
            <p:cNvPr id="158" name="TextBox 157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6677025" y="3641604"/>
            <a:ext cx="1704975" cy="1564624"/>
            <a:chOff x="8274023" y="1113604"/>
            <a:chExt cx="2937088" cy="1738936"/>
          </a:xfrm>
        </p:grpSpPr>
        <p:sp>
          <p:nvSpPr>
            <p:cNvPr id="161" name="TextBox 160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281818" y="165221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2600325" y="1420969"/>
            <a:ext cx="133350" cy="4201234"/>
            <a:chOff x="3467100" y="1310676"/>
            <a:chExt cx="177800" cy="4669285"/>
          </a:xfrm>
        </p:grpSpPr>
        <p:sp>
          <p:nvSpPr>
            <p:cNvPr id="164" name="Rectangle 163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5" name="Rectangle 164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6" name="Rectangle 165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4574262" y="1420969"/>
            <a:ext cx="133350" cy="4201234"/>
            <a:chOff x="6410024" y="1310676"/>
            <a:chExt cx="177800" cy="4669285"/>
          </a:xfrm>
        </p:grpSpPr>
        <p:sp>
          <p:nvSpPr>
            <p:cNvPr id="168" name="Rectangle 16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9" name="Rectangle 16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Rectangle 16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6541413" y="1420969"/>
            <a:ext cx="133350" cy="4201234"/>
            <a:chOff x="6410024" y="1310676"/>
            <a:chExt cx="177800" cy="4669285"/>
          </a:xfrm>
        </p:grpSpPr>
        <p:sp>
          <p:nvSpPr>
            <p:cNvPr id="172" name="Rectangle 17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3" name="Rectangle 17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4" name="Rectangle 17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75" name="Freeform 296"/>
          <p:cNvSpPr/>
          <p:nvPr/>
        </p:nvSpPr>
        <p:spPr>
          <a:xfrm>
            <a:off x="1406341" y="3150779"/>
            <a:ext cx="416294" cy="41608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6" name="Freeform 386"/>
          <p:cNvSpPr/>
          <p:nvPr/>
        </p:nvSpPr>
        <p:spPr>
          <a:xfrm>
            <a:off x="3345656" y="3150780"/>
            <a:ext cx="475086" cy="3788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7" name="Freeform 305"/>
          <p:cNvSpPr/>
          <p:nvPr/>
        </p:nvSpPr>
        <p:spPr>
          <a:xfrm>
            <a:off x="5332108" y="3150779"/>
            <a:ext cx="447746" cy="35211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8" name="Freeform 309"/>
          <p:cNvSpPr/>
          <p:nvPr/>
        </p:nvSpPr>
        <p:spPr>
          <a:xfrm>
            <a:off x="7321631" y="3150779"/>
            <a:ext cx="415763" cy="35208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7144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304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 with 4 Parts for PowerPoint</vt:lpstr>
      <vt:lpstr>Table with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with 4 Parts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2017-03-22T17:32:55Z</dcterms:modified>
</cp:coreProperties>
</file>