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1" r:id="rId4"/>
    <p:sldId id="33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3A435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56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F-40D1-964D-9DF1B0662E9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49F-40D1-964D-9DF1B0662E9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E86-4FF3-BB6F-768A9E836F73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F-40D1-964D-9DF1B0662E99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49F-40D1-964D-9DF1B0662E99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9E7-4076-89B9-4BE9AA02F22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E7-4076-89B9-4BE9AA02F2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4E-4557-968D-9AAFC4DDE33E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9E7-4076-89B9-4BE9AA02F22C}"/>
              </c:ext>
            </c:extLst>
          </c:dPt>
          <c:dPt>
            <c:idx val="4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E7-4076-89B9-4BE9AA02F22C}"/>
              </c:ext>
            </c:extLst>
          </c:dPt>
          <c:cat>
            <c:strRef>
              <c:f>Sheet1!$A$2:$A$6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2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2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2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DFA-46B2-874B-063A529C408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DFA-46B2-874B-063A529C408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DFA-46B2-874B-063A529C408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DFA-46B2-874B-063A529C408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F-40D1-964D-9DF1B0662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681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39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Chart Hierarchy for PowerPoint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091809294"/>
              </p:ext>
            </p:extLst>
          </p:nvPr>
        </p:nvGraphicFramePr>
        <p:xfrm>
          <a:off x="4892964" y="1122218"/>
          <a:ext cx="2406073" cy="217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35870549"/>
              </p:ext>
            </p:extLst>
          </p:nvPr>
        </p:nvGraphicFramePr>
        <p:xfrm>
          <a:off x="881690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500308928"/>
              </p:ext>
            </p:extLst>
          </p:nvPr>
        </p:nvGraphicFramePr>
        <p:xfrm>
          <a:off x="2976805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326387758"/>
              </p:ext>
            </p:extLst>
          </p:nvPr>
        </p:nvGraphicFramePr>
        <p:xfrm>
          <a:off x="5071920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679044829"/>
              </p:ext>
            </p:extLst>
          </p:nvPr>
        </p:nvGraphicFramePr>
        <p:xfrm>
          <a:off x="7167035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480992324"/>
              </p:ext>
            </p:extLst>
          </p:nvPr>
        </p:nvGraphicFramePr>
        <p:xfrm>
          <a:off x="9262148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030346" y="4838318"/>
            <a:ext cx="1749799" cy="1269578"/>
            <a:chOff x="8274023" y="1390601"/>
            <a:chExt cx="2937088" cy="1269578"/>
          </a:xfrm>
        </p:grpSpPr>
        <p:sp>
          <p:nvSpPr>
            <p:cNvPr id="14" name="TextBox 13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411329" y="4838318"/>
            <a:ext cx="1749799" cy="1269578"/>
            <a:chOff x="8274023" y="1390601"/>
            <a:chExt cx="2937088" cy="1269578"/>
          </a:xfrm>
        </p:grpSpPr>
        <p:sp>
          <p:nvSpPr>
            <p:cNvPr id="17" name="TextBox 16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16084" y="4838318"/>
            <a:ext cx="1749799" cy="1269578"/>
            <a:chOff x="8274023" y="1390601"/>
            <a:chExt cx="2937088" cy="1269578"/>
          </a:xfrm>
        </p:grpSpPr>
        <p:sp>
          <p:nvSpPr>
            <p:cNvPr id="20" name="TextBox 19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220838" y="4838318"/>
            <a:ext cx="1749799" cy="1269578"/>
            <a:chOff x="8274023" y="1390601"/>
            <a:chExt cx="2937088" cy="1269578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25592" y="4838318"/>
            <a:ext cx="1749799" cy="1269578"/>
            <a:chOff x="8274023" y="1390601"/>
            <a:chExt cx="2937088" cy="1269578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29" name="Connector: Elbow 28"/>
          <p:cNvCxnSpPr>
            <a:cxnSpLocks/>
            <a:stCxn id="6" idx="3"/>
            <a:endCxn id="11" idx="0"/>
          </p:cNvCxnSpPr>
          <p:nvPr/>
        </p:nvCxnSpPr>
        <p:spPr>
          <a:xfrm>
            <a:off x="7299037" y="2209030"/>
            <a:ext cx="2987192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6" idx="3"/>
            <a:endCxn id="10" idx="0"/>
          </p:cNvCxnSpPr>
          <p:nvPr/>
        </p:nvCxnSpPr>
        <p:spPr>
          <a:xfrm>
            <a:off x="7299037" y="2209030"/>
            <a:ext cx="892079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  <a:stCxn id="6" idx="2"/>
            <a:endCxn id="9" idx="0"/>
          </p:cNvCxnSpPr>
          <p:nvPr/>
        </p:nvCxnSpPr>
        <p:spPr>
          <a:xfrm>
            <a:off x="6096000" y="3295842"/>
            <a:ext cx="1" cy="17703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/>
          <p:cNvCxnSpPr>
            <a:cxnSpLocks/>
            <a:stCxn id="6" idx="1"/>
            <a:endCxn id="8" idx="0"/>
          </p:cNvCxnSpPr>
          <p:nvPr/>
        </p:nvCxnSpPr>
        <p:spPr>
          <a:xfrm rot="10800000" flipV="1">
            <a:off x="4000886" y="2209029"/>
            <a:ext cx="892078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/>
          <p:cNvCxnSpPr>
            <a:cxnSpLocks/>
            <a:stCxn id="7" idx="0"/>
            <a:endCxn id="6" idx="1"/>
          </p:cNvCxnSpPr>
          <p:nvPr/>
        </p:nvCxnSpPr>
        <p:spPr>
          <a:xfrm rot="5400000" flipH="1" flipV="1">
            <a:off x="2767444" y="1347358"/>
            <a:ext cx="1263847" cy="2987193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5405416" y="1518708"/>
            <a:ext cx="1380642" cy="138064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1496104" y="3746456"/>
            <a:ext cx="818282" cy="8182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591350" y="3746456"/>
            <a:ext cx="818282" cy="8182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686596" y="3746456"/>
            <a:ext cx="818282" cy="8182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781842" y="3746456"/>
            <a:ext cx="818282" cy="8182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9877087" y="3746456"/>
            <a:ext cx="818282" cy="818282"/>
          </a:xfrm>
          <a:prstGeom prst="ellipse">
            <a:avLst/>
          </a:prstGeom>
          <a:solidFill>
            <a:schemeClr val="bg2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473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 Chart Hierarchy for PowerPoint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1246506"/>
              </p:ext>
            </p:extLst>
          </p:nvPr>
        </p:nvGraphicFramePr>
        <p:xfrm>
          <a:off x="4892964" y="1122218"/>
          <a:ext cx="2406073" cy="2173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226645154"/>
              </p:ext>
            </p:extLst>
          </p:nvPr>
        </p:nvGraphicFramePr>
        <p:xfrm>
          <a:off x="881690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473277363"/>
              </p:ext>
            </p:extLst>
          </p:nvPr>
        </p:nvGraphicFramePr>
        <p:xfrm>
          <a:off x="2976805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3504262093"/>
              </p:ext>
            </p:extLst>
          </p:nvPr>
        </p:nvGraphicFramePr>
        <p:xfrm>
          <a:off x="5071920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3718290591"/>
              </p:ext>
            </p:extLst>
          </p:nvPr>
        </p:nvGraphicFramePr>
        <p:xfrm>
          <a:off x="7167035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2354112770"/>
              </p:ext>
            </p:extLst>
          </p:nvPr>
        </p:nvGraphicFramePr>
        <p:xfrm>
          <a:off x="9262148" y="3472877"/>
          <a:ext cx="2048162" cy="1365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1030346" y="4838318"/>
            <a:ext cx="1749799" cy="1269578"/>
            <a:chOff x="8274023" y="1390601"/>
            <a:chExt cx="2937088" cy="1269578"/>
          </a:xfrm>
        </p:grpSpPr>
        <p:sp>
          <p:nvSpPr>
            <p:cNvPr id="14" name="TextBox 13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411329" y="4838318"/>
            <a:ext cx="1749799" cy="1269578"/>
            <a:chOff x="8274023" y="1390601"/>
            <a:chExt cx="2937088" cy="1269578"/>
          </a:xfrm>
        </p:grpSpPr>
        <p:sp>
          <p:nvSpPr>
            <p:cNvPr id="17" name="TextBox 16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16084" y="4838318"/>
            <a:ext cx="1749799" cy="1269578"/>
            <a:chOff x="8274023" y="1390601"/>
            <a:chExt cx="2937088" cy="1269578"/>
          </a:xfrm>
        </p:grpSpPr>
        <p:sp>
          <p:nvSpPr>
            <p:cNvPr id="20" name="TextBox 19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220838" y="4838318"/>
            <a:ext cx="1749799" cy="1269578"/>
            <a:chOff x="8274023" y="1390601"/>
            <a:chExt cx="2937088" cy="1269578"/>
          </a:xfrm>
        </p:grpSpPr>
        <p:sp>
          <p:nvSpPr>
            <p:cNvPr id="23" name="TextBox 22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25592" y="4838318"/>
            <a:ext cx="1749799" cy="1269578"/>
            <a:chOff x="8274023" y="1390601"/>
            <a:chExt cx="2937088" cy="1269578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390601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759933"/>
              <a:ext cx="2929293" cy="9002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9" name="Connector: Elbow 28"/>
          <p:cNvCxnSpPr>
            <a:cxnSpLocks/>
            <a:stCxn id="6" idx="3"/>
            <a:endCxn id="11" idx="0"/>
          </p:cNvCxnSpPr>
          <p:nvPr/>
        </p:nvCxnSpPr>
        <p:spPr>
          <a:xfrm>
            <a:off x="7299037" y="2209030"/>
            <a:ext cx="2987192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/>
          <p:cNvCxnSpPr>
            <a:cxnSpLocks/>
            <a:stCxn id="6" idx="3"/>
            <a:endCxn id="10" idx="0"/>
          </p:cNvCxnSpPr>
          <p:nvPr/>
        </p:nvCxnSpPr>
        <p:spPr>
          <a:xfrm>
            <a:off x="7299037" y="2209030"/>
            <a:ext cx="892079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  <a:stCxn id="6" idx="2"/>
            <a:endCxn id="9" idx="0"/>
          </p:cNvCxnSpPr>
          <p:nvPr/>
        </p:nvCxnSpPr>
        <p:spPr>
          <a:xfrm>
            <a:off x="6096000" y="3295842"/>
            <a:ext cx="1" cy="17703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Elbow 37"/>
          <p:cNvCxnSpPr>
            <a:cxnSpLocks/>
            <a:stCxn id="6" idx="1"/>
            <a:endCxn id="8" idx="0"/>
          </p:cNvCxnSpPr>
          <p:nvPr/>
        </p:nvCxnSpPr>
        <p:spPr>
          <a:xfrm rot="10800000" flipV="1">
            <a:off x="4000886" y="2209029"/>
            <a:ext cx="892078" cy="1263847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/>
          <p:cNvCxnSpPr>
            <a:cxnSpLocks/>
            <a:stCxn id="7" idx="0"/>
            <a:endCxn id="6" idx="1"/>
          </p:cNvCxnSpPr>
          <p:nvPr/>
        </p:nvCxnSpPr>
        <p:spPr>
          <a:xfrm rot="5400000" flipH="1" flipV="1">
            <a:off x="2767444" y="1347358"/>
            <a:ext cx="1263847" cy="2987193"/>
          </a:xfrm>
          <a:prstGeom prst="bentConnector2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5405416" y="1518708"/>
            <a:ext cx="1380642" cy="1380642"/>
          </a:xfrm>
          <a:prstGeom prst="ellipse">
            <a:avLst/>
          </a:prstGeom>
          <a:solidFill>
            <a:srgbClr val="2B323B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1496104" y="3746456"/>
            <a:ext cx="818282" cy="81828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3591350" y="3746456"/>
            <a:ext cx="818282" cy="81828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686596" y="3746456"/>
            <a:ext cx="818282" cy="81828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7781842" y="3746456"/>
            <a:ext cx="818282" cy="81828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9877087" y="3746456"/>
            <a:ext cx="818282" cy="818282"/>
          </a:xfrm>
          <a:prstGeom prst="ellipse">
            <a:avLst/>
          </a:prstGeom>
          <a:solidFill>
            <a:srgbClr val="2B323B"/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359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7454</TotalTime>
  <Words>356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Hierarchy for PowerPoint</vt:lpstr>
      <vt:lpstr>Pie Chart Hierarchy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Hierarchy for PowerPoint</dc:title>
  <dc:creator>PresentationGo.com</dc:creator>
  <dc:description>© Copyright PresentationGo.com</dc:description>
  <dcterms:created xsi:type="dcterms:W3CDTF">2014-11-26T05:14:11Z</dcterms:created>
  <dcterms:modified xsi:type="dcterms:W3CDTF">2017-04-05T15:35:40Z</dcterms:modified>
</cp:coreProperties>
</file>