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58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92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6-Step Process with Hexagons for PowerPoint</a:t>
            </a:r>
          </a:p>
        </p:txBody>
      </p:sp>
      <p:sp>
        <p:nvSpPr>
          <p:cNvPr id="9" name="Hexagon 8"/>
          <p:cNvSpPr/>
          <p:nvPr/>
        </p:nvSpPr>
        <p:spPr>
          <a:xfrm>
            <a:off x="5879039" y="2798306"/>
            <a:ext cx="1840161" cy="1586346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Hexagon 7"/>
          <p:cNvSpPr/>
          <p:nvPr/>
        </p:nvSpPr>
        <p:spPr>
          <a:xfrm>
            <a:off x="4742966" y="2798306"/>
            <a:ext cx="1840161" cy="1586346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Hexagon 6"/>
          <p:cNvSpPr/>
          <p:nvPr/>
        </p:nvSpPr>
        <p:spPr>
          <a:xfrm>
            <a:off x="3606893" y="2798306"/>
            <a:ext cx="1840161" cy="1586346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Hexagon 5"/>
          <p:cNvSpPr/>
          <p:nvPr/>
        </p:nvSpPr>
        <p:spPr>
          <a:xfrm>
            <a:off x="2470820" y="2798306"/>
            <a:ext cx="1840161" cy="1586346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Hexagon 4"/>
          <p:cNvSpPr/>
          <p:nvPr/>
        </p:nvSpPr>
        <p:spPr>
          <a:xfrm>
            <a:off x="1334747" y="2798306"/>
            <a:ext cx="1840161" cy="1586346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/>
          <p:cNvSpPr/>
          <p:nvPr/>
        </p:nvSpPr>
        <p:spPr>
          <a:xfrm>
            <a:off x="550718" y="2798306"/>
            <a:ext cx="1488117" cy="1586346"/>
          </a:xfrm>
          <a:custGeom>
            <a:avLst/>
            <a:gdLst>
              <a:gd name="connsiteX0" fmla="*/ 59390 w 1984156"/>
              <a:gd name="connsiteY0" fmla="*/ 0 h 2115128"/>
              <a:gd name="connsiteX1" fmla="*/ 1455374 w 1984156"/>
              <a:gd name="connsiteY1" fmla="*/ 0 h 2115128"/>
              <a:gd name="connsiteX2" fmla="*/ 1984156 w 1984156"/>
              <a:gd name="connsiteY2" fmla="*/ 1057564 h 2115128"/>
              <a:gd name="connsiteX3" fmla="*/ 1455374 w 1984156"/>
              <a:gd name="connsiteY3" fmla="*/ 2115128 h 2115128"/>
              <a:gd name="connsiteX4" fmla="*/ 59390 w 1984156"/>
              <a:gd name="connsiteY4" fmla="*/ 2115128 h 2115128"/>
              <a:gd name="connsiteX5" fmla="*/ 0 w 1984156"/>
              <a:gd name="connsiteY5" fmla="*/ 1996348 h 2115128"/>
              <a:gd name="connsiteX6" fmla="*/ 469392 w 1984156"/>
              <a:gd name="connsiteY6" fmla="*/ 1057564 h 2115128"/>
              <a:gd name="connsiteX7" fmla="*/ 0 w 1984156"/>
              <a:gd name="connsiteY7" fmla="*/ 118780 h 211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4156" h="2115128">
                <a:moveTo>
                  <a:pt x="59390" y="0"/>
                </a:moveTo>
                <a:lnTo>
                  <a:pt x="1455374" y="0"/>
                </a:lnTo>
                <a:lnTo>
                  <a:pt x="1984156" y="1057564"/>
                </a:lnTo>
                <a:lnTo>
                  <a:pt x="1455374" y="2115128"/>
                </a:lnTo>
                <a:lnTo>
                  <a:pt x="59390" y="2115128"/>
                </a:lnTo>
                <a:lnTo>
                  <a:pt x="0" y="1996348"/>
                </a:lnTo>
                <a:lnTo>
                  <a:pt x="469392" y="1057564"/>
                </a:lnTo>
                <a:lnTo>
                  <a:pt x="0" y="11878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Oval 19"/>
          <p:cNvSpPr/>
          <p:nvPr/>
        </p:nvSpPr>
        <p:spPr>
          <a:xfrm>
            <a:off x="2164773" y="5259583"/>
            <a:ext cx="180109" cy="1801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Oval 21"/>
          <p:cNvSpPr/>
          <p:nvPr/>
        </p:nvSpPr>
        <p:spPr>
          <a:xfrm>
            <a:off x="4436919" y="5259583"/>
            <a:ext cx="180109" cy="18010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Oval 23"/>
          <p:cNvSpPr/>
          <p:nvPr/>
        </p:nvSpPr>
        <p:spPr>
          <a:xfrm>
            <a:off x="6709065" y="5259583"/>
            <a:ext cx="180109" cy="18010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8" name="Group 27"/>
          <p:cNvGrpSpPr/>
          <p:nvPr/>
        </p:nvGrpSpPr>
        <p:grpSpPr>
          <a:xfrm>
            <a:off x="1294776" y="1701581"/>
            <a:ext cx="1614055" cy="989013"/>
            <a:chOff x="350992" y="2737060"/>
            <a:chExt cx="2937088" cy="1318684"/>
          </a:xfrm>
        </p:grpSpPr>
        <p:sp>
          <p:nvSpPr>
            <p:cNvPr id="29" name="TextBox 28"/>
            <p:cNvSpPr txBox="1"/>
            <p:nvPr/>
          </p:nvSpPr>
          <p:spPr>
            <a:xfrm>
              <a:off x="350992" y="2737060"/>
              <a:ext cx="2937088" cy="43088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1500" b="1" dirty="0"/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58788" y="3086248"/>
              <a:ext cx="2929292" cy="96949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825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82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6" name="Oval 35"/>
          <p:cNvSpPr/>
          <p:nvPr/>
        </p:nvSpPr>
        <p:spPr>
          <a:xfrm>
            <a:off x="1028700" y="1743267"/>
            <a:ext cx="180109" cy="18010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Oval 37"/>
          <p:cNvSpPr/>
          <p:nvPr/>
        </p:nvSpPr>
        <p:spPr>
          <a:xfrm>
            <a:off x="3300846" y="1743267"/>
            <a:ext cx="180109" cy="18010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Oval 39"/>
          <p:cNvSpPr/>
          <p:nvPr/>
        </p:nvSpPr>
        <p:spPr>
          <a:xfrm>
            <a:off x="5572992" y="1743267"/>
            <a:ext cx="180109" cy="18010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58" name="Straight Connector 57"/>
          <p:cNvCxnSpPr>
            <a:cxnSpLocks/>
            <a:stCxn id="36" idx="4"/>
          </p:cNvCxnSpPr>
          <p:nvPr/>
        </p:nvCxnSpPr>
        <p:spPr>
          <a:xfrm>
            <a:off x="1118754" y="1923375"/>
            <a:ext cx="0" cy="76400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cxnSpLocks/>
            <a:endCxn id="20" idx="0"/>
          </p:cNvCxnSpPr>
          <p:nvPr/>
        </p:nvCxnSpPr>
        <p:spPr>
          <a:xfrm>
            <a:off x="2254827" y="4474706"/>
            <a:ext cx="0" cy="7848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cxnSpLocks/>
            <a:stCxn id="38" idx="4"/>
          </p:cNvCxnSpPr>
          <p:nvPr/>
        </p:nvCxnSpPr>
        <p:spPr>
          <a:xfrm>
            <a:off x="3390900" y="1923375"/>
            <a:ext cx="0" cy="76400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cxnSpLocks/>
            <a:endCxn id="22" idx="0"/>
          </p:cNvCxnSpPr>
          <p:nvPr/>
        </p:nvCxnSpPr>
        <p:spPr>
          <a:xfrm>
            <a:off x="4526973" y="4474706"/>
            <a:ext cx="0" cy="78487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cxnSpLocks/>
            <a:stCxn id="40" idx="4"/>
          </p:cNvCxnSpPr>
          <p:nvPr/>
        </p:nvCxnSpPr>
        <p:spPr>
          <a:xfrm>
            <a:off x="5663046" y="1923375"/>
            <a:ext cx="0" cy="76400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cxnSpLocks/>
            <a:endCxn id="24" idx="0"/>
          </p:cNvCxnSpPr>
          <p:nvPr/>
        </p:nvCxnSpPr>
        <p:spPr>
          <a:xfrm>
            <a:off x="6799119" y="4474706"/>
            <a:ext cx="0" cy="784877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2434936" y="4525699"/>
            <a:ext cx="1614055" cy="989013"/>
            <a:chOff x="350992" y="2737060"/>
            <a:chExt cx="2937088" cy="1318684"/>
          </a:xfrm>
        </p:grpSpPr>
        <p:sp>
          <p:nvSpPr>
            <p:cNvPr id="75" name="TextBox 74"/>
            <p:cNvSpPr txBox="1"/>
            <p:nvPr/>
          </p:nvSpPr>
          <p:spPr>
            <a:xfrm>
              <a:off x="350992" y="2737060"/>
              <a:ext cx="2937088" cy="43088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1500" b="1" dirty="0"/>
                <a:t>Lorem Ipsum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58788" y="3086248"/>
              <a:ext cx="2929292" cy="96949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825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82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979228" y="4525699"/>
            <a:ext cx="1614055" cy="989013"/>
            <a:chOff x="350992" y="2737060"/>
            <a:chExt cx="2937088" cy="1318684"/>
          </a:xfrm>
        </p:grpSpPr>
        <p:sp>
          <p:nvSpPr>
            <p:cNvPr id="78" name="TextBox 77"/>
            <p:cNvSpPr txBox="1"/>
            <p:nvPr/>
          </p:nvSpPr>
          <p:spPr>
            <a:xfrm>
              <a:off x="350992" y="2737060"/>
              <a:ext cx="2937088" cy="43088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1500" b="1" dirty="0"/>
                <a:t>Lorem Ipsum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58788" y="3086248"/>
              <a:ext cx="2929292" cy="96949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825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82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571009" y="1701581"/>
            <a:ext cx="1614055" cy="989013"/>
            <a:chOff x="350992" y="2737060"/>
            <a:chExt cx="2937088" cy="1318684"/>
          </a:xfrm>
        </p:grpSpPr>
        <p:sp>
          <p:nvSpPr>
            <p:cNvPr id="81" name="TextBox 80"/>
            <p:cNvSpPr txBox="1"/>
            <p:nvPr/>
          </p:nvSpPr>
          <p:spPr>
            <a:xfrm>
              <a:off x="350992" y="2737060"/>
              <a:ext cx="2937088" cy="43088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1500" b="1" dirty="0"/>
                <a:t>Lorem Ipsum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58788" y="3086248"/>
              <a:ext cx="2929292" cy="96949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825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82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821126" y="1701581"/>
            <a:ext cx="1614055" cy="989013"/>
            <a:chOff x="350992" y="2737060"/>
            <a:chExt cx="2937088" cy="1318684"/>
          </a:xfrm>
        </p:grpSpPr>
        <p:sp>
          <p:nvSpPr>
            <p:cNvPr id="84" name="TextBox 83"/>
            <p:cNvSpPr txBox="1"/>
            <p:nvPr/>
          </p:nvSpPr>
          <p:spPr>
            <a:xfrm>
              <a:off x="350992" y="2737060"/>
              <a:ext cx="2937088" cy="43088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1500" b="1" dirty="0"/>
                <a:t>Lorem Ipsum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58788" y="3086248"/>
              <a:ext cx="2929292" cy="96949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825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82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707082" y="4525699"/>
            <a:ext cx="1614055" cy="989013"/>
            <a:chOff x="350992" y="2737060"/>
            <a:chExt cx="2937088" cy="1318684"/>
          </a:xfrm>
        </p:grpSpPr>
        <p:sp>
          <p:nvSpPr>
            <p:cNvPr id="87" name="TextBox 86"/>
            <p:cNvSpPr txBox="1"/>
            <p:nvPr/>
          </p:nvSpPr>
          <p:spPr>
            <a:xfrm>
              <a:off x="350992" y="2737060"/>
              <a:ext cx="2937088" cy="43088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1500" b="1" dirty="0"/>
                <a:t>Lorem Ipsum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58788" y="3086248"/>
              <a:ext cx="2929292" cy="96949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825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82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0" name="Oval 89"/>
          <p:cNvSpPr/>
          <p:nvPr/>
        </p:nvSpPr>
        <p:spPr>
          <a:xfrm>
            <a:off x="1037496" y="3266624"/>
            <a:ext cx="630382" cy="6303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Oval 90"/>
          <p:cNvSpPr/>
          <p:nvPr/>
        </p:nvSpPr>
        <p:spPr>
          <a:xfrm>
            <a:off x="2189821" y="3266624"/>
            <a:ext cx="630382" cy="6303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Oval 91"/>
          <p:cNvSpPr/>
          <p:nvPr/>
        </p:nvSpPr>
        <p:spPr>
          <a:xfrm>
            <a:off x="3342146" y="3266624"/>
            <a:ext cx="630382" cy="6303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3" name="Oval 92"/>
          <p:cNvSpPr/>
          <p:nvPr/>
        </p:nvSpPr>
        <p:spPr>
          <a:xfrm>
            <a:off x="4494471" y="3266624"/>
            <a:ext cx="630382" cy="6303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4" name="Oval 93"/>
          <p:cNvSpPr/>
          <p:nvPr/>
        </p:nvSpPr>
        <p:spPr>
          <a:xfrm>
            <a:off x="5646795" y="3266624"/>
            <a:ext cx="630382" cy="6303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5" name="Oval 94"/>
          <p:cNvSpPr/>
          <p:nvPr/>
        </p:nvSpPr>
        <p:spPr>
          <a:xfrm>
            <a:off x="6799119" y="3266624"/>
            <a:ext cx="630382" cy="6303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6" name="Freeform 299"/>
          <p:cNvSpPr/>
          <p:nvPr/>
        </p:nvSpPr>
        <p:spPr>
          <a:xfrm>
            <a:off x="3483434" y="3372487"/>
            <a:ext cx="346143" cy="377420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7" name="Freeform 304"/>
          <p:cNvSpPr/>
          <p:nvPr/>
        </p:nvSpPr>
        <p:spPr>
          <a:xfrm>
            <a:off x="2292591" y="3385832"/>
            <a:ext cx="411503" cy="411293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8" name="Freeform 311"/>
          <p:cNvSpPr/>
          <p:nvPr/>
        </p:nvSpPr>
        <p:spPr>
          <a:xfrm>
            <a:off x="1136726" y="3400675"/>
            <a:ext cx="431922" cy="343547"/>
          </a:xfrm>
          <a:custGeom>
            <a:avLst/>
            <a:gdLst>
              <a:gd name="connsiteX0" fmla="*/ 227088 w 454178"/>
              <a:gd name="connsiteY0" fmla="*/ 72963 h 361434"/>
              <a:gd name="connsiteX1" fmla="*/ 389071 w 454178"/>
              <a:gd name="connsiteY1" fmla="*/ 206493 h 361434"/>
              <a:gd name="connsiteX2" fmla="*/ 389353 w 454178"/>
              <a:gd name="connsiteY2" fmla="*/ 208184 h 361434"/>
              <a:gd name="connsiteX3" fmla="*/ 389353 w 454178"/>
              <a:gd name="connsiteY3" fmla="*/ 343405 h 361434"/>
              <a:gd name="connsiteX4" fmla="*/ 384001 w 454178"/>
              <a:gd name="connsiteY4" fmla="*/ 356082 h 361434"/>
              <a:gd name="connsiteX5" fmla="*/ 371324 w 454178"/>
              <a:gd name="connsiteY5" fmla="*/ 361434 h 361434"/>
              <a:gd name="connsiteX6" fmla="*/ 263147 w 454178"/>
              <a:gd name="connsiteY6" fmla="*/ 361434 h 361434"/>
              <a:gd name="connsiteX7" fmla="*/ 263147 w 454178"/>
              <a:gd name="connsiteY7" fmla="*/ 253257 h 361434"/>
              <a:gd name="connsiteX8" fmla="*/ 191030 w 454178"/>
              <a:gd name="connsiteY8" fmla="*/ 253257 h 361434"/>
              <a:gd name="connsiteX9" fmla="*/ 191030 w 454178"/>
              <a:gd name="connsiteY9" fmla="*/ 361434 h 361434"/>
              <a:gd name="connsiteX10" fmla="*/ 82852 w 454178"/>
              <a:gd name="connsiteY10" fmla="*/ 361434 h 361434"/>
              <a:gd name="connsiteX11" fmla="*/ 70175 w 454178"/>
              <a:gd name="connsiteY11" fmla="*/ 356082 h 361434"/>
              <a:gd name="connsiteX12" fmla="*/ 64823 w 454178"/>
              <a:gd name="connsiteY12" fmla="*/ 343405 h 361434"/>
              <a:gd name="connsiteX13" fmla="*/ 64823 w 454178"/>
              <a:gd name="connsiteY13" fmla="*/ 208184 h 361434"/>
              <a:gd name="connsiteX14" fmla="*/ 64963 w 454178"/>
              <a:gd name="connsiteY14" fmla="*/ 207339 h 361434"/>
              <a:gd name="connsiteX15" fmla="*/ 65104 w 454178"/>
              <a:gd name="connsiteY15" fmla="*/ 206493 h 361434"/>
              <a:gd name="connsiteX16" fmla="*/ 227089 w 454178"/>
              <a:gd name="connsiteY16" fmla="*/ 0 h 361434"/>
              <a:gd name="connsiteX17" fmla="*/ 248499 w 454178"/>
              <a:gd name="connsiteY17" fmla="*/ 7324 h 361434"/>
              <a:gd name="connsiteX18" fmla="*/ 317236 w 454178"/>
              <a:gd name="connsiteY18" fmla="*/ 64793 h 361434"/>
              <a:gd name="connsiteX19" fmla="*/ 317236 w 454178"/>
              <a:gd name="connsiteY19" fmla="*/ 9860 h 361434"/>
              <a:gd name="connsiteX20" fmla="*/ 319772 w 454178"/>
              <a:gd name="connsiteY20" fmla="*/ 3380 h 361434"/>
              <a:gd name="connsiteX21" fmla="*/ 326251 w 454178"/>
              <a:gd name="connsiteY21" fmla="*/ 845 h 361434"/>
              <a:gd name="connsiteX22" fmla="*/ 380340 w 454178"/>
              <a:gd name="connsiteY22" fmla="*/ 845 h 361434"/>
              <a:gd name="connsiteX23" fmla="*/ 386819 w 454178"/>
              <a:gd name="connsiteY23" fmla="*/ 3380 h 361434"/>
              <a:gd name="connsiteX24" fmla="*/ 389354 w 454178"/>
              <a:gd name="connsiteY24" fmla="*/ 9860 h 361434"/>
              <a:gd name="connsiteX25" fmla="*/ 389354 w 454178"/>
              <a:gd name="connsiteY25" fmla="*/ 124797 h 361434"/>
              <a:gd name="connsiteX26" fmla="*/ 451049 w 454178"/>
              <a:gd name="connsiteY26" fmla="*/ 176069 h 361434"/>
              <a:gd name="connsiteX27" fmla="*/ 454147 w 454178"/>
              <a:gd name="connsiteY27" fmla="*/ 182126 h 361434"/>
              <a:gd name="connsiteX28" fmla="*/ 452176 w 454178"/>
              <a:gd name="connsiteY28" fmla="*/ 188746 h 361434"/>
              <a:gd name="connsiteX29" fmla="*/ 434709 w 454178"/>
              <a:gd name="connsiteY29" fmla="*/ 209592 h 361434"/>
              <a:gd name="connsiteX30" fmla="*/ 428794 w 454178"/>
              <a:gd name="connsiteY30" fmla="*/ 212691 h 361434"/>
              <a:gd name="connsiteX31" fmla="*/ 427949 w 454178"/>
              <a:gd name="connsiteY31" fmla="*/ 212691 h 361434"/>
              <a:gd name="connsiteX32" fmla="*/ 422032 w 454178"/>
              <a:gd name="connsiteY32" fmla="*/ 210719 h 361434"/>
              <a:gd name="connsiteX33" fmla="*/ 227089 w 454178"/>
              <a:gd name="connsiteY33" fmla="*/ 48172 h 361434"/>
              <a:gd name="connsiteX34" fmla="*/ 32145 w 454178"/>
              <a:gd name="connsiteY34" fmla="*/ 210719 h 361434"/>
              <a:gd name="connsiteX35" fmla="*/ 25385 w 454178"/>
              <a:gd name="connsiteY35" fmla="*/ 212691 h 361434"/>
              <a:gd name="connsiteX36" fmla="*/ 19469 w 454178"/>
              <a:gd name="connsiteY36" fmla="*/ 209592 h 361434"/>
              <a:gd name="connsiteX37" fmla="*/ 2003 w 454178"/>
              <a:gd name="connsiteY37" fmla="*/ 188746 h 361434"/>
              <a:gd name="connsiteX38" fmla="*/ 31 w 454178"/>
              <a:gd name="connsiteY38" fmla="*/ 182126 h 361434"/>
              <a:gd name="connsiteX39" fmla="*/ 3129 w 454178"/>
              <a:gd name="connsiteY39" fmla="*/ 176069 h 361434"/>
              <a:gd name="connsiteX40" fmla="*/ 205680 w 454178"/>
              <a:gd name="connsiteY40" fmla="*/ 7324 h 361434"/>
              <a:gd name="connsiteX41" fmla="*/ 227089 w 454178"/>
              <a:gd name="connsiteY41" fmla="*/ 0 h 361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54178" h="361434">
                <a:moveTo>
                  <a:pt x="227088" y="72963"/>
                </a:moveTo>
                <a:lnTo>
                  <a:pt x="389071" y="206493"/>
                </a:lnTo>
                <a:cubicBezTo>
                  <a:pt x="389259" y="206869"/>
                  <a:pt x="389353" y="207432"/>
                  <a:pt x="389353" y="208184"/>
                </a:cubicBezTo>
                <a:lnTo>
                  <a:pt x="389353" y="343405"/>
                </a:lnTo>
                <a:cubicBezTo>
                  <a:pt x="389353" y="348288"/>
                  <a:pt x="387570" y="352513"/>
                  <a:pt x="384001" y="356082"/>
                </a:cubicBezTo>
                <a:cubicBezTo>
                  <a:pt x="380432" y="359650"/>
                  <a:pt x="376206" y="361434"/>
                  <a:pt x="371324" y="361434"/>
                </a:cubicBezTo>
                <a:lnTo>
                  <a:pt x="263147" y="361434"/>
                </a:lnTo>
                <a:lnTo>
                  <a:pt x="263147" y="253257"/>
                </a:lnTo>
                <a:lnTo>
                  <a:pt x="191030" y="253257"/>
                </a:lnTo>
                <a:lnTo>
                  <a:pt x="191030" y="361434"/>
                </a:lnTo>
                <a:lnTo>
                  <a:pt x="82852" y="361434"/>
                </a:lnTo>
                <a:cubicBezTo>
                  <a:pt x="77970" y="361434"/>
                  <a:pt x="73744" y="359650"/>
                  <a:pt x="70175" y="356082"/>
                </a:cubicBezTo>
                <a:cubicBezTo>
                  <a:pt x="66607" y="352513"/>
                  <a:pt x="64823" y="348288"/>
                  <a:pt x="64823" y="343405"/>
                </a:cubicBezTo>
                <a:lnTo>
                  <a:pt x="64823" y="208184"/>
                </a:lnTo>
                <a:cubicBezTo>
                  <a:pt x="64823" y="207996"/>
                  <a:pt x="64870" y="207714"/>
                  <a:pt x="64963" y="207339"/>
                </a:cubicBezTo>
                <a:cubicBezTo>
                  <a:pt x="65058" y="206963"/>
                  <a:pt x="65104" y="206681"/>
                  <a:pt x="65104" y="206493"/>
                </a:cubicBezTo>
                <a:close/>
                <a:moveTo>
                  <a:pt x="227089" y="0"/>
                </a:moveTo>
                <a:cubicBezTo>
                  <a:pt x="235353" y="0"/>
                  <a:pt x="242489" y="2441"/>
                  <a:pt x="248499" y="7324"/>
                </a:cubicBezTo>
                <a:lnTo>
                  <a:pt x="317236" y="64793"/>
                </a:lnTo>
                <a:lnTo>
                  <a:pt x="317236" y="9860"/>
                </a:lnTo>
                <a:cubicBezTo>
                  <a:pt x="317236" y="7230"/>
                  <a:pt x="318081" y="5071"/>
                  <a:pt x="319772" y="3380"/>
                </a:cubicBezTo>
                <a:cubicBezTo>
                  <a:pt x="321462" y="1690"/>
                  <a:pt x="323622" y="845"/>
                  <a:pt x="326251" y="845"/>
                </a:cubicBezTo>
                <a:lnTo>
                  <a:pt x="380340" y="845"/>
                </a:lnTo>
                <a:cubicBezTo>
                  <a:pt x="382969" y="845"/>
                  <a:pt x="385128" y="1690"/>
                  <a:pt x="386819" y="3380"/>
                </a:cubicBezTo>
                <a:cubicBezTo>
                  <a:pt x="388509" y="5071"/>
                  <a:pt x="389354" y="7230"/>
                  <a:pt x="389354" y="9860"/>
                </a:cubicBezTo>
                <a:lnTo>
                  <a:pt x="389354" y="124797"/>
                </a:lnTo>
                <a:lnTo>
                  <a:pt x="451049" y="176069"/>
                </a:lnTo>
                <a:cubicBezTo>
                  <a:pt x="452926" y="177571"/>
                  <a:pt x="453961" y="179590"/>
                  <a:pt x="454147" y="182126"/>
                </a:cubicBezTo>
                <a:cubicBezTo>
                  <a:pt x="454335" y="184661"/>
                  <a:pt x="453678" y="186868"/>
                  <a:pt x="452176" y="188746"/>
                </a:cubicBezTo>
                <a:lnTo>
                  <a:pt x="434709" y="209592"/>
                </a:lnTo>
                <a:cubicBezTo>
                  <a:pt x="433207" y="211283"/>
                  <a:pt x="431235" y="212315"/>
                  <a:pt x="428794" y="212691"/>
                </a:cubicBezTo>
                <a:lnTo>
                  <a:pt x="427949" y="212691"/>
                </a:lnTo>
                <a:cubicBezTo>
                  <a:pt x="425506" y="212691"/>
                  <a:pt x="423535" y="212034"/>
                  <a:pt x="422032" y="210719"/>
                </a:cubicBezTo>
                <a:lnTo>
                  <a:pt x="227089" y="48172"/>
                </a:lnTo>
                <a:lnTo>
                  <a:pt x="32145" y="210719"/>
                </a:lnTo>
                <a:cubicBezTo>
                  <a:pt x="29892" y="212222"/>
                  <a:pt x="27638" y="212879"/>
                  <a:pt x="25385" y="212691"/>
                </a:cubicBezTo>
                <a:cubicBezTo>
                  <a:pt x="22943" y="212315"/>
                  <a:pt x="20971" y="211283"/>
                  <a:pt x="19469" y="209592"/>
                </a:cubicBezTo>
                <a:lnTo>
                  <a:pt x="2003" y="188746"/>
                </a:lnTo>
                <a:cubicBezTo>
                  <a:pt x="500" y="186868"/>
                  <a:pt x="-158" y="184661"/>
                  <a:pt x="31" y="182126"/>
                </a:cubicBezTo>
                <a:cubicBezTo>
                  <a:pt x="218" y="179590"/>
                  <a:pt x="1251" y="177571"/>
                  <a:pt x="3129" y="176069"/>
                </a:cubicBezTo>
                <a:lnTo>
                  <a:pt x="205680" y="7324"/>
                </a:lnTo>
                <a:cubicBezTo>
                  <a:pt x="211689" y="2441"/>
                  <a:pt x="218826" y="0"/>
                  <a:pt x="22708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9" name="Freeform 449"/>
          <p:cNvSpPr/>
          <p:nvPr/>
        </p:nvSpPr>
        <p:spPr>
          <a:xfrm>
            <a:off x="4592998" y="3335351"/>
            <a:ext cx="441045" cy="408870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0" name="Freeform 450"/>
          <p:cNvSpPr/>
          <p:nvPr/>
        </p:nvSpPr>
        <p:spPr>
          <a:xfrm>
            <a:off x="5784158" y="3393650"/>
            <a:ext cx="355655" cy="382816"/>
          </a:xfrm>
          <a:custGeom>
            <a:avLst/>
            <a:gdLst/>
            <a:ahLst/>
            <a:cxnLst/>
            <a:rect l="l" t="t" r="r" b="b"/>
            <a:pathLst>
              <a:path w="468766" h="504825">
                <a:moveTo>
                  <a:pt x="117192" y="0"/>
                </a:moveTo>
                <a:lnTo>
                  <a:pt x="135221" y="0"/>
                </a:lnTo>
                <a:cubicBezTo>
                  <a:pt x="147617" y="0"/>
                  <a:pt x="158228" y="4413"/>
                  <a:pt x="167054" y="13240"/>
                </a:cubicBezTo>
                <a:cubicBezTo>
                  <a:pt x="175881" y="22067"/>
                  <a:pt x="180295" y="32679"/>
                  <a:pt x="180295" y="45074"/>
                </a:cubicBezTo>
                <a:lnTo>
                  <a:pt x="180295" y="72118"/>
                </a:lnTo>
                <a:lnTo>
                  <a:pt x="288471" y="72118"/>
                </a:lnTo>
                <a:lnTo>
                  <a:pt x="288471" y="45074"/>
                </a:lnTo>
                <a:cubicBezTo>
                  <a:pt x="288471" y="32679"/>
                  <a:pt x="292885" y="22067"/>
                  <a:pt x="301712" y="13240"/>
                </a:cubicBezTo>
                <a:cubicBezTo>
                  <a:pt x="310539" y="4413"/>
                  <a:pt x="321150" y="0"/>
                  <a:pt x="333545" y="0"/>
                </a:cubicBezTo>
                <a:lnTo>
                  <a:pt x="351574" y="0"/>
                </a:lnTo>
                <a:cubicBezTo>
                  <a:pt x="363970" y="0"/>
                  <a:pt x="374581" y="4413"/>
                  <a:pt x="383408" y="13240"/>
                </a:cubicBezTo>
                <a:cubicBezTo>
                  <a:pt x="392235" y="22067"/>
                  <a:pt x="396648" y="32679"/>
                  <a:pt x="396648" y="45074"/>
                </a:cubicBezTo>
                <a:lnTo>
                  <a:pt x="396648" y="72118"/>
                </a:lnTo>
                <a:lnTo>
                  <a:pt x="432707" y="72118"/>
                </a:lnTo>
                <a:cubicBezTo>
                  <a:pt x="442473" y="72118"/>
                  <a:pt x="450924" y="75686"/>
                  <a:pt x="458061" y="82823"/>
                </a:cubicBezTo>
                <a:cubicBezTo>
                  <a:pt x="465198" y="89960"/>
                  <a:pt x="468766" y="98411"/>
                  <a:pt x="468766" y="108177"/>
                </a:cubicBezTo>
                <a:lnTo>
                  <a:pt x="468766" y="468766"/>
                </a:lnTo>
                <a:cubicBezTo>
                  <a:pt x="468766" y="478532"/>
                  <a:pt x="465198" y="486983"/>
                  <a:pt x="458061" y="494120"/>
                </a:cubicBezTo>
                <a:cubicBezTo>
                  <a:pt x="450924" y="501257"/>
                  <a:pt x="442473" y="504825"/>
                  <a:pt x="432707" y="504825"/>
                </a:cubicBezTo>
                <a:lnTo>
                  <a:pt x="36059" y="504825"/>
                </a:lnTo>
                <a:cubicBezTo>
                  <a:pt x="26293" y="504825"/>
                  <a:pt x="17841" y="501257"/>
                  <a:pt x="10705" y="494120"/>
                </a:cubicBezTo>
                <a:cubicBezTo>
                  <a:pt x="3568" y="486983"/>
                  <a:pt x="0" y="478532"/>
                  <a:pt x="0" y="468766"/>
                </a:cubicBezTo>
                <a:lnTo>
                  <a:pt x="0" y="108177"/>
                </a:lnTo>
                <a:cubicBezTo>
                  <a:pt x="0" y="98411"/>
                  <a:pt x="3568" y="89960"/>
                  <a:pt x="10705" y="82823"/>
                </a:cubicBezTo>
                <a:cubicBezTo>
                  <a:pt x="17841" y="75686"/>
                  <a:pt x="26293" y="72118"/>
                  <a:pt x="36059" y="72118"/>
                </a:cubicBezTo>
                <a:lnTo>
                  <a:pt x="72118" y="72118"/>
                </a:lnTo>
                <a:lnTo>
                  <a:pt x="72118" y="45074"/>
                </a:lnTo>
                <a:cubicBezTo>
                  <a:pt x="72118" y="32679"/>
                  <a:pt x="76531" y="22067"/>
                  <a:pt x="85358" y="13240"/>
                </a:cubicBezTo>
                <a:cubicBezTo>
                  <a:pt x="94185" y="4413"/>
                  <a:pt x="104797" y="0"/>
                  <a:pt x="117192" y="0"/>
                </a:cubicBezTo>
                <a:close/>
                <a:moveTo>
                  <a:pt x="117192" y="36059"/>
                </a:moveTo>
                <a:cubicBezTo>
                  <a:pt x="114750" y="36059"/>
                  <a:pt x="112637" y="36951"/>
                  <a:pt x="110853" y="38735"/>
                </a:cubicBezTo>
                <a:cubicBezTo>
                  <a:pt x="109069" y="40519"/>
                  <a:pt x="108177" y="42632"/>
                  <a:pt x="108177" y="45074"/>
                </a:cubicBezTo>
                <a:lnTo>
                  <a:pt x="108177" y="126206"/>
                </a:lnTo>
                <a:cubicBezTo>
                  <a:pt x="108177" y="128648"/>
                  <a:pt x="109069" y="130761"/>
                  <a:pt x="110853" y="132545"/>
                </a:cubicBezTo>
                <a:cubicBezTo>
                  <a:pt x="112637" y="134329"/>
                  <a:pt x="114750" y="135221"/>
                  <a:pt x="117192" y="135221"/>
                </a:cubicBezTo>
                <a:lnTo>
                  <a:pt x="135221" y="135221"/>
                </a:lnTo>
                <a:cubicBezTo>
                  <a:pt x="137663" y="135221"/>
                  <a:pt x="139775" y="134329"/>
                  <a:pt x="141559" y="132545"/>
                </a:cubicBezTo>
                <a:cubicBezTo>
                  <a:pt x="143344" y="130761"/>
                  <a:pt x="144236" y="128648"/>
                  <a:pt x="144236" y="126206"/>
                </a:cubicBezTo>
                <a:lnTo>
                  <a:pt x="144236" y="45074"/>
                </a:lnTo>
                <a:cubicBezTo>
                  <a:pt x="144236" y="42632"/>
                  <a:pt x="143344" y="40519"/>
                  <a:pt x="141559" y="38735"/>
                </a:cubicBezTo>
                <a:cubicBezTo>
                  <a:pt x="139775" y="36951"/>
                  <a:pt x="137663" y="36059"/>
                  <a:pt x="135221" y="36059"/>
                </a:cubicBezTo>
                <a:lnTo>
                  <a:pt x="117192" y="36059"/>
                </a:lnTo>
                <a:close/>
                <a:moveTo>
                  <a:pt x="36059" y="180295"/>
                </a:moveTo>
                <a:lnTo>
                  <a:pt x="36059" y="261427"/>
                </a:lnTo>
                <a:lnTo>
                  <a:pt x="117192" y="261427"/>
                </a:lnTo>
                <a:lnTo>
                  <a:pt x="117192" y="180295"/>
                </a:lnTo>
                <a:lnTo>
                  <a:pt x="36059" y="180295"/>
                </a:lnTo>
                <a:close/>
                <a:moveTo>
                  <a:pt x="135221" y="180295"/>
                </a:moveTo>
                <a:lnTo>
                  <a:pt x="135221" y="261427"/>
                </a:lnTo>
                <a:lnTo>
                  <a:pt x="225368" y="261427"/>
                </a:lnTo>
                <a:lnTo>
                  <a:pt x="225368" y="180295"/>
                </a:lnTo>
                <a:lnTo>
                  <a:pt x="135221" y="180295"/>
                </a:lnTo>
                <a:close/>
                <a:moveTo>
                  <a:pt x="243398" y="180295"/>
                </a:moveTo>
                <a:lnTo>
                  <a:pt x="243398" y="261427"/>
                </a:lnTo>
                <a:lnTo>
                  <a:pt x="333545" y="261427"/>
                </a:lnTo>
                <a:lnTo>
                  <a:pt x="333545" y="180295"/>
                </a:lnTo>
                <a:lnTo>
                  <a:pt x="243398" y="180295"/>
                </a:lnTo>
                <a:close/>
                <a:moveTo>
                  <a:pt x="351574" y="180295"/>
                </a:moveTo>
                <a:lnTo>
                  <a:pt x="351574" y="261427"/>
                </a:lnTo>
                <a:lnTo>
                  <a:pt x="432707" y="261427"/>
                </a:lnTo>
                <a:lnTo>
                  <a:pt x="432707" y="180295"/>
                </a:lnTo>
                <a:lnTo>
                  <a:pt x="351574" y="180295"/>
                </a:lnTo>
                <a:close/>
                <a:moveTo>
                  <a:pt x="36059" y="279457"/>
                </a:moveTo>
                <a:lnTo>
                  <a:pt x="36059" y="369604"/>
                </a:lnTo>
                <a:lnTo>
                  <a:pt x="117192" y="369604"/>
                </a:lnTo>
                <a:lnTo>
                  <a:pt x="117192" y="279457"/>
                </a:lnTo>
                <a:lnTo>
                  <a:pt x="36059" y="279457"/>
                </a:lnTo>
                <a:close/>
                <a:moveTo>
                  <a:pt x="135221" y="279457"/>
                </a:moveTo>
                <a:lnTo>
                  <a:pt x="135221" y="369604"/>
                </a:lnTo>
                <a:lnTo>
                  <a:pt x="225368" y="369604"/>
                </a:lnTo>
                <a:lnTo>
                  <a:pt x="225368" y="279457"/>
                </a:lnTo>
                <a:lnTo>
                  <a:pt x="135221" y="279457"/>
                </a:lnTo>
                <a:close/>
                <a:moveTo>
                  <a:pt x="243398" y="279457"/>
                </a:moveTo>
                <a:lnTo>
                  <a:pt x="243398" y="369604"/>
                </a:lnTo>
                <a:lnTo>
                  <a:pt x="333545" y="369604"/>
                </a:lnTo>
                <a:lnTo>
                  <a:pt x="333545" y="279457"/>
                </a:lnTo>
                <a:lnTo>
                  <a:pt x="243398" y="279457"/>
                </a:lnTo>
                <a:close/>
                <a:moveTo>
                  <a:pt x="351574" y="279457"/>
                </a:moveTo>
                <a:lnTo>
                  <a:pt x="351574" y="369604"/>
                </a:lnTo>
                <a:lnTo>
                  <a:pt x="432707" y="369604"/>
                </a:lnTo>
                <a:lnTo>
                  <a:pt x="432707" y="279457"/>
                </a:lnTo>
                <a:lnTo>
                  <a:pt x="351574" y="279457"/>
                </a:lnTo>
                <a:close/>
                <a:moveTo>
                  <a:pt x="36059" y="387634"/>
                </a:moveTo>
                <a:lnTo>
                  <a:pt x="36059" y="468766"/>
                </a:lnTo>
                <a:lnTo>
                  <a:pt x="117192" y="468766"/>
                </a:lnTo>
                <a:lnTo>
                  <a:pt x="117192" y="387634"/>
                </a:lnTo>
                <a:lnTo>
                  <a:pt x="36059" y="387634"/>
                </a:lnTo>
                <a:close/>
                <a:moveTo>
                  <a:pt x="135221" y="387634"/>
                </a:moveTo>
                <a:lnTo>
                  <a:pt x="135221" y="468766"/>
                </a:lnTo>
                <a:lnTo>
                  <a:pt x="225368" y="468766"/>
                </a:lnTo>
                <a:lnTo>
                  <a:pt x="225368" y="387634"/>
                </a:lnTo>
                <a:lnTo>
                  <a:pt x="135221" y="387634"/>
                </a:lnTo>
                <a:close/>
                <a:moveTo>
                  <a:pt x="243398" y="387634"/>
                </a:moveTo>
                <a:lnTo>
                  <a:pt x="243398" y="468766"/>
                </a:lnTo>
                <a:lnTo>
                  <a:pt x="333545" y="468766"/>
                </a:lnTo>
                <a:lnTo>
                  <a:pt x="333545" y="387634"/>
                </a:lnTo>
                <a:lnTo>
                  <a:pt x="243398" y="387634"/>
                </a:lnTo>
                <a:close/>
                <a:moveTo>
                  <a:pt x="351574" y="387634"/>
                </a:moveTo>
                <a:lnTo>
                  <a:pt x="351574" y="468766"/>
                </a:lnTo>
                <a:lnTo>
                  <a:pt x="432707" y="468766"/>
                </a:lnTo>
                <a:lnTo>
                  <a:pt x="432707" y="387634"/>
                </a:lnTo>
                <a:lnTo>
                  <a:pt x="351574" y="387634"/>
                </a:lnTo>
                <a:close/>
                <a:moveTo>
                  <a:pt x="333545" y="36059"/>
                </a:moveTo>
                <a:cubicBezTo>
                  <a:pt x="331104" y="36059"/>
                  <a:pt x="328990" y="36951"/>
                  <a:pt x="327207" y="38735"/>
                </a:cubicBezTo>
                <a:cubicBezTo>
                  <a:pt x="325423" y="40519"/>
                  <a:pt x="324531" y="42632"/>
                  <a:pt x="324531" y="45074"/>
                </a:cubicBezTo>
                <a:lnTo>
                  <a:pt x="324531" y="126206"/>
                </a:lnTo>
                <a:cubicBezTo>
                  <a:pt x="324531" y="128648"/>
                  <a:pt x="325423" y="130761"/>
                  <a:pt x="327207" y="132545"/>
                </a:cubicBezTo>
                <a:cubicBezTo>
                  <a:pt x="328990" y="134329"/>
                  <a:pt x="331104" y="135221"/>
                  <a:pt x="333545" y="135221"/>
                </a:cubicBezTo>
                <a:lnTo>
                  <a:pt x="351574" y="135221"/>
                </a:lnTo>
                <a:cubicBezTo>
                  <a:pt x="354016" y="135221"/>
                  <a:pt x="356129" y="134329"/>
                  <a:pt x="357913" y="132545"/>
                </a:cubicBezTo>
                <a:cubicBezTo>
                  <a:pt x="359697" y="130761"/>
                  <a:pt x="360590" y="128648"/>
                  <a:pt x="360590" y="126206"/>
                </a:cubicBezTo>
                <a:lnTo>
                  <a:pt x="360590" y="45074"/>
                </a:lnTo>
                <a:cubicBezTo>
                  <a:pt x="360590" y="42632"/>
                  <a:pt x="359697" y="40519"/>
                  <a:pt x="357913" y="38735"/>
                </a:cubicBezTo>
                <a:cubicBezTo>
                  <a:pt x="356129" y="36951"/>
                  <a:pt x="354016" y="36059"/>
                  <a:pt x="351574" y="36059"/>
                </a:cubicBezTo>
                <a:lnTo>
                  <a:pt x="333545" y="360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1" name="Freeform 456"/>
          <p:cNvSpPr/>
          <p:nvPr/>
        </p:nvSpPr>
        <p:spPr>
          <a:xfrm>
            <a:off x="6897097" y="3405355"/>
            <a:ext cx="434424" cy="372248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3325229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6-Step Process with Hexagons for PowerPoint</a:t>
            </a:r>
          </a:p>
        </p:txBody>
      </p:sp>
      <p:sp>
        <p:nvSpPr>
          <p:cNvPr id="9" name="Hexagon 8"/>
          <p:cNvSpPr/>
          <p:nvPr/>
        </p:nvSpPr>
        <p:spPr>
          <a:xfrm>
            <a:off x="5879039" y="2798306"/>
            <a:ext cx="1840161" cy="1586346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Hexagon 7"/>
          <p:cNvSpPr/>
          <p:nvPr/>
        </p:nvSpPr>
        <p:spPr>
          <a:xfrm>
            <a:off x="4742966" y="2798306"/>
            <a:ext cx="1840161" cy="1586346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Hexagon 6"/>
          <p:cNvSpPr/>
          <p:nvPr/>
        </p:nvSpPr>
        <p:spPr>
          <a:xfrm>
            <a:off x="3606893" y="2798306"/>
            <a:ext cx="1840161" cy="1586346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Hexagon 5"/>
          <p:cNvSpPr/>
          <p:nvPr/>
        </p:nvSpPr>
        <p:spPr>
          <a:xfrm>
            <a:off x="2470820" y="2798306"/>
            <a:ext cx="1840161" cy="1586346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Hexagon 4"/>
          <p:cNvSpPr/>
          <p:nvPr/>
        </p:nvSpPr>
        <p:spPr>
          <a:xfrm>
            <a:off x="1334747" y="2798306"/>
            <a:ext cx="1840161" cy="1586346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/>
          <p:cNvSpPr/>
          <p:nvPr/>
        </p:nvSpPr>
        <p:spPr>
          <a:xfrm>
            <a:off x="550718" y="2798306"/>
            <a:ext cx="1488117" cy="1586346"/>
          </a:xfrm>
          <a:custGeom>
            <a:avLst/>
            <a:gdLst>
              <a:gd name="connsiteX0" fmla="*/ 59390 w 1984156"/>
              <a:gd name="connsiteY0" fmla="*/ 0 h 2115128"/>
              <a:gd name="connsiteX1" fmla="*/ 1455374 w 1984156"/>
              <a:gd name="connsiteY1" fmla="*/ 0 h 2115128"/>
              <a:gd name="connsiteX2" fmla="*/ 1984156 w 1984156"/>
              <a:gd name="connsiteY2" fmla="*/ 1057564 h 2115128"/>
              <a:gd name="connsiteX3" fmla="*/ 1455374 w 1984156"/>
              <a:gd name="connsiteY3" fmla="*/ 2115128 h 2115128"/>
              <a:gd name="connsiteX4" fmla="*/ 59390 w 1984156"/>
              <a:gd name="connsiteY4" fmla="*/ 2115128 h 2115128"/>
              <a:gd name="connsiteX5" fmla="*/ 0 w 1984156"/>
              <a:gd name="connsiteY5" fmla="*/ 1996348 h 2115128"/>
              <a:gd name="connsiteX6" fmla="*/ 469392 w 1984156"/>
              <a:gd name="connsiteY6" fmla="*/ 1057564 h 2115128"/>
              <a:gd name="connsiteX7" fmla="*/ 0 w 1984156"/>
              <a:gd name="connsiteY7" fmla="*/ 118780 h 211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4156" h="2115128">
                <a:moveTo>
                  <a:pt x="59390" y="0"/>
                </a:moveTo>
                <a:lnTo>
                  <a:pt x="1455374" y="0"/>
                </a:lnTo>
                <a:lnTo>
                  <a:pt x="1984156" y="1057564"/>
                </a:lnTo>
                <a:lnTo>
                  <a:pt x="1455374" y="2115128"/>
                </a:lnTo>
                <a:lnTo>
                  <a:pt x="59390" y="2115128"/>
                </a:lnTo>
                <a:lnTo>
                  <a:pt x="0" y="1996348"/>
                </a:lnTo>
                <a:lnTo>
                  <a:pt x="469392" y="1057564"/>
                </a:lnTo>
                <a:lnTo>
                  <a:pt x="0" y="11878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Oval 19"/>
          <p:cNvSpPr/>
          <p:nvPr/>
        </p:nvSpPr>
        <p:spPr>
          <a:xfrm>
            <a:off x="2164773" y="5259583"/>
            <a:ext cx="180109" cy="1801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Oval 21"/>
          <p:cNvSpPr/>
          <p:nvPr/>
        </p:nvSpPr>
        <p:spPr>
          <a:xfrm>
            <a:off x="4436919" y="5259583"/>
            <a:ext cx="180109" cy="18010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Oval 23"/>
          <p:cNvSpPr/>
          <p:nvPr/>
        </p:nvSpPr>
        <p:spPr>
          <a:xfrm>
            <a:off x="6709065" y="5259583"/>
            <a:ext cx="180109" cy="18010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8" name="Group 27"/>
          <p:cNvGrpSpPr/>
          <p:nvPr/>
        </p:nvGrpSpPr>
        <p:grpSpPr>
          <a:xfrm>
            <a:off x="1294776" y="1701581"/>
            <a:ext cx="1614055" cy="989013"/>
            <a:chOff x="350992" y="2737060"/>
            <a:chExt cx="2937088" cy="1318684"/>
          </a:xfrm>
        </p:grpSpPr>
        <p:sp>
          <p:nvSpPr>
            <p:cNvPr id="29" name="TextBox 28"/>
            <p:cNvSpPr txBox="1"/>
            <p:nvPr/>
          </p:nvSpPr>
          <p:spPr>
            <a:xfrm>
              <a:off x="350992" y="2737060"/>
              <a:ext cx="2937088" cy="43088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58788" y="3086248"/>
              <a:ext cx="2929292" cy="96949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825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825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36" name="Oval 35"/>
          <p:cNvSpPr/>
          <p:nvPr/>
        </p:nvSpPr>
        <p:spPr>
          <a:xfrm>
            <a:off x="1028700" y="1743267"/>
            <a:ext cx="180109" cy="18010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Oval 37"/>
          <p:cNvSpPr/>
          <p:nvPr/>
        </p:nvSpPr>
        <p:spPr>
          <a:xfrm>
            <a:off x="3300846" y="1743267"/>
            <a:ext cx="180109" cy="18010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Oval 39"/>
          <p:cNvSpPr/>
          <p:nvPr/>
        </p:nvSpPr>
        <p:spPr>
          <a:xfrm>
            <a:off x="5572992" y="1743267"/>
            <a:ext cx="180109" cy="18010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58" name="Straight Connector 57"/>
          <p:cNvCxnSpPr>
            <a:cxnSpLocks/>
            <a:stCxn id="36" idx="4"/>
          </p:cNvCxnSpPr>
          <p:nvPr/>
        </p:nvCxnSpPr>
        <p:spPr>
          <a:xfrm>
            <a:off x="1118754" y="1923375"/>
            <a:ext cx="0" cy="764006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cxnSpLocks/>
            <a:endCxn id="20" idx="0"/>
          </p:cNvCxnSpPr>
          <p:nvPr/>
        </p:nvCxnSpPr>
        <p:spPr>
          <a:xfrm>
            <a:off x="2254827" y="4474706"/>
            <a:ext cx="0" cy="7848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cxnSpLocks/>
            <a:stCxn id="38" idx="4"/>
          </p:cNvCxnSpPr>
          <p:nvPr/>
        </p:nvCxnSpPr>
        <p:spPr>
          <a:xfrm>
            <a:off x="3390900" y="1923375"/>
            <a:ext cx="0" cy="76400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cxnSpLocks/>
            <a:endCxn id="22" idx="0"/>
          </p:cNvCxnSpPr>
          <p:nvPr/>
        </p:nvCxnSpPr>
        <p:spPr>
          <a:xfrm>
            <a:off x="4526973" y="4474706"/>
            <a:ext cx="0" cy="78487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cxnSpLocks/>
            <a:stCxn id="40" idx="4"/>
          </p:cNvCxnSpPr>
          <p:nvPr/>
        </p:nvCxnSpPr>
        <p:spPr>
          <a:xfrm>
            <a:off x="5663046" y="1923375"/>
            <a:ext cx="0" cy="764006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cxnSpLocks/>
            <a:endCxn id="24" idx="0"/>
          </p:cNvCxnSpPr>
          <p:nvPr/>
        </p:nvCxnSpPr>
        <p:spPr>
          <a:xfrm>
            <a:off x="6799119" y="4474706"/>
            <a:ext cx="0" cy="784877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2434936" y="4525699"/>
            <a:ext cx="1614055" cy="989013"/>
            <a:chOff x="350992" y="2737060"/>
            <a:chExt cx="2937088" cy="1318684"/>
          </a:xfrm>
        </p:grpSpPr>
        <p:sp>
          <p:nvSpPr>
            <p:cNvPr id="75" name="TextBox 74"/>
            <p:cNvSpPr txBox="1"/>
            <p:nvPr/>
          </p:nvSpPr>
          <p:spPr>
            <a:xfrm>
              <a:off x="350992" y="2737060"/>
              <a:ext cx="2937088" cy="43088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58788" y="3086248"/>
              <a:ext cx="2929292" cy="96949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825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825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979228" y="4525699"/>
            <a:ext cx="1614055" cy="989013"/>
            <a:chOff x="350992" y="2737060"/>
            <a:chExt cx="2937088" cy="1318684"/>
          </a:xfrm>
        </p:grpSpPr>
        <p:sp>
          <p:nvSpPr>
            <p:cNvPr id="78" name="TextBox 77"/>
            <p:cNvSpPr txBox="1"/>
            <p:nvPr/>
          </p:nvSpPr>
          <p:spPr>
            <a:xfrm>
              <a:off x="350992" y="2737060"/>
              <a:ext cx="2937088" cy="43088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58788" y="3086248"/>
              <a:ext cx="2929292" cy="96949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825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825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571009" y="1701581"/>
            <a:ext cx="1614055" cy="989013"/>
            <a:chOff x="350992" y="2737060"/>
            <a:chExt cx="2937088" cy="1318684"/>
          </a:xfrm>
        </p:grpSpPr>
        <p:sp>
          <p:nvSpPr>
            <p:cNvPr id="81" name="TextBox 80"/>
            <p:cNvSpPr txBox="1"/>
            <p:nvPr/>
          </p:nvSpPr>
          <p:spPr>
            <a:xfrm>
              <a:off x="350992" y="2737060"/>
              <a:ext cx="2937088" cy="43088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58788" y="3086248"/>
              <a:ext cx="2929292" cy="96949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825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825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821126" y="1701581"/>
            <a:ext cx="1614055" cy="989013"/>
            <a:chOff x="350992" y="2737060"/>
            <a:chExt cx="2937088" cy="1318684"/>
          </a:xfrm>
        </p:grpSpPr>
        <p:sp>
          <p:nvSpPr>
            <p:cNvPr id="84" name="TextBox 83"/>
            <p:cNvSpPr txBox="1"/>
            <p:nvPr/>
          </p:nvSpPr>
          <p:spPr>
            <a:xfrm>
              <a:off x="350992" y="2737060"/>
              <a:ext cx="2937088" cy="43088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58788" y="3086248"/>
              <a:ext cx="2929292" cy="96949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825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825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707082" y="4525699"/>
            <a:ext cx="1614055" cy="989013"/>
            <a:chOff x="350992" y="2737060"/>
            <a:chExt cx="2937088" cy="1318684"/>
          </a:xfrm>
        </p:grpSpPr>
        <p:sp>
          <p:nvSpPr>
            <p:cNvPr id="87" name="TextBox 86"/>
            <p:cNvSpPr txBox="1"/>
            <p:nvPr/>
          </p:nvSpPr>
          <p:spPr>
            <a:xfrm>
              <a:off x="350992" y="2737060"/>
              <a:ext cx="2937088" cy="43088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58788" y="3086248"/>
              <a:ext cx="2929292" cy="96949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825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825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90" name="Oval 89"/>
          <p:cNvSpPr/>
          <p:nvPr/>
        </p:nvSpPr>
        <p:spPr>
          <a:xfrm>
            <a:off x="1037496" y="3266624"/>
            <a:ext cx="630382" cy="6303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Oval 90"/>
          <p:cNvSpPr/>
          <p:nvPr/>
        </p:nvSpPr>
        <p:spPr>
          <a:xfrm>
            <a:off x="2189821" y="3266624"/>
            <a:ext cx="630382" cy="6303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Oval 91"/>
          <p:cNvSpPr/>
          <p:nvPr/>
        </p:nvSpPr>
        <p:spPr>
          <a:xfrm>
            <a:off x="3342146" y="3266624"/>
            <a:ext cx="630382" cy="6303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3" name="Oval 92"/>
          <p:cNvSpPr/>
          <p:nvPr/>
        </p:nvSpPr>
        <p:spPr>
          <a:xfrm>
            <a:off x="4494471" y="3266624"/>
            <a:ext cx="630382" cy="6303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4" name="Oval 93"/>
          <p:cNvSpPr/>
          <p:nvPr/>
        </p:nvSpPr>
        <p:spPr>
          <a:xfrm>
            <a:off x="5646795" y="3266624"/>
            <a:ext cx="630382" cy="6303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5" name="Oval 94"/>
          <p:cNvSpPr/>
          <p:nvPr/>
        </p:nvSpPr>
        <p:spPr>
          <a:xfrm>
            <a:off x="6799119" y="3266624"/>
            <a:ext cx="630382" cy="6303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6" name="Freeform 299"/>
          <p:cNvSpPr/>
          <p:nvPr/>
        </p:nvSpPr>
        <p:spPr>
          <a:xfrm>
            <a:off x="3483434" y="3372487"/>
            <a:ext cx="346143" cy="377420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7" name="Freeform 304"/>
          <p:cNvSpPr/>
          <p:nvPr/>
        </p:nvSpPr>
        <p:spPr>
          <a:xfrm>
            <a:off x="2292591" y="3385832"/>
            <a:ext cx="411503" cy="411293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8" name="Freeform 311"/>
          <p:cNvSpPr/>
          <p:nvPr/>
        </p:nvSpPr>
        <p:spPr>
          <a:xfrm>
            <a:off x="1136726" y="3400675"/>
            <a:ext cx="431922" cy="343547"/>
          </a:xfrm>
          <a:custGeom>
            <a:avLst/>
            <a:gdLst>
              <a:gd name="connsiteX0" fmla="*/ 227088 w 454178"/>
              <a:gd name="connsiteY0" fmla="*/ 72963 h 361434"/>
              <a:gd name="connsiteX1" fmla="*/ 389071 w 454178"/>
              <a:gd name="connsiteY1" fmla="*/ 206493 h 361434"/>
              <a:gd name="connsiteX2" fmla="*/ 389353 w 454178"/>
              <a:gd name="connsiteY2" fmla="*/ 208184 h 361434"/>
              <a:gd name="connsiteX3" fmla="*/ 389353 w 454178"/>
              <a:gd name="connsiteY3" fmla="*/ 343405 h 361434"/>
              <a:gd name="connsiteX4" fmla="*/ 384001 w 454178"/>
              <a:gd name="connsiteY4" fmla="*/ 356082 h 361434"/>
              <a:gd name="connsiteX5" fmla="*/ 371324 w 454178"/>
              <a:gd name="connsiteY5" fmla="*/ 361434 h 361434"/>
              <a:gd name="connsiteX6" fmla="*/ 263147 w 454178"/>
              <a:gd name="connsiteY6" fmla="*/ 361434 h 361434"/>
              <a:gd name="connsiteX7" fmla="*/ 263147 w 454178"/>
              <a:gd name="connsiteY7" fmla="*/ 253257 h 361434"/>
              <a:gd name="connsiteX8" fmla="*/ 191030 w 454178"/>
              <a:gd name="connsiteY8" fmla="*/ 253257 h 361434"/>
              <a:gd name="connsiteX9" fmla="*/ 191030 w 454178"/>
              <a:gd name="connsiteY9" fmla="*/ 361434 h 361434"/>
              <a:gd name="connsiteX10" fmla="*/ 82852 w 454178"/>
              <a:gd name="connsiteY10" fmla="*/ 361434 h 361434"/>
              <a:gd name="connsiteX11" fmla="*/ 70175 w 454178"/>
              <a:gd name="connsiteY11" fmla="*/ 356082 h 361434"/>
              <a:gd name="connsiteX12" fmla="*/ 64823 w 454178"/>
              <a:gd name="connsiteY12" fmla="*/ 343405 h 361434"/>
              <a:gd name="connsiteX13" fmla="*/ 64823 w 454178"/>
              <a:gd name="connsiteY13" fmla="*/ 208184 h 361434"/>
              <a:gd name="connsiteX14" fmla="*/ 64963 w 454178"/>
              <a:gd name="connsiteY14" fmla="*/ 207339 h 361434"/>
              <a:gd name="connsiteX15" fmla="*/ 65104 w 454178"/>
              <a:gd name="connsiteY15" fmla="*/ 206493 h 361434"/>
              <a:gd name="connsiteX16" fmla="*/ 227089 w 454178"/>
              <a:gd name="connsiteY16" fmla="*/ 0 h 361434"/>
              <a:gd name="connsiteX17" fmla="*/ 248499 w 454178"/>
              <a:gd name="connsiteY17" fmla="*/ 7324 h 361434"/>
              <a:gd name="connsiteX18" fmla="*/ 317236 w 454178"/>
              <a:gd name="connsiteY18" fmla="*/ 64793 h 361434"/>
              <a:gd name="connsiteX19" fmla="*/ 317236 w 454178"/>
              <a:gd name="connsiteY19" fmla="*/ 9860 h 361434"/>
              <a:gd name="connsiteX20" fmla="*/ 319772 w 454178"/>
              <a:gd name="connsiteY20" fmla="*/ 3380 h 361434"/>
              <a:gd name="connsiteX21" fmla="*/ 326251 w 454178"/>
              <a:gd name="connsiteY21" fmla="*/ 845 h 361434"/>
              <a:gd name="connsiteX22" fmla="*/ 380340 w 454178"/>
              <a:gd name="connsiteY22" fmla="*/ 845 h 361434"/>
              <a:gd name="connsiteX23" fmla="*/ 386819 w 454178"/>
              <a:gd name="connsiteY23" fmla="*/ 3380 h 361434"/>
              <a:gd name="connsiteX24" fmla="*/ 389354 w 454178"/>
              <a:gd name="connsiteY24" fmla="*/ 9860 h 361434"/>
              <a:gd name="connsiteX25" fmla="*/ 389354 w 454178"/>
              <a:gd name="connsiteY25" fmla="*/ 124797 h 361434"/>
              <a:gd name="connsiteX26" fmla="*/ 451049 w 454178"/>
              <a:gd name="connsiteY26" fmla="*/ 176069 h 361434"/>
              <a:gd name="connsiteX27" fmla="*/ 454147 w 454178"/>
              <a:gd name="connsiteY27" fmla="*/ 182126 h 361434"/>
              <a:gd name="connsiteX28" fmla="*/ 452176 w 454178"/>
              <a:gd name="connsiteY28" fmla="*/ 188746 h 361434"/>
              <a:gd name="connsiteX29" fmla="*/ 434709 w 454178"/>
              <a:gd name="connsiteY29" fmla="*/ 209592 h 361434"/>
              <a:gd name="connsiteX30" fmla="*/ 428794 w 454178"/>
              <a:gd name="connsiteY30" fmla="*/ 212691 h 361434"/>
              <a:gd name="connsiteX31" fmla="*/ 427949 w 454178"/>
              <a:gd name="connsiteY31" fmla="*/ 212691 h 361434"/>
              <a:gd name="connsiteX32" fmla="*/ 422032 w 454178"/>
              <a:gd name="connsiteY32" fmla="*/ 210719 h 361434"/>
              <a:gd name="connsiteX33" fmla="*/ 227089 w 454178"/>
              <a:gd name="connsiteY33" fmla="*/ 48172 h 361434"/>
              <a:gd name="connsiteX34" fmla="*/ 32145 w 454178"/>
              <a:gd name="connsiteY34" fmla="*/ 210719 h 361434"/>
              <a:gd name="connsiteX35" fmla="*/ 25385 w 454178"/>
              <a:gd name="connsiteY35" fmla="*/ 212691 h 361434"/>
              <a:gd name="connsiteX36" fmla="*/ 19469 w 454178"/>
              <a:gd name="connsiteY36" fmla="*/ 209592 h 361434"/>
              <a:gd name="connsiteX37" fmla="*/ 2003 w 454178"/>
              <a:gd name="connsiteY37" fmla="*/ 188746 h 361434"/>
              <a:gd name="connsiteX38" fmla="*/ 31 w 454178"/>
              <a:gd name="connsiteY38" fmla="*/ 182126 h 361434"/>
              <a:gd name="connsiteX39" fmla="*/ 3129 w 454178"/>
              <a:gd name="connsiteY39" fmla="*/ 176069 h 361434"/>
              <a:gd name="connsiteX40" fmla="*/ 205680 w 454178"/>
              <a:gd name="connsiteY40" fmla="*/ 7324 h 361434"/>
              <a:gd name="connsiteX41" fmla="*/ 227089 w 454178"/>
              <a:gd name="connsiteY41" fmla="*/ 0 h 361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54178" h="361434">
                <a:moveTo>
                  <a:pt x="227088" y="72963"/>
                </a:moveTo>
                <a:lnTo>
                  <a:pt x="389071" y="206493"/>
                </a:lnTo>
                <a:cubicBezTo>
                  <a:pt x="389259" y="206869"/>
                  <a:pt x="389353" y="207432"/>
                  <a:pt x="389353" y="208184"/>
                </a:cubicBezTo>
                <a:lnTo>
                  <a:pt x="389353" y="343405"/>
                </a:lnTo>
                <a:cubicBezTo>
                  <a:pt x="389353" y="348288"/>
                  <a:pt x="387570" y="352513"/>
                  <a:pt x="384001" y="356082"/>
                </a:cubicBezTo>
                <a:cubicBezTo>
                  <a:pt x="380432" y="359650"/>
                  <a:pt x="376206" y="361434"/>
                  <a:pt x="371324" y="361434"/>
                </a:cubicBezTo>
                <a:lnTo>
                  <a:pt x="263147" y="361434"/>
                </a:lnTo>
                <a:lnTo>
                  <a:pt x="263147" y="253257"/>
                </a:lnTo>
                <a:lnTo>
                  <a:pt x="191030" y="253257"/>
                </a:lnTo>
                <a:lnTo>
                  <a:pt x="191030" y="361434"/>
                </a:lnTo>
                <a:lnTo>
                  <a:pt x="82852" y="361434"/>
                </a:lnTo>
                <a:cubicBezTo>
                  <a:pt x="77970" y="361434"/>
                  <a:pt x="73744" y="359650"/>
                  <a:pt x="70175" y="356082"/>
                </a:cubicBezTo>
                <a:cubicBezTo>
                  <a:pt x="66607" y="352513"/>
                  <a:pt x="64823" y="348288"/>
                  <a:pt x="64823" y="343405"/>
                </a:cubicBezTo>
                <a:lnTo>
                  <a:pt x="64823" y="208184"/>
                </a:lnTo>
                <a:cubicBezTo>
                  <a:pt x="64823" y="207996"/>
                  <a:pt x="64870" y="207714"/>
                  <a:pt x="64963" y="207339"/>
                </a:cubicBezTo>
                <a:cubicBezTo>
                  <a:pt x="65058" y="206963"/>
                  <a:pt x="65104" y="206681"/>
                  <a:pt x="65104" y="206493"/>
                </a:cubicBezTo>
                <a:close/>
                <a:moveTo>
                  <a:pt x="227089" y="0"/>
                </a:moveTo>
                <a:cubicBezTo>
                  <a:pt x="235353" y="0"/>
                  <a:pt x="242489" y="2441"/>
                  <a:pt x="248499" y="7324"/>
                </a:cubicBezTo>
                <a:lnTo>
                  <a:pt x="317236" y="64793"/>
                </a:lnTo>
                <a:lnTo>
                  <a:pt x="317236" y="9860"/>
                </a:lnTo>
                <a:cubicBezTo>
                  <a:pt x="317236" y="7230"/>
                  <a:pt x="318081" y="5071"/>
                  <a:pt x="319772" y="3380"/>
                </a:cubicBezTo>
                <a:cubicBezTo>
                  <a:pt x="321462" y="1690"/>
                  <a:pt x="323622" y="845"/>
                  <a:pt x="326251" y="845"/>
                </a:cubicBezTo>
                <a:lnTo>
                  <a:pt x="380340" y="845"/>
                </a:lnTo>
                <a:cubicBezTo>
                  <a:pt x="382969" y="845"/>
                  <a:pt x="385128" y="1690"/>
                  <a:pt x="386819" y="3380"/>
                </a:cubicBezTo>
                <a:cubicBezTo>
                  <a:pt x="388509" y="5071"/>
                  <a:pt x="389354" y="7230"/>
                  <a:pt x="389354" y="9860"/>
                </a:cubicBezTo>
                <a:lnTo>
                  <a:pt x="389354" y="124797"/>
                </a:lnTo>
                <a:lnTo>
                  <a:pt x="451049" y="176069"/>
                </a:lnTo>
                <a:cubicBezTo>
                  <a:pt x="452926" y="177571"/>
                  <a:pt x="453961" y="179590"/>
                  <a:pt x="454147" y="182126"/>
                </a:cubicBezTo>
                <a:cubicBezTo>
                  <a:pt x="454335" y="184661"/>
                  <a:pt x="453678" y="186868"/>
                  <a:pt x="452176" y="188746"/>
                </a:cubicBezTo>
                <a:lnTo>
                  <a:pt x="434709" y="209592"/>
                </a:lnTo>
                <a:cubicBezTo>
                  <a:pt x="433207" y="211283"/>
                  <a:pt x="431235" y="212315"/>
                  <a:pt x="428794" y="212691"/>
                </a:cubicBezTo>
                <a:lnTo>
                  <a:pt x="427949" y="212691"/>
                </a:lnTo>
                <a:cubicBezTo>
                  <a:pt x="425506" y="212691"/>
                  <a:pt x="423535" y="212034"/>
                  <a:pt x="422032" y="210719"/>
                </a:cubicBezTo>
                <a:lnTo>
                  <a:pt x="227089" y="48172"/>
                </a:lnTo>
                <a:lnTo>
                  <a:pt x="32145" y="210719"/>
                </a:lnTo>
                <a:cubicBezTo>
                  <a:pt x="29892" y="212222"/>
                  <a:pt x="27638" y="212879"/>
                  <a:pt x="25385" y="212691"/>
                </a:cubicBezTo>
                <a:cubicBezTo>
                  <a:pt x="22943" y="212315"/>
                  <a:pt x="20971" y="211283"/>
                  <a:pt x="19469" y="209592"/>
                </a:cubicBezTo>
                <a:lnTo>
                  <a:pt x="2003" y="188746"/>
                </a:lnTo>
                <a:cubicBezTo>
                  <a:pt x="500" y="186868"/>
                  <a:pt x="-158" y="184661"/>
                  <a:pt x="31" y="182126"/>
                </a:cubicBezTo>
                <a:cubicBezTo>
                  <a:pt x="218" y="179590"/>
                  <a:pt x="1251" y="177571"/>
                  <a:pt x="3129" y="176069"/>
                </a:cubicBezTo>
                <a:lnTo>
                  <a:pt x="205680" y="7324"/>
                </a:lnTo>
                <a:cubicBezTo>
                  <a:pt x="211689" y="2441"/>
                  <a:pt x="218826" y="0"/>
                  <a:pt x="2270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9" name="Freeform 449"/>
          <p:cNvSpPr/>
          <p:nvPr/>
        </p:nvSpPr>
        <p:spPr>
          <a:xfrm>
            <a:off x="4592998" y="3335351"/>
            <a:ext cx="441045" cy="408870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0" name="Freeform 450"/>
          <p:cNvSpPr/>
          <p:nvPr/>
        </p:nvSpPr>
        <p:spPr>
          <a:xfrm>
            <a:off x="5784158" y="3393650"/>
            <a:ext cx="355655" cy="382816"/>
          </a:xfrm>
          <a:custGeom>
            <a:avLst/>
            <a:gdLst/>
            <a:ahLst/>
            <a:cxnLst/>
            <a:rect l="l" t="t" r="r" b="b"/>
            <a:pathLst>
              <a:path w="468766" h="504825">
                <a:moveTo>
                  <a:pt x="117192" y="0"/>
                </a:moveTo>
                <a:lnTo>
                  <a:pt x="135221" y="0"/>
                </a:lnTo>
                <a:cubicBezTo>
                  <a:pt x="147617" y="0"/>
                  <a:pt x="158228" y="4413"/>
                  <a:pt x="167054" y="13240"/>
                </a:cubicBezTo>
                <a:cubicBezTo>
                  <a:pt x="175881" y="22067"/>
                  <a:pt x="180295" y="32679"/>
                  <a:pt x="180295" y="45074"/>
                </a:cubicBezTo>
                <a:lnTo>
                  <a:pt x="180295" y="72118"/>
                </a:lnTo>
                <a:lnTo>
                  <a:pt x="288471" y="72118"/>
                </a:lnTo>
                <a:lnTo>
                  <a:pt x="288471" y="45074"/>
                </a:lnTo>
                <a:cubicBezTo>
                  <a:pt x="288471" y="32679"/>
                  <a:pt x="292885" y="22067"/>
                  <a:pt x="301712" y="13240"/>
                </a:cubicBezTo>
                <a:cubicBezTo>
                  <a:pt x="310539" y="4413"/>
                  <a:pt x="321150" y="0"/>
                  <a:pt x="333545" y="0"/>
                </a:cubicBezTo>
                <a:lnTo>
                  <a:pt x="351574" y="0"/>
                </a:lnTo>
                <a:cubicBezTo>
                  <a:pt x="363970" y="0"/>
                  <a:pt x="374581" y="4413"/>
                  <a:pt x="383408" y="13240"/>
                </a:cubicBezTo>
                <a:cubicBezTo>
                  <a:pt x="392235" y="22067"/>
                  <a:pt x="396648" y="32679"/>
                  <a:pt x="396648" y="45074"/>
                </a:cubicBezTo>
                <a:lnTo>
                  <a:pt x="396648" y="72118"/>
                </a:lnTo>
                <a:lnTo>
                  <a:pt x="432707" y="72118"/>
                </a:lnTo>
                <a:cubicBezTo>
                  <a:pt x="442473" y="72118"/>
                  <a:pt x="450924" y="75686"/>
                  <a:pt x="458061" y="82823"/>
                </a:cubicBezTo>
                <a:cubicBezTo>
                  <a:pt x="465198" y="89960"/>
                  <a:pt x="468766" y="98411"/>
                  <a:pt x="468766" y="108177"/>
                </a:cubicBezTo>
                <a:lnTo>
                  <a:pt x="468766" y="468766"/>
                </a:lnTo>
                <a:cubicBezTo>
                  <a:pt x="468766" y="478532"/>
                  <a:pt x="465198" y="486983"/>
                  <a:pt x="458061" y="494120"/>
                </a:cubicBezTo>
                <a:cubicBezTo>
                  <a:pt x="450924" y="501257"/>
                  <a:pt x="442473" y="504825"/>
                  <a:pt x="432707" y="504825"/>
                </a:cubicBezTo>
                <a:lnTo>
                  <a:pt x="36059" y="504825"/>
                </a:lnTo>
                <a:cubicBezTo>
                  <a:pt x="26293" y="504825"/>
                  <a:pt x="17841" y="501257"/>
                  <a:pt x="10705" y="494120"/>
                </a:cubicBezTo>
                <a:cubicBezTo>
                  <a:pt x="3568" y="486983"/>
                  <a:pt x="0" y="478532"/>
                  <a:pt x="0" y="468766"/>
                </a:cubicBezTo>
                <a:lnTo>
                  <a:pt x="0" y="108177"/>
                </a:lnTo>
                <a:cubicBezTo>
                  <a:pt x="0" y="98411"/>
                  <a:pt x="3568" y="89960"/>
                  <a:pt x="10705" y="82823"/>
                </a:cubicBezTo>
                <a:cubicBezTo>
                  <a:pt x="17841" y="75686"/>
                  <a:pt x="26293" y="72118"/>
                  <a:pt x="36059" y="72118"/>
                </a:cubicBezTo>
                <a:lnTo>
                  <a:pt x="72118" y="72118"/>
                </a:lnTo>
                <a:lnTo>
                  <a:pt x="72118" y="45074"/>
                </a:lnTo>
                <a:cubicBezTo>
                  <a:pt x="72118" y="32679"/>
                  <a:pt x="76531" y="22067"/>
                  <a:pt x="85358" y="13240"/>
                </a:cubicBezTo>
                <a:cubicBezTo>
                  <a:pt x="94185" y="4413"/>
                  <a:pt x="104797" y="0"/>
                  <a:pt x="117192" y="0"/>
                </a:cubicBezTo>
                <a:close/>
                <a:moveTo>
                  <a:pt x="117192" y="36059"/>
                </a:moveTo>
                <a:cubicBezTo>
                  <a:pt x="114750" y="36059"/>
                  <a:pt x="112637" y="36951"/>
                  <a:pt x="110853" y="38735"/>
                </a:cubicBezTo>
                <a:cubicBezTo>
                  <a:pt x="109069" y="40519"/>
                  <a:pt x="108177" y="42632"/>
                  <a:pt x="108177" y="45074"/>
                </a:cubicBezTo>
                <a:lnTo>
                  <a:pt x="108177" y="126206"/>
                </a:lnTo>
                <a:cubicBezTo>
                  <a:pt x="108177" y="128648"/>
                  <a:pt x="109069" y="130761"/>
                  <a:pt x="110853" y="132545"/>
                </a:cubicBezTo>
                <a:cubicBezTo>
                  <a:pt x="112637" y="134329"/>
                  <a:pt x="114750" y="135221"/>
                  <a:pt x="117192" y="135221"/>
                </a:cubicBezTo>
                <a:lnTo>
                  <a:pt x="135221" y="135221"/>
                </a:lnTo>
                <a:cubicBezTo>
                  <a:pt x="137663" y="135221"/>
                  <a:pt x="139775" y="134329"/>
                  <a:pt x="141559" y="132545"/>
                </a:cubicBezTo>
                <a:cubicBezTo>
                  <a:pt x="143344" y="130761"/>
                  <a:pt x="144236" y="128648"/>
                  <a:pt x="144236" y="126206"/>
                </a:cubicBezTo>
                <a:lnTo>
                  <a:pt x="144236" y="45074"/>
                </a:lnTo>
                <a:cubicBezTo>
                  <a:pt x="144236" y="42632"/>
                  <a:pt x="143344" y="40519"/>
                  <a:pt x="141559" y="38735"/>
                </a:cubicBezTo>
                <a:cubicBezTo>
                  <a:pt x="139775" y="36951"/>
                  <a:pt x="137663" y="36059"/>
                  <a:pt x="135221" y="36059"/>
                </a:cubicBezTo>
                <a:lnTo>
                  <a:pt x="117192" y="36059"/>
                </a:lnTo>
                <a:close/>
                <a:moveTo>
                  <a:pt x="36059" y="180295"/>
                </a:moveTo>
                <a:lnTo>
                  <a:pt x="36059" y="261427"/>
                </a:lnTo>
                <a:lnTo>
                  <a:pt x="117192" y="261427"/>
                </a:lnTo>
                <a:lnTo>
                  <a:pt x="117192" y="180295"/>
                </a:lnTo>
                <a:lnTo>
                  <a:pt x="36059" y="180295"/>
                </a:lnTo>
                <a:close/>
                <a:moveTo>
                  <a:pt x="135221" y="180295"/>
                </a:moveTo>
                <a:lnTo>
                  <a:pt x="135221" y="261427"/>
                </a:lnTo>
                <a:lnTo>
                  <a:pt x="225368" y="261427"/>
                </a:lnTo>
                <a:lnTo>
                  <a:pt x="225368" y="180295"/>
                </a:lnTo>
                <a:lnTo>
                  <a:pt x="135221" y="180295"/>
                </a:lnTo>
                <a:close/>
                <a:moveTo>
                  <a:pt x="243398" y="180295"/>
                </a:moveTo>
                <a:lnTo>
                  <a:pt x="243398" y="261427"/>
                </a:lnTo>
                <a:lnTo>
                  <a:pt x="333545" y="261427"/>
                </a:lnTo>
                <a:lnTo>
                  <a:pt x="333545" y="180295"/>
                </a:lnTo>
                <a:lnTo>
                  <a:pt x="243398" y="180295"/>
                </a:lnTo>
                <a:close/>
                <a:moveTo>
                  <a:pt x="351574" y="180295"/>
                </a:moveTo>
                <a:lnTo>
                  <a:pt x="351574" y="261427"/>
                </a:lnTo>
                <a:lnTo>
                  <a:pt x="432707" y="261427"/>
                </a:lnTo>
                <a:lnTo>
                  <a:pt x="432707" y="180295"/>
                </a:lnTo>
                <a:lnTo>
                  <a:pt x="351574" y="180295"/>
                </a:lnTo>
                <a:close/>
                <a:moveTo>
                  <a:pt x="36059" y="279457"/>
                </a:moveTo>
                <a:lnTo>
                  <a:pt x="36059" y="369604"/>
                </a:lnTo>
                <a:lnTo>
                  <a:pt x="117192" y="369604"/>
                </a:lnTo>
                <a:lnTo>
                  <a:pt x="117192" y="279457"/>
                </a:lnTo>
                <a:lnTo>
                  <a:pt x="36059" y="279457"/>
                </a:lnTo>
                <a:close/>
                <a:moveTo>
                  <a:pt x="135221" y="279457"/>
                </a:moveTo>
                <a:lnTo>
                  <a:pt x="135221" y="369604"/>
                </a:lnTo>
                <a:lnTo>
                  <a:pt x="225368" y="369604"/>
                </a:lnTo>
                <a:lnTo>
                  <a:pt x="225368" y="279457"/>
                </a:lnTo>
                <a:lnTo>
                  <a:pt x="135221" y="279457"/>
                </a:lnTo>
                <a:close/>
                <a:moveTo>
                  <a:pt x="243398" y="279457"/>
                </a:moveTo>
                <a:lnTo>
                  <a:pt x="243398" y="369604"/>
                </a:lnTo>
                <a:lnTo>
                  <a:pt x="333545" y="369604"/>
                </a:lnTo>
                <a:lnTo>
                  <a:pt x="333545" y="279457"/>
                </a:lnTo>
                <a:lnTo>
                  <a:pt x="243398" y="279457"/>
                </a:lnTo>
                <a:close/>
                <a:moveTo>
                  <a:pt x="351574" y="279457"/>
                </a:moveTo>
                <a:lnTo>
                  <a:pt x="351574" y="369604"/>
                </a:lnTo>
                <a:lnTo>
                  <a:pt x="432707" y="369604"/>
                </a:lnTo>
                <a:lnTo>
                  <a:pt x="432707" y="279457"/>
                </a:lnTo>
                <a:lnTo>
                  <a:pt x="351574" y="279457"/>
                </a:lnTo>
                <a:close/>
                <a:moveTo>
                  <a:pt x="36059" y="387634"/>
                </a:moveTo>
                <a:lnTo>
                  <a:pt x="36059" y="468766"/>
                </a:lnTo>
                <a:lnTo>
                  <a:pt x="117192" y="468766"/>
                </a:lnTo>
                <a:lnTo>
                  <a:pt x="117192" y="387634"/>
                </a:lnTo>
                <a:lnTo>
                  <a:pt x="36059" y="387634"/>
                </a:lnTo>
                <a:close/>
                <a:moveTo>
                  <a:pt x="135221" y="387634"/>
                </a:moveTo>
                <a:lnTo>
                  <a:pt x="135221" y="468766"/>
                </a:lnTo>
                <a:lnTo>
                  <a:pt x="225368" y="468766"/>
                </a:lnTo>
                <a:lnTo>
                  <a:pt x="225368" y="387634"/>
                </a:lnTo>
                <a:lnTo>
                  <a:pt x="135221" y="387634"/>
                </a:lnTo>
                <a:close/>
                <a:moveTo>
                  <a:pt x="243398" y="387634"/>
                </a:moveTo>
                <a:lnTo>
                  <a:pt x="243398" y="468766"/>
                </a:lnTo>
                <a:lnTo>
                  <a:pt x="333545" y="468766"/>
                </a:lnTo>
                <a:lnTo>
                  <a:pt x="333545" y="387634"/>
                </a:lnTo>
                <a:lnTo>
                  <a:pt x="243398" y="387634"/>
                </a:lnTo>
                <a:close/>
                <a:moveTo>
                  <a:pt x="351574" y="387634"/>
                </a:moveTo>
                <a:lnTo>
                  <a:pt x="351574" y="468766"/>
                </a:lnTo>
                <a:lnTo>
                  <a:pt x="432707" y="468766"/>
                </a:lnTo>
                <a:lnTo>
                  <a:pt x="432707" y="387634"/>
                </a:lnTo>
                <a:lnTo>
                  <a:pt x="351574" y="387634"/>
                </a:lnTo>
                <a:close/>
                <a:moveTo>
                  <a:pt x="333545" y="36059"/>
                </a:moveTo>
                <a:cubicBezTo>
                  <a:pt x="331104" y="36059"/>
                  <a:pt x="328990" y="36951"/>
                  <a:pt x="327207" y="38735"/>
                </a:cubicBezTo>
                <a:cubicBezTo>
                  <a:pt x="325423" y="40519"/>
                  <a:pt x="324531" y="42632"/>
                  <a:pt x="324531" y="45074"/>
                </a:cubicBezTo>
                <a:lnTo>
                  <a:pt x="324531" y="126206"/>
                </a:lnTo>
                <a:cubicBezTo>
                  <a:pt x="324531" y="128648"/>
                  <a:pt x="325423" y="130761"/>
                  <a:pt x="327207" y="132545"/>
                </a:cubicBezTo>
                <a:cubicBezTo>
                  <a:pt x="328990" y="134329"/>
                  <a:pt x="331104" y="135221"/>
                  <a:pt x="333545" y="135221"/>
                </a:cubicBezTo>
                <a:lnTo>
                  <a:pt x="351574" y="135221"/>
                </a:lnTo>
                <a:cubicBezTo>
                  <a:pt x="354016" y="135221"/>
                  <a:pt x="356129" y="134329"/>
                  <a:pt x="357913" y="132545"/>
                </a:cubicBezTo>
                <a:cubicBezTo>
                  <a:pt x="359697" y="130761"/>
                  <a:pt x="360590" y="128648"/>
                  <a:pt x="360590" y="126206"/>
                </a:cubicBezTo>
                <a:lnTo>
                  <a:pt x="360590" y="45074"/>
                </a:lnTo>
                <a:cubicBezTo>
                  <a:pt x="360590" y="42632"/>
                  <a:pt x="359697" y="40519"/>
                  <a:pt x="357913" y="38735"/>
                </a:cubicBezTo>
                <a:cubicBezTo>
                  <a:pt x="356129" y="36951"/>
                  <a:pt x="354016" y="36059"/>
                  <a:pt x="351574" y="36059"/>
                </a:cubicBezTo>
                <a:lnTo>
                  <a:pt x="333545" y="360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1" name="Freeform 456"/>
          <p:cNvSpPr/>
          <p:nvPr/>
        </p:nvSpPr>
        <p:spPr>
          <a:xfrm>
            <a:off x="6897097" y="3405355"/>
            <a:ext cx="434424" cy="372248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746222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9844</TotalTime>
  <Words>468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Process with Hexagons for PowerPoint</vt:lpstr>
      <vt:lpstr>6-Step Process with Hexagons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2017-04-28T16:21:41Z</dcterms:modified>
</cp:coreProperties>
</file>