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30" r:id="rId4"/>
    <p:sldId id="332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370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7077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4/28/2017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Numbered List and 3 Banners for PowerPoint</a:t>
            </a:r>
          </a:p>
        </p:txBody>
      </p:sp>
      <p:sp>
        <p:nvSpPr>
          <p:cNvPr id="50" name="Freeform: Shape 49"/>
          <p:cNvSpPr/>
          <p:nvPr/>
        </p:nvSpPr>
        <p:spPr>
          <a:xfrm rot="158526">
            <a:off x="3098610" y="1727054"/>
            <a:ext cx="4141527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/>
          <p:cNvSpPr/>
          <p:nvPr/>
        </p:nvSpPr>
        <p:spPr>
          <a:xfrm flipV="1">
            <a:off x="4887027" y="1498776"/>
            <a:ext cx="3170973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/>
          <p:cNvSpPr/>
          <p:nvPr/>
        </p:nvSpPr>
        <p:spPr>
          <a:xfrm flipV="1">
            <a:off x="3135190" y="1498776"/>
            <a:ext cx="1895566" cy="979139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Rectangle 38"/>
          <p:cNvSpPr/>
          <p:nvPr/>
        </p:nvSpPr>
        <p:spPr>
          <a:xfrm>
            <a:off x="2066389" y="2001820"/>
            <a:ext cx="1311507" cy="646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2066389" y="1337084"/>
            <a:ext cx="1311507" cy="673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ame 7"/>
          <p:cNvSpPr/>
          <p:nvPr/>
        </p:nvSpPr>
        <p:spPr>
          <a:xfrm>
            <a:off x="2066389" y="1337083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Freeform: Shape 55"/>
          <p:cNvSpPr/>
          <p:nvPr/>
        </p:nvSpPr>
        <p:spPr>
          <a:xfrm rot="21441474" flipH="1">
            <a:off x="1904183" y="3390401"/>
            <a:ext cx="4143141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: Shape 58"/>
          <p:cNvSpPr/>
          <p:nvPr/>
        </p:nvSpPr>
        <p:spPr>
          <a:xfrm flipH="1" flipV="1">
            <a:off x="1086001" y="3162123"/>
            <a:ext cx="3172207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Freeform: Shape 60"/>
          <p:cNvSpPr/>
          <p:nvPr/>
        </p:nvSpPr>
        <p:spPr>
          <a:xfrm flipH="1" flipV="1">
            <a:off x="4114425" y="3162123"/>
            <a:ext cx="1896304" cy="979139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Rectangle 63"/>
          <p:cNvSpPr/>
          <p:nvPr/>
        </p:nvSpPr>
        <p:spPr>
          <a:xfrm flipH="1">
            <a:off x="5767927" y="3665169"/>
            <a:ext cx="1312018" cy="6467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Rectangle 65"/>
          <p:cNvSpPr/>
          <p:nvPr/>
        </p:nvSpPr>
        <p:spPr>
          <a:xfrm flipH="1">
            <a:off x="5767927" y="3000431"/>
            <a:ext cx="1312018" cy="673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Frame 68"/>
          <p:cNvSpPr/>
          <p:nvPr/>
        </p:nvSpPr>
        <p:spPr>
          <a:xfrm flipH="1">
            <a:off x="5767927" y="3000431"/>
            <a:ext cx="1312018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/>
          <p:cNvSpPr/>
          <p:nvPr/>
        </p:nvSpPr>
        <p:spPr>
          <a:xfrm rot="158526">
            <a:off x="3098610" y="5053749"/>
            <a:ext cx="4141527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: Shape 71"/>
          <p:cNvSpPr/>
          <p:nvPr/>
        </p:nvSpPr>
        <p:spPr>
          <a:xfrm flipV="1">
            <a:off x="4887027" y="4825471"/>
            <a:ext cx="3170973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/>
          <p:cNvSpPr/>
          <p:nvPr/>
        </p:nvSpPr>
        <p:spPr>
          <a:xfrm flipV="1">
            <a:off x="3135190" y="4825471"/>
            <a:ext cx="1895566" cy="979139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Rectangle 85"/>
          <p:cNvSpPr/>
          <p:nvPr/>
        </p:nvSpPr>
        <p:spPr>
          <a:xfrm>
            <a:off x="2066389" y="5328516"/>
            <a:ext cx="1311507" cy="6467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Rectangle 87"/>
          <p:cNvSpPr/>
          <p:nvPr/>
        </p:nvSpPr>
        <p:spPr>
          <a:xfrm>
            <a:off x="2066389" y="4663780"/>
            <a:ext cx="1311507" cy="673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Frame 90"/>
          <p:cNvSpPr/>
          <p:nvPr/>
        </p:nvSpPr>
        <p:spPr>
          <a:xfrm>
            <a:off x="2066389" y="4663780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TextBox 16"/>
          <p:cNvSpPr txBox="1"/>
          <p:nvPr/>
        </p:nvSpPr>
        <p:spPr>
          <a:xfrm>
            <a:off x="2261508" y="1524384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963299" y="3187730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261508" y="4851078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94" name="Group 93"/>
          <p:cNvGrpSpPr/>
          <p:nvPr/>
        </p:nvGrpSpPr>
        <p:grpSpPr>
          <a:xfrm>
            <a:off x="3572398" y="1462036"/>
            <a:ext cx="3730146" cy="935185"/>
            <a:chOff x="7881041" y="1199390"/>
            <a:chExt cx="2937088" cy="961569"/>
          </a:xfrm>
        </p:grpSpPr>
        <p:sp>
          <p:nvSpPr>
            <p:cNvPr id="95" name="TextBox 94"/>
            <p:cNvSpPr txBox="1"/>
            <p:nvPr/>
          </p:nvSpPr>
          <p:spPr>
            <a:xfrm>
              <a:off x="7881041" y="119939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7888836" y="1622978"/>
              <a:ext cx="2929293" cy="5379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1925391" y="3124317"/>
            <a:ext cx="3730146" cy="945479"/>
            <a:chOff x="7881041" y="1199390"/>
            <a:chExt cx="2937088" cy="972154"/>
          </a:xfrm>
        </p:grpSpPr>
        <p:sp>
          <p:nvSpPr>
            <p:cNvPr id="98" name="TextBox 97"/>
            <p:cNvSpPr txBox="1"/>
            <p:nvPr/>
          </p:nvSpPr>
          <p:spPr>
            <a:xfrm>
              <a:off x="7881041" y="119939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888836" y="1633563"/>
              <a:ext cx="2929293" cy="5379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3572398" y="4776627"/>
            <a:ext cx="3730146" cy="933576"/>
            <a:chOff x="7881041" y="1199390"/>
            <a:chExt cx="2937088" cy="959915"/>
          </a:xfrm>
        </p:grpSpPr>
        <p:sp>
          <p:nvSpPr>
            <p:cNvPr id="101" name="TextBox 100"/>
            <p:cNvSpPr txBox="1"/>
            <p:nvPr/>
          </p:nvSpPr>
          <p:spPr>
            <a:xfrm>
              <a:off x="7881041" y="119939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888836" y="1621323"/>
              <a:ext cx="2929293" cy="5379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92923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Numbered List and 3 Banners for PowerPoint</a:t>
            </a:r>
          </a:p>
        </p:txBody>
      </p:sp>
      <p:sp>
        <p:nvSpPr>
          <p:cNvPr id="50" name="Freeform: Shape 49"/>
          <p:cNvSpPr/>
          <p:nvPr/>
        </p:nvSpPr>
        <p:spPr>
          <a:xfrm rot="158526">
            <a:off x="3098610" y="1727054"/>
            <a:ext cx="4141527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4" name="Freeform: Shape 43"/>
          <p:cNvSpPr/>
          <p:nvPr/>
        </p:nvSpPr>
        <p:spPr>
          <a:xfrm flipV="1">
            <a:off x="4887027" y="1498776"/>
            <a:ext cx="3170973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7" name="Freeform: Shape 46"/>
          <p:cNvSpPr/>
          <p:nvPr/>
        </p:nvSpPr>
        <p:spPr>
          <a:xfrm flipV="1">
            <a:off x="3135190" y="1498776"/>
            <a:ext cx="1895566" cy="979139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9" name="Rectangle 38"/>
          <p:cNvSpPr/>
          <p:nvPr/>
        </p:nvSpPr>
        <p:spPr>
          <a:xfrm>
            <a:off x="2066389" y="2001820"/>
            <a:ext cx="1311507" cy="646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" name="Rectangle 6"/>
          <p:cNvSpPr/>
          <p:nvPr/>
        </p:nvSpPr>
        <p:spPr>
          <a:xfrm>
            <a:off x="2066389" y="1337084"/>
            <a:ext cx="1311507" cy="673719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ame 7"/>
          <p:cNvSpPr/>
          <p:nvPr/>
        </p:nvSpPr>
        <p:spPr>
          <a:xfrm>
            <a:off x="2066389" y="1337083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6" name="Freeform: Shape 55"/>
          <p:cNvSpPr/>
          <p:nvPr/>
        </p:nvSpPr>
        <p:spPr>
          <a:xfrm rot="21441474" flipH="1">
            <a:off x="1904183" y="3390401"/>
            <a:ext cx="4143141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59" name="Freeform: Shape 58"/>
          <p:cNvSpPr/>
          <p:nvPr/>
        </p:nvSpPr>
        <p:spPr>
          <a:xfrm flipH="1" flipV="1">
            <a:off x="1086001" y="3162123"/>
            <a:ext cx="3172207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1" name="Freeform: Shape 60"/>
          <p:cNvSpPr/>
          <p:nvPr/>
        </p:nvSpPr>
        <p:spPr>
          <a:xfrm flipH="1" flipV="1">
            <a:off x="4114425" y="3162123"/>
            <a:ext cx="1896304" cy="979139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4" name="Rectangle 63"/>
          <p:cNvSpPr/>
          <p:nvPr/>
        </p:nvSpPr>
        <p:spPr>
          <a:xfrm flipH="1">
            <a:off x="5767927" y="3665169"/>
            <a:ext cx="1312018" cy="64677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Rectangle 65"/>
          <p:cNvSpPr/>
          <p:nvPr/>
        </p:nvSpPr>
        <p:spPr>
          <a:xfrm flipH="1">
            <a:off x="5767927" y="3000431"/>
            <a:ext cx="1312018" cy="673719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Frame 68"/>
          <p:cNvSpPr/>
          <p:nvPr/>
        </p:nvSpPr>
        <p:spPr>
          <a:xfrm flipH="1">
            <a:off x="5767927" y="3000431"/>
            <a:ext cx="1312018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1" name="Freeform: Shape 70"/>
          <p:cNvSpPr/>
          <p:nvPr/>
        </p:nvSpPr>
        <p:spPr>
          <a:xfrm rot="158526">
            <a:off x="3098610" y="5053749"/>
            <a:ext cx="4141527" cy="655754"/>
          </a:xfrm>
          <a:custGeom>
            <a:avLst/>
            <a:gdLst>
              <a:gd name="connsiteX0" fmla="*/ 0 w 4258374"/>
              <a:gd name="connsiteY0" fmla="*/ 0 h 674255"/>
              <a:gd name="connsiteX1" fmla="*/ 4258374 w 4258374"/>
              <a:gd name="connsiteY1" fmla="*/ 0 h 674255"/>
              <a:gd name="connsiteX2" fmla="*/ 4258374 w 4258374"/>
              <a:gd name="connsiteY2" fmla="*/ 196321 h 674255"/>
              <a:gd name="connsiteX3" fmla="*/ 3938879 w 4258374"/>
              <a:gd name="connsiteY3" fmla="*/ 674255 h 674255"/>
              <a:gd name="connsiteX4" fmla="*/ 0 w 4258374"/>
              <a:gd name="connsiteY4" fmla="*/ 674255 h 674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58374" h="674255">
                <a:moveTo>
                  <a:pt x="0" y="0"/>
                </a:moveTo>
                <a:lnTo>
                  <a:pt x="4258374" y="0"/>
                </a:lnTo>
                <a:lnTo>
                  <a:pt x="4258374" y="196321"/>
                </a:lnTo>
                <a:lnTo>
                  <a:pt x="3938879" y="674255"/>
                </a:lnTo>
                <a:lnTo>
                  <a:pt x="0" y="674255"/>
                </a:lnTo>
                <a:close/>
              </a:path>
            </a:pathLst>
          </a:custGeom>
          <a:ln>
            <a:noFill/>
          </a:ln>
          <a:effectLst>
            <a:outerShdw blurRad="317500" dist="3175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: Shape 71"/>
          <p:cNvSpPr/>
          <p:nvPr/>
        </p:nvSpPr>
        <p:spPr>
          <a:xfrm flipV="1">
            <a:off x="4887027" y="4825471"/>
            <a:ext cx="3170973" cy="979139"/>
          </a:xfrm>
          <a:custGeom>
            <a:avLst/>
            <a:gdLst>
              <a:gd name="connsiteX0" fmla="*/ 2521527 w 3260437"/>
              <a:gd name="connsiteY0" fmla="*/ 1027545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  <a:gd name="connsiteX0" fmla="*/ 2521527 w 3260437"/>
              <a:gd name="connsiteY0" fmla="*/ 1027543 h 1027545"/>
              <a:gd name="connsiteX1" fmla="*/ 3260437 w 3260437"/>
              <a:gd name="connsiteY1" fmla="*/ 1027545 h 1027545"/>
              <a:gd name="connsiteX2" fmla="*/ 2521527 w 3260437"/>
              <a:gd name="connsiteY2" fmla="*/ 0 h 1027545"/>
              <a:gd name="connsiteX3" fmla="*/ 2521527 w 3260437"/>
              <a:gd name="connsiteY3" fmla="*/ 2306 h 1027545"/>
              <a:gd name="connsiteX4" fmla="*/ 0 w 3260437"/>
              <a:gd name="connsiteY4" fmla="*/ 2306 h 1027545"/>
              <a:gd name="connsiteX5" fmla="*/ 0 w 3260437"/>
              <a:gd name="connsiteY5" fmla="*/ 1027543 h 1027545"/>
              <a:gd name="connsiteX6" fmla="*/ 2521527 w 3260437"/>
              <a:gd name="connsiteY6" fmla="*/ 1027543 h 10275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260437" h="1027545">
                <a:moveTo>
                  <a:pt x="2521527" y="1027543"/>
                </a:moveTo>
                <a:lnTo>
                  <a:pt x="3260437" y="1027545"/>
                </a:lnTo>
                <a:lnTo>
                  <a:pt x="2521527" y="0"/>
                </a:lnTo>
                <a:lnTo>
                  <a:pt x="2521527" y="2306"/>
                </a:lnTo>
                <a:lnTo>
                  <a:pt x="0" y="2306"/>
                </a:lnTo>
                <a:lnTo>
                  <a:pt x="0" y="1027543"/>
                </a:lnTo>
                <a:lnTo>
                  <a:pt x="2521527" y="1027543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3" name="Freeform: Shape 72"/>
          <p:cNvSpPr/>
          <p:nvPr/>
        </p:nvSpPr>
        <p:spPr>
          <a:xfrm flipV="1">
            <a:off x="3135190" y="4825471"/>
            <a:ext cx="1895566" cy="979139"/>
          </a:xfrm>
          <a:custGeom>
            <a:avLst/>
            <a:gdLst>
              <a:gd name="connsiteX0" fmla="*/ 0 w 1348509"/>
              <a:gd name="connsiteY0" fmla="*/ 1004502 h 1004502"/>
              <a:gd name="connsiteX1" fmla="*/ 1348509 w 1348509"/>
              <a:gd name="connsiteY1" fmla="*/ 1004502 h 1004502"/>
              <a:gd name="connsiteX2" fmla="*/ 1348509 w 1348509"/>
              <a:gd name="connsiteY2" fmla="*/ 0 h 1004502"/>
              <a:gd name="connsiteX3" fmla="*/ 0 w 1348509"/>
              <a:gd name="connsiteY3" fmla="*/ 0 h 1004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48509" h="1004502">
                <a:moveTo>
                  <a:pt x="0" y="1004502"/>
                </a:moveTo>
                <a:lnTo>
                  <a:pt x="1348509" y="1004502"/>
                </a:lnTo>
                <a:lnTo>
                  <a:pt x="1348509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Rectangle 85"/>
          <p:cNvSpPr/>
          <p:nvPr/>
        </p:nvSpPr>
        <p:spPr>
          <a:xfrm>
            <a:off x="2066389" y="5328516"/>
            <a:ext cx="1311507" cy="64677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Rectangle 87"/>
          <p:cNvSpPr/>
          <p:nvPr/>
        </p:nvSpPr>
        <p:spPr>
          <a:xfrm>
            <a:off x="2066389" y="4663780"/>
            <a:ext cx="1311507" cy="673719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1" name="Frame 90"/>
          <p:cNvSpPr/>
          <p:nvPr/>
        </p:nvSpPr>
        <p:spPr>
          <a:xfrm>
            <a:off x="2066389" y="4663780"/>
            <a:ext cx="1311507" cy="1311507"/>
          </a:xfrm>
          <a:prstGeom prst="frame">
            <a:avLst/>
          </a:prstGeom>
          <a:solidFill>
            <a:schemeClr val="bg1"/>
          </a:solidFill>
          <a:ln>
            <a:noFill/>
          </a:ln>
          <a:effectLst>
            <a:outerShdw blurRad="317500" dist="50800" dir="2700000" algn="tl" rotWithShape="0">
              <a:prstClr val="black">
                <a:alpha val="3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7" name="TextBox 16"/>
          <p:cNvSpPr txBox="1"/>
          <p:nvPr/>
        </p:nvSpPr>
        <p:spPr>
          <a:xfrm>
            <a:off x="2261508" y="1524384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5963299" y="3187730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2261508" y="4851078"/>
            <a:ext cx="921276" cy="927928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4050" b="1">
                <a:solidFill>
                  <a:schemeClr val="bg1"/>
                </a:solidFill>
              </a:rPr>
              <a:t>03</a:t>
            </a:r>
          </a:p>
        </p:txBody>
      </p:sp>
      <p:grpSp>
        <p:nvGrpSpPr>
          <p:cNvPr id="94" name="Group 93"/>
          <p:cNvGrpSpPr/>
          <p:nvPr/>
        </p:nvGrpSpPr>
        <p:grpSpPr>
          <a:xfrm>
            <a:off x="3572398" y="1462036"/>
            <a:ext cx="3730146" cy="935185"/>
            <a:chOff x="7881041" y="1199390"/>
            <a:chExt cx="2937088" cy="961569"/>
          </a:xfrm>
        </p:grpSpPr>
        <p:sp>
          <p:nvSpPr>
            <p:cNvPr id="95" name="TextBox 94"/>
            <p:cNvSpPr txBox="1"/>
            <p:nvPr/>
          </p:nvSpPr>
          <p:spPr>
            <a:xfrm>
              <a:off x="7881041" y="119939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7888836" y="1622978"/>
              <a:ext cx="2929293" cy="5379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97" name="Group 96"/>
          <p:cNvGrpSpPr/>
          <p:nvPr/>
        </p:nvGrpSpPr>
        <p:grpSpPr>
          <a:xfrm>
            <a:off x="1925391" y="3124317"/>
            <a:ext cx="3730146" cy="945479"/>
            <a:chOff x="7881041" y="1199390"/>
            <a:chExt cx="2937088" cy="972154"/>
          </a:xfrm>
        </p:grpSpPr>
        <p:sp>
          <p:nvSpPr>
            <p:cNvPr id="98" name="TextBox 97"/>
            <p:cNvSpPr txBox="1"/>
            <p:nvPr/>
          </p:nvSpPr>
          <p:spPr>
            <a:xfrm>
              <a:off x="7881041" y="119939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9" name="TextBox 98"/>
            <p:cNvSpPr txBox="1"/>
            <p:nvPr/>
          </p:nvSpPr>
          <p:spPr>
            <a:xfrm>
              <a:off x="7888836" y="1633563"/>
              <a:ext cx="2929293" cy="53798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3572398" y="4776627"/>
            <a:ext cx="3730146" cy="933576"/>
            <a:chOff x="7881041" y="1199390"/>
            <a:chExt cx="2937088" cy="959915"/>
          </a:xfrm>
        </p:grpSpPr>
        <p:sp>
          <p:nvSpPr>
            <p:cNvPr id="101" name="TextBox 100"/>
            <p:cNvSpPr txBox="1"/>
            <p:nvPr/>
          </p:nvSpPr>
          <p:spPr>
            <a:xfrm>
              <a:off x="7881041" y="1199390"/>
              <a:ext cx="2937088" cy="553997"/>
            </a:xfrm>
            <a:prstGeom prst="rect">
              <a:avLst/>
            </a:prstGeom>
            <a:noFill/>
          </p:spPr>
          <p:txBody>
            <a:bodyPr wrap="square" lIns="0" rtlCol="0" anchor="ctr">
              <a:spAutoFit/>
            </a:bodyPr>
            <a:lstStyle/>
            <a:p>
              <a:r>
                <a:rPr lang="en-US" sz="21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2" name="TextBox 101"/>
            <p:cNvSpPr txBox="1"/>
            <p:nvPr/>
          </p:nvSpPr>
          <p:spPr>
            <a:xfrm>
              <a:off x="7888836" y="1621323"/>
              <a:ext cx="2929293" cy="5379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Lorem ipsum dolor sit amet, nibh est. A magna maecenas, quam magna nec quis, lorem nunc. </a:t>
              </a:r>
              <a:endParaRPr 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4283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9846</TotalTime>
  <Words>194</Words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Numbered List and 3 Banners for PowerPoint</vt:lpstr>
      <vt:lpstr>Numbered List and 3 Banners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Numbered List and 3 Banners for PowerPoint</dc:title>
  <dc:creator>PresentationGo.com</dc:creator>
  <dc:description>© Copyright PresentationGo.com</dc:description>
  <dcterms:created xsi:type="dcterms:W3CDTF">2014-11-26T05:14:11Z</dcterms:created>
  <dcterms:modified xsi:type="dcterms:W3CDTF">2017-04-28T19:37:41Z</dcterms:modified>
</cp:coreProperties>
</file>