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35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50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 Cycle Diagram for PowerPoint</a:t>
            </a:r>
          </a:p>
        </p:txBody>
      </p:sp>
      <p:sp>
        <p:nvSpPr>
          <p:cNvPr id="7" name="Block Arc 6"/>
          <p:cNvSpPr/>
          <p:nvPr/>
        </p:nvSpPr>
        <p:spPr>
          <a:xfrm>
            <a:off x="4449616" y="3422331"/>
            <a:ext cx="3289018" cy="3289017"/>
          </a:xfrm>
          <a:prstGeom prst="blockArc">
            <a:avLst>
              <a:gd name="adj1" fmla="val 10830196"/>
              <a:gd name="adj2" fmla="val 21561967"/>
              <a:gd name="adj3" fmla="val 0"/>
            </a:avLst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079213" y="4047411"/>
            <a:ext cx="2038857" cy="20388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3282188" y="2280332"/>
            <a:ext cx="1403670" cy="1382774"/>
          </a:xfrm>
          <a:custGeom>
            <a:avLst/>
            <a:gdLst>
              <a:gd name="connsiteX0" fmla="*/ 691387 w 1403670"/>
              <a:gd name="connsiteY0" fmla="*/ 0 h 1382774"/>
              <a:gd name="connsiteX1" fmla="*/ 1382774 w 1403670"/>
              <a:gd name="connsiteY1" fmla="*/ 691387 h 1382774"/>
              <a:gd name="connsiteX2" fmla="*/ 1328442 w 1403670"/>
              <a:gd name="connsiteY2" fmla="*/ 960506 h 1382774"/>
              <a:gd name="connsiteX3" fmla="*/ 1303719 w 1403670"/>
              <a:gd name="connsiteY3" fmla="*/ 1006053 h 1382774"/>
              <a:gd name="connsiteX4" fmla="*/ 1403670 w 1403670"/>
              <a:gd name="connsiteY4" fmla="*/ 1382057 h 1382774"/>
              <a:gd name="connsiteX5" fmla="*/ 1039887 w 1403670"/>
              <a:gd name="connsiteY5" fmla="*/ 1285355 h 1382774"/>
              <a:gd name="connsiteX6" fmla="*/ 960506 w 1403670"/>
              <a:gd name="connsiteY6" fmla="*/ 1328441 h 1382774"/>
              <a:gd name="connsiteX7" fmla="*/ 691387 w 1403670"/>
              <a:gd name="connsiteY7" fmla="*/ 1382774 h 1382774"/>
              <a:gd name="connsiteX8" fmla="*/ 0 w 1403670"/>
              <a:gd name="connsiteY8" fmla="*/ 691387 h 1382774"/>
              <a:gd name="connsiteX9" fmla="*/ 691387 w 1403670"/>
              <a:gd name="connsiteY9" fmla="*/ 0 h 138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3670" h="1382774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786848"/>
                  <a:pt x="1363428" y="877790"/>
                  <a:pt x="1328442" y="960506"/>
                </a:cubicBezTo>
                <a:lnTo>
                  <a:pt x="1303719" y="1006053"/>
                </a:lnTo>
                <a:lnTo>
                  <a:pt x="1403670" y="1382057"/>
                </a:lnTo>
                <a:lnTo>
                  <a:pt x="1039887" y="1285355"/>
                </a:lnTo>
                <a:lnTo>
                  <a:pt x="960506" y="1328441"/>
                </a:lnTo>
                <a:cubicBezTo>
                  <a:pt x="877790" y="1363428"/>
                  <a:pt x="786848" y="1382774"/>
                  <a:pt x="691387" y="1382774"/>
                </a:cubicBezTo>
                <a:cubicBezTo>
                  <a:pt x="309545" y="1382774"/>
                  <a:pt x="0" y="107322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/>
          <p:cNvSpPr/>
          <p:nvPr/>
        </p:nvSpPr>
        <p:spPr>
          <a:xfrm>
            <a:off x="7497630" y="2280333"/>
            <a:ext cx="1398367" cy="1395725"/>
          </a:xfrm>
          <a:custGeom>
            <a:avLst/>
            <a:gdLst>
              <a:gd name="connsiteX0" fmla="*/ 706980 w 1398367"/>
              <a:gd name="connsiteY0" fmla="*/ 0 h 1395725"/>
              <a:gd name="connsiteX1" fmla="*/ 1398367 w 1398367"/>
              <a:gd name="connsiteY1" fmla="*/ 691387 h 1395725"/>
              <a:gd name="connsiteX2" fmla="*/ 706980 w 1398367"/>
              <a:gd name="connsiteY2" fmla="*/ 1382774 h 1395725"/>
              <a:gd name="connsiteX3" fmla="*/ 437861 w 1398367"/>
              <a:gd name="connsiteY3" fmla="*/ 1328441 h 1395725"/>
              <a:gd name="connsiteX4" fmla="*/ 377128 w 1398367"/>
              <a:gd name="connsiteY4" fmla="*/ 1295476 h 1395725"/>
              <a:gd name="connsiteX5" fmla="*/ 0 w 1398367"/>
              <a:gd name="connsiteY5" fmla="*/ 1395725 h 1395725"/>
              <a:gd name="connsiteX6" fmla="*/ 100647 w 1398367"/>
              <a:gd name="connsiteY6" fmla="*/ 1017105 h 1395725"/>
              <a:gd name="connsiteX7" fmla="*/ 69926 w 1398367"/>
              <a:gd name="connsiteY7" fmla="*/ 960506 h 1395725"/>
              <a:gd name="connsiteX8" fmla="*/ 15593 w 1398367"/>
              <a:gd name="connsiteY8" fmla="*/ 691387 h 1395725"/>
              <a:gd name="connsiteX9" fmla="*/ 706980 w 1398367"/>
              <a:gd name="connsiteY9" fmla="*/ 0 h 1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8367" h="1395725">
                <a:moveTo>
                  <a:pt x="706980" y="0"/>
                </a:moveTo>
                <a:cubicBezTo>
                  <a:pt x="1088822" y="0"/>
                  <a:pt x="1398367" y="309545"/>
                  <a:pt x="1398367" y="691387"/>
                </a:cubicBezTo>
                <a:cubicBezTo>
                  <a:pt x="1398367" y="1073229"/>
                  <a:pt x="1088822" y="1382774"/>
                  <a:pt x="706980" y="1382774"/>
                </a:cubicBezTo>
                <a:cubicBezTo>
                  <a:pt x="611520" y="1382774"/>
                  <a:pt x="520578" y="1363428"/>
                  <a:pt x="437861" y="1328441"/>
                </a:cubicBezTo>
                <a:lnTo>
                  <a:pt x="377128" y="1295476"/>
                </a:lnTo>
                <a:lnTo>
                  <a:pt x="0" y="1395725"/>
                </a:lnTo>
                <a:lnTo>
                  <a:pt x="100647" y="1017105"/>
                </a:lnTo>
                <a:lnTo>
                  <a:pt x="69926" y="960506"/>
                </a:lnTo>
                <a:cubicBezTo>
                  <a:pt x="34940" y="877790"/>
                  <a:pt x="15593" y="786848"/>
                  <a:pt x="15593" y="691387"/>
                </a:cubicBezTo>
                <a:cubicBezTo>
                  <a:pt x="15593" y="309545"/>
                  <a:pt x="325138" y="0"/>
                  <a:pt x="7069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/>
          <p:cNvSpPr/>
          <p:nvPr/>
        </p:nvSpPr>
        <p:spPr>
          <a:xfrm>
            <a:off x="5407317" y="1402381"/>
            <a:ext cx="1382774" cy="1686077"/>
          </a:xfrm>
          <a:custGeom>
            <a:avLst/>
            <a:gdLst>
              <a:gd name="connsiteX0" fmla="*/ 691387 w 1382774"/>
              <a:gd name="connsiteY0" fmla="*/ 0 h 1686077"/>
              <a:gd name="connsiteX1" fmla="*/ 1382774 w 1382774"/>
              <a:gd name="connsiteY1" fmla="*/ 691387 h 1686077"/>
              <a:gd name="connsiteX2" fmla="*/ 960506 w 1382774"/>
              <a:gd name="connsiteY2" fmla="*/ 1328441 h 1686077"/>
              <a:gd name="connsiteX3" fmla="*/ 879684 w 1382774"/>
              <a:gd name="connsiteY3" fmla="*/ 1353530 h 1686077"/>
              <a:gd name="connsiteX4" fmla="*/ 686806 w 1382774"/>
              <a:gd name="connsiteY4" fmla="*/ 1686077 h 1686077"/>
              <a:gd name="connsiteX5" fmla="*/ 491918 w 1382774"/>
              <a:gd name="connsiteY5" fmla="*/ 1350062 h 1686077"/>
              <a:gd name="connsiteX6" fmla="*/ 422268 w 1382774"/>
              <a:gd name="connsiteY6" fmla="*/ 1328441 h 1686077"/>
              <a:gd name="connsiteX7" fmla="*/ 0 w 1382774"/>
              <a:gd name="connsiteY7" fmla="*/ 691387 h 1686077"/>
              <a:gd name="connsiteX8" fmla="*/ 691387 w 1382774"/>
              <a:gd name="connsiteY8" fmla="*/ 0 h 168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4" h="1686077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977769"/>
                  <a:pt x="1208655" y="1223483"/>
                  <a:pt x="960506" y="1328441"/>
                </a:cubicBezTo>
                <a:lnTo>
                  <a:pt x="879684" y="1353530"/>
                </a:lnTo>
                <a:lnTo>
                  <a:pt x="686806" y="1686077"/>
                </a:lnTo>
                <a:lnTo>
                  <a:pt x="491918" y="1350062"/>
                </a:lnTo>
                <a:lnTo>
                  <a:pt x="422268" y="1328441"/>
                </a:lnTo>
                <a:cubicBezTo>
                  <a:pt x="174119" y="1223483"/>
                  <a:pt x="0" y="97776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/>
          <p:cNvSpPr/>
          <p:nvPr/>
        </p:nvSpPr>
        <p:spPr>
          <a:xfrm rot="5400000">
            <a:off x="2585442" y="4211195"/>
            <a:ext cx="1382775" cy="1686674"/>
          </a:xfrm>
          <a:custGeom>
            <a:avLst/>
            <a:gdLst>
              <a:gd name="connsiteX0" fmla="*/ 0 w 1382775"/>
              <a:gd name="connsiteY0" fmla="*/ 995287 h 1686674"/>
              <a:gd name="connsiteX1" fmla="*/ 422268 w 1382775"/>
              <a:gd name="connsiteY1" fmla="*/ 358232 h 1686674"/>
              <a:gd name="connsiteX2" fmla="*/ 512092 w 1382775"/>
              <a:gd name="connsiteY2" fmla="*/ 330350 h 1686674"/>
              <a:gd name="connsiteX3" fmla="*/ 703695 w 1382775"/>
              <a:gd name="connsiteY3" fmla="*/ 0 h 1686674"/>
              <a:gd name="connsiteX4" fmla="*/ 900702 w 1382775"/>
              <a:gd name="connsiteY4" fmla="*/ 339668 h 1686674"/>
              <a:gd name="connsiteX5" fmla="*/ 960507 w 1382775"/>
              <a:gd name="connsiteY5" fmla="*/ 358232 h 1686674"/>
              <a:gd name="connsiteX6" fmla="*/ 1382775 w 1382775"/>
              <a:gd name="connsiteY6" fmla="*/ 995287 h 1686674"/>
              <a:gd name="connsiteX7" fmla="*/ 691388 w 1382775"/>
              <a:gd name="connsiteY7" fmla="*/ 1686674 h 1686674"/>
              <a:gd name="connsiteX8" fmla="*/ 0 w 1382775"/>
              <a:gd name="connsiteY8" fmla="*/ 995287 h 16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6674">
                <a:moveTo>
                  <a:pt x="0" y="995287"/>
                </a:moveTo>
                <a:cubicBezTo>
                  <a:pt x="0" y="708905"/>
                  <a:pt x="174119" y="463191"/>
                  <a:pt x="422268" y="358232"/>
                </a:cubicBezTo>
                <a:lnTo>
                  <a:pt x="512092" y="330350"/>
                </a:lnTo>
                <a:lnTo>
                  <a:pt x="703695" y="0"/>
                </a:lnTo>
                <a:lnTo>
                  <a:pt x="900702" y="339668"/>
                </a:lnTo>
                <a:lnTo>
                  <a:pt x="960507" y="358232"/>
                </a:lnTo>
                <a:cubicBezTo>
                  <a:pt x="1208656" y="463191"/>
                  <a:pt x="1382775" y="708905"/>
                  <a:pt x="1382775" y="995287"/>
                </a:cubicBezTo>
                <a:cubicBezTo>
                  <a:pt x="1382775" y="1377129"/>
                  <a:pt x="1073230" y="1686674"/>
                  <a:pt x="691388" y="1686674"/>
                </a:cubicBezTo>
                <a:cubicBezTo>
                  <a:pt x="309545" y="1686674"/>
                  <a:pt x="0" y="1377129"/>
                  <a:pt x="0" y="99528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/>
          <p:cNvSpPr/>
          <p:nvPr/>
        </p:nvSpPr>
        <p:spPr>
          <a:xfrm rot="16200000">
            <a:off x="8226317" y="4215925"/>
            <a:ext cx="1382775" cy="1681608"/>
          </a:xfrm>
          <a:custGeom>
            <a:avLst/>
            <a:gdLst>
              <a:gd name="connsiteX0" fmla="*/ 1382775 w 1382775"/>
              <a:gd name="connsiteY0" fmla="*/ 990221 h 1681608"/>
              <a:gd name="connsiteX1" fmla="*/ 691388 w 1382775"/>
              <a:gd name="connsiteY1" fmla="*/ 1681608 h 1681608"/>
              <a:gd name="connsiteX2" fmla="*/ 0 w 1382775"/>
              <a:gd name="connsiteY2" fmla="*/ 990220 h 1681608"/>
              <a:gd name="connsiteX3" fmla="*/ 422268 w 1382775"/>
              <a:gd name="connsiteY3" fmla="*/ 353166 h 1681608"/>
              <a:gd name="connsiteX4" fmla="*/ 484054 w 1382775"/>
              <a:gd name="connsiteY4" fmla="*/ 333986 h 1681608"/>
              <a:gd name="connsiteX5" fmla="*/ 677767 w 1382775"/>
              <a:gd name="connsiteY5" fmla="*/ 0 h 1681608"/>
              <a:gd name="connsiteX6" fmla="*/ 865498 w 1382775"/>
              <a:gd name="connsiteY6" fmla="*/ 323674 h 1681608"/>
              <a:gd name="connsiteX7" fmla="*/ 960507 w 1382775"/>
              <a:gd name="connsiteY7" fmla="*/ 353167 h 1681608"/>
              <a:gd name="connsiteX8" fmla="*/ 1382775 w 1382775"/>
              <a:gd name="connsiteY8" fmla="*/ 990221 h 16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1608">
                <a:moveTo>
                  <a:pt x="1382775" y="990221"/>
                </a:moveTo>
                <a:cubicBezTo>
                  <a:pt x="1382775" y="1372063"/>
                  <a:pt x="1073230" y="1681608"/>
                  <a:pt x="691388" y="1681608"/>
                </a:cubicBezTo>
                <a:cubicBezTo>
                  <a:pt x="309545" y="1681607"/>
                  <a:pt x="0" y="1372062"/>
                  <a:pt x="0" y="990220"/>
                </a:cubicBezTo>
                <a:cubicBezTo>
                  <a:pt x="0" y="703839"/>
                  <a:pt x="174119" y="458124"/>
                  <a:pt x="422268" y="353166"/>
                </a:cubicBezTo>
                <a:lnTo>
                  <a:pt x="484054" y="333986"/>
                </a:lnTo>
                <a:lnTo>
                  <a:pt x="677767" y="0"/>
                </a:lnTo>
                <a:lnTo>
                  <a:pt x="865498" y="323674"/>
                </a:lnTo>
                <a:lnTo>
                  <a:pt x="960507" y="353167"/>
                </a:lnTo>
                <a:cubicBezTo>
                  <a:pt x="1208656" y="458125"/>
                  <a:pt x="1382775" y="703840"/>
                  <a:pt x="1382775" y="9902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214062" y="4809343"/>
            <a:ext cx="514996" cy="51499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4" name="Oval 23"/>
          <p:cNvSpPr/>
          <p:nvPr/>
        </p:nvSpPr>
        <p:spPr>
          <a:xfrm>
            <a:off x="4703938" y="3664805"/>
            <a:ext cx="514996" cy="5149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6" name="Oval 25"/>
          <p:cNvSpPr/>
          <p:nvPr/>
        </p:nvSpPr>
        <p:spPr>
          <a:xfrm>
            <a:off x="5838136" y="3183584"/>
            <a:ext cx="514996" cy="5149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6984202" y="3663106"/>
            <a:ext cx="514996" cy="5149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7473763" y="4809341"/>
            <a:ext cx="514996" cy="5149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1" name="Oval 40"/>
          <p:cNvSpPr/>
          <p:nvPr/>
        </p:nvSpPr>
        <p:spPr>
          <a:xfrm>
            <a:off x="5545860" y="1545502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657017" y="2429931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524303" y="4508465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425310" y="2417299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573769" y="4506268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296"/>
          <p:cNvSpPr/>
          <p:nvPr/>
        </p:nvSpPr>
        <p:spPr>
          <a:xfrm>
            <a:off x="8736748" y="4721081"/>
            <a:ext cx="671637" cy="671296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304"/>
          <p:cNvSpPr/>
          <p:nvPr/>
        </p:nvSpPr>
        <p:spPr>
          <a:xfrm>
            <a:off x="7886826" y="2668367"/>
            <a:ext cx="619974" cy="619657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311"/>
          <p:cNvSpPr/>
          <p:nvPr/>
        </p:nvSpPr>
        <p:spPr>
          <a:xfrm>
            <a:off x="2796663" y="4795736"/>
            <a:ext cx="650739" cy="517592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312"/>
          <p:cNvSpPr/>
          <p:nvPr/>
        </p:nvSpPr>
        <p:spPr>
          <a:xfrm>
            <a:off x="5784136" y="1783938"/>
            <a:ext cx="619975" cy="619657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63"/>
          <p:cNvSpPr/>
          <p:nvPr/>
        </p:nvSpPr>
        <p:spPr>
          <a:xfrm>
            <a:off x="3613402" y="2644146"/>
            <a:ext cx="720344" cy="642835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97774" y="3013348"/>
            <a:ext cx="2027034" cy="1487264"/>
            <a:chOff x="350992" y="2767961"/>
            <a:chExt cx="2937088" cy="1487264"/>
          </a:xfrm>
        </p:grpSpPr>
        <p:sp>
          <p:nvSpPr>
            <p:cNvPr id="71" name="TextBox 70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159998" y="1131242"/>
            <a:ext cx="2027034" cy="1487264"/>
            <a:chOff x="350992" y="2767961"/>
            <a:chExt cx="2937088" cy="1487264"/>
          </a:xfrm>
        </p:grpSpPr>
        <p:sp>
          <p:nvSpPr>
            <p:cNvPr id="77" name="TextBox 76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9010376" y="1128923"/>
            <a:ext cx="2027034" cy="1487264"/>
            <a:chOff x="350992" y="2767961"/>
            <a:chExt cx="2937088" cy="1487264"/>
          </a:xfrm>
        </p:grpSpPr>
        <p:sp>
          <p:nvSpPr>
            <p:cNvPr id="80" name="TextBox 79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758509" y="3013348"/>
            <a:ext cx="2027034" cy="1487264"/>
            <a:chOff x="350992" y="2767961"/>
            <a:chExt cx="2937088" cy="1487264"/>
          </a:xfrm>
        </p:grpSpPr>
        <p:sp>
          <p:nvSpPr>
            <p:cNvPr id="83" name="TextBox 82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491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 Cycle Diagram for PowerPoint</a:t>
            </a:r>
          </a:p>
        </p:txBody>
      </p:sp>
      <p:sp>
        <p:nvSpPr>
          <p:cNvPr id="7" name="Block Arc 6"/>
          <p:cNvSpPr/>
          <p:nvPr/>
        </p:nvSpPr>
        <p:spPr>
          <a:xfrm>
            <a:off x="4449616" y="3422331"/>
            <a:ext cx="3289018" cy="3289017"/>
          </a:xfrm>
          <a:prstGeom prst="blockArc">
            <a:avLst>
              <a:gd name="adj1" fmla="val 10830196"/>
              <a:gd name="adj2" fmla="val 21561967"/>
              <a:gd name="adj3" fmla="val 0"/>
            </a:avLst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079213" y="4047411"/>
            <a:ext cx="2038857" cy="20388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3282188" y="2280332"/>
            <a:ext cx="1403670" cy="1382774"/>
          </a:xfrm>
          <a:custGeom>
            <a:avLst/>
            <a:gdLst>
              <a:gd name="connsiteX0" fmla="*/ 691387 w 1403670"/>
              <a:gd name="connsiteY0" fmla="*/ 0 h 1382774"/>
              <a:gd name="connsiteX1" fmla="*/ 1382774 w 1403670"/>
              <a:gd name="connsiteY1" fmla="*/ 691387 h 1382774"/>
              <a:gd name="connsiteX2" fmla="*/ 1328442 w 1403670"/>
              <a:gd name="connsiteY2" fmla="*/ 960506 h 1382774"/>
              <a:gd name="connsiteX3" fmla="*/ 1303719 w 1403670"/>
              <a:gd name="connsiteY3" fmla="*/ 1006053 h 1382774"/>
              <a:gd name="connsiteX4" fmla="*/ 1403670 w 1403670"/>
              <a:gd name="connsiteY4" fmla="*/ 1382057 h 1382774"/>
              <a:gd name="connsiteX5" fmla="*/ 1039887 w 1403670"/>
              <a:gd name="connsiteY5" fmla="*/ 1285355 h 1382774"/>
              <a:gd name="connsiteX6" fmla="*/ 960506 w 1403670"/>
              <a:gd name="connsiteY6" fmla="*/ 1328441 h 1382774"/>
              <a:gd name="connsiteX7" fmla="*/ 691387 w 1403670"/>
              <a:gd name="connsiteY7" fmla="*/ 1382774 h 1382774"/>
              <a:gd name="connsiteX8" fmla="*/ 0 w 1403670"/>
              <a:gd name="connsiteY8" fmla="*/ 691387 h 1382774"/>
              <a:gd name="connsiteX9" fmla="*/ 691387 w 1403670"/>
              <a:gd name="connsiteY9" fmla="*/ 0 h 138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3670" h="1382774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786848"/>
                  <a:pt x="1363428" y="877790"/>
                  <a:pt x="1328442" y="960506"/>
                </a:cubicBezTo>
                <a:lnTo>
                  <a:pt x="1303719" y="1006053"/>
                </a:lnTo>
                <a:lnTo>
                  <a:pt x="1403670" y="1382057"/>
                </a:lnTo>
                <a:lnTo>
                  <a:pt x="1039887" y="1285355"/>
                </a:lnTo>
                <a:lnTo>
                  <a:pt x="960506" y="1328441"/>
                </a:lnTo>
                <a:cubicBezTo>
                  <a:pt x="877790" y="1363428"/>
                  <a:pt x="786848" y="1382774"/>
                  <a:pt x="691387" y="1382774"/>
                </a:cubicBezTo>
                <a:cubicBezTo>
                  <a:pt x="309545" y="1382774"/>
                  <a:pt x="0" y="107322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/>
          <p:cNvSpPr/>
          <p:nvPr/>
        </p:nvSpPr>
        <p:spPr>
          <a:xfrm>
            <a:off x="7497630" y="2280333"/>
            <a:ext cx="1398367" cy="1395725"/>
          </a:xfrm>
          <a:custGeom>
            <a:avLst/>
            <a:gdLst>
              <a:gd name="connsiteX0" fmla="*/ 706980 w 1398367"/>
              <a:gd name="connsiteY0" fmla="*/ 0 h 1395725"/>
              <a:gd name="connsiteX1" fmla="*/ 1398367 w 1398367"/>
              <a:gd name="connsiteY1" fmla="*/ 691387 h 1395725"/>
              <a:gd name="connsiteX2" fmla="*/ 706980 w 1398367"/>
              <a:gd name="connsiteY2" fmla="*/ 1382774 h 1395725"/>
              <a:gd name="connsiteX3" fmla="*/ 437861 w 1398367"/>
              <a:gd name="connsiteY3" fmla="*/ 1328441 h 1395725"/>
              <a:gd name="connsiteX4" fmla="*/ 377128 w 1398367"/>
              <a:gd name="connsiteY4" fmla="*/ 1295476 h 1395725"/>
              <a:gd name="connsiteX5" fmla="*/ 0 w 1398367"/>
              <a:gd name="connsiteY5" fmla="*/ 1395725 h 1395725"/>
              <a:gd name="connsiteX6" fmla="*/ 100647 w 1398367"/>
              <a:gd name="connsiteY6" fmla="*/ 1017105 h 1395725"/>
              <a:gd name="connsiteX7" fmla="*/ 69926 w 1398367"/>
              <a:gd name="connsiteY7" fmla="*/ 960506 h 1395725"/>
              <a:gd name="connsiteX8" fmla="*/ 15593 w 1398367"/>
              <a:gd name="connsiteY8" fmla="*/ 691387 h 1395725"/>
              <a:gd name="connsiteX9" fmla="*/ 706980 w 1398367"/>
              <a:gd name="connsiteY9" fmla="*/ 0 h 1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8367" h="1395725">
                <a:moveTo>
                  <a:pt x="706980" y="0"/>
                </a:moveTo>
                <a:cubicBezTo>
                  <a:pt x="1088822" y="0"/>
                  <a:pt x="1398367" y="309545"/>
                  <a:pt x="1398367" y="691387"/>
                </a:cubicBezTo>
                <a:cubicBezTo>
                  <a:pt x="1398367" y="1073229"/>
                  <a:pt x="1088822" y="1382774"/>
                  <a:pt x="706980" y="1382774"/>
                </a:cubicBezTo>
                <a:cubicBezTo>
                  <a:pt x="611520" y="1382774"/>
                  <a:pt x="520578" y="1363428"/>
                  <a:pt x="437861" y="1328441"/>
                </a:cubicBezTo>
                <a:lnTo>
                  <a:pt x="377128" y="1295476"/>
                </a:lnTo>
                <a:lnTo>
                  <a:pt x="0" y="1395725"/>
                </a:lnTo>
                <a:lnTo>
                  <a:pt x="100647" y="1017105"/>
                </a:lnTo>
                <a:lnTo>
                  <a:pt x="69926" y="960506"/>
                </a:lnTo>
                <a:cubicBezTo>
                  <a:pt x="34940" y="877790"/>
                  <a:pt x="15593" y="786848"/>
                  <a:pt x="15593" y="691387"/>
                </a:cubicBezTo>
                <a:cubicBezTo>
                  <a:pt x="15593" y="309545"/>
                  <a:pt x="325138" y="0"/>
                  <a:pt x="7069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/>
          <p:cNvSpPr/>
          <p:nvPr/>
        </p:nvSpPr>
        <p:spPr>
          <a:xfrm>
            <a:off x="5407317" y="1402381"/>
            <a:ext cx="1382774" cy="1686077"/>
          </a:xfrm>
          <a:custGeom>
            <a:avLst/>
            <a:gdLst>
              <a:gd name="connsiteX0" fmla="*/ 691387 w 1382774"/>
              <a:gd name="connsiteY0" fmla="*/ 0 h 1686077"/>
              <a:gd name="connsiteX1" fmla="*/ 1382774 w 1382774"/>
              <a:gd name="connsiteY1" fmla="*/ 691387 h 1686077"/>
              <a:gd name="connsiteX2" fmla="*/ 960506 w 1382774"/>
              <a:gd name="connsiteY2" fmla="*/ 1328441 h 1686077"/>
              <a:gd name="connsiteX3" fmla="*/ 879684 w 1382774"/>
              <a:gd name="connsiteY3" fmla="*/ 1353530 h 1686077"/>
              <a:gd name="connsiteX4" fmla="*/ 686806 w 1382774"/>
              <a:gd name="connsiteY4" fmla="*/ 1686077 h 1686077"/>
              <a:gd name="connsiteX5" fmla="*/ 491918 w 1382774"/>
              <a:gd name="connsiteY5" fmla="*/ 1350062 h 1686077"/>
              <a:gd name="connsiteX6" fmla="*/ 422268 w 1382774"/>
              <a:gd name="connsiteY6" fmla="*/ 1328441 h 1686077"/>
              <a:gd name="connsiteX7" fmla="*/ 0 w 1382774"/>
              <a:gd name="connsiteY7" fmla="*/ 691387 h 1686077"/>
              <a:gd name="connsiteX8" fmla="*/ 691387 w 1382774"/>
              <a:gd name="connsiteY8" fmla="*/ 0 h 168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4" h="1686077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977769"/>
                  <a:pt x="1208655" y="1223483"/>
                  <a:pt x="960506" y="1328441"/>
                </a:cubicBezTo>
                <a:lnTo>
                  <a:pt x="879684" y="1353530"/>
                </a:lnTo>
                <a:lnTo>
                  <a:pt x="686806" y="1686077"/>
                </a:lnTo>
                <a:lnTo>
                  <a:pt x="491918" y="1350062"/>
                </a:lnTo>
                <a:lnTo>
                  <a:pt x="422268" y="1328441"/>
                </a:lnTo>
                <a:cubicBezTo>
                  <a:pt x="174119" y="1223483"/>
                  <a:pt x="0" y="97776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/>
          <p:cNvSpPr/>
          <p:nvPr/>
        </p:nvSpPr>
        <p:spPr>
          <a:xfrm rot="5400000">
            <a:off x="2585442" y="4211195"/>
            <a:ext cx="1382775" cy="1686674"/>
          </a:xfrm>
          <a:custGeom>
            <a:avLst/>
            <a:gdLst>
              <a:gd name="connsiteX0" fmla="*/ 0 w 1382775"/>
              <a:gd name="connsiteY0" fmla="*/ 995287 h 1686674"/>
              <a:gd name="connsiteX1" fmla="*/ 422268 w 1382775"/>
              <a:gd name="connsiteY1" fmla="*/ 358232 h 1686674"/>
              <a:gd name="connsiteX2" fmla="*/ 512092 w 1382775"/>
              <a:gd name="connsiteY2" fmla="*/ 330350 h 1686674"/>
              <a:gd name="connsiteX3" fmla="*/ 703695 w 1382775"/>
              <a:gd name="connsiteY3" fmla="*/ 0 h 1686674"/>
              <a:gd name="connsiteX4" fmla="*/ 900702 w 1382775"/>
              <a:gd name="connsiteY4" fmla="*/ 339668 h 1686674"/>
              <a:gd name="connsiteX5" fmla="*/ 960507 w 1382775"/>
              <a:gd name="connsiteY5" fmla="*/ 358232 h 1686674"/>
              <a:gd name="connsiteX6" fmla="*/ 1382775 w 1382775"/>
              <a:gd name="connsiteY6" fmla="*/ 995287 h 1686674"/>
              <a:gd name="connsiteX7" fmla="*/ 691388 w 1382775"/>
              <a:gd name="connsiteY7" fmla="*/ 1686674 h 1686674"/>
              <a:gd name="connsiteX8" fmla="*/ 0 w 1382775"/>
              <a:gd name="connsiteY8" fmla="*/ 995287 h 16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6674">
                <a:moveTo>
                  <a:pt x="0" y="995287"/>
                </a:moveTo>
                <a:cubicBezTo>
                  <a:pt x="0" y="708905"/>
                  <a:pt x="174119" y="463191"/>
                  <a:pt x="422268" y="358232"/>
                </a:cubicBezTo>
                <a:lnTo>
                  <a:pt x="512092" y="330350"/>
                </a:lnTo>
                <a:lnTo>
                  <a:pt x="703695" y="0"/>
                </a:lnTo>
                <a:lnTo>
                  <a:pt x="900702" y="339668"/>
                </a:lnTo>
                <a:lnTo>
                  <a:pt x="960507" y="358232"/>
                </a:lnTo>
                <a:cubicBezTo>
                  <a:pt x="1208656" y="463191"/>
                  <a:pt x="1382775" y="708905"/>
                  <a:pt x="1382775" y="995287"/>
                </a:cubicBezTo>
                <a:cubicBezTo>
                  <a:pt x="1382775" y="1377129"/>
                  <a:pt x="1073230" y="1686674"/>
                  <a:pt x="691388" y="1686674"/>
                </a:cubicBezTo>
                <a:cubicBezTo>
                  <a:pt x="309545" y="1686674"/>
                  <a:pt x="0" y="1377129"/>
                  <a:pt x="0" y="9952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/>
          <p:cNvSpPr/>
          <p:nvPr/>
        </p:nvSpPr>
        <p:spPr>
          <a:xfrm rot="16200000">
            <a:off x="8226317" y="4215925"/>
            <a:ext cx="1382775" cy="1681608"/>
          </a:xfrm>
          <a:custGeom>
            <a:avLst/>
            <a:gdLst>
              <a:gd name="connsiteX0" fmla="*/ 1382775 w 1382775"/>
              <a:gd name="connsiteY0" fmla="*/ 990221 h 1681608"/>
              <a:gd name="connsiteX1" fmla="*/ 691388 w 1382775"/>
              <a:gd name="connsiteY1" fmla="*/ 1681608 h 1681608"/>
              <a:gd name="connsiteX2" fmla="*/ 0 w 1382775"/>
              <a:gd name="connsiteY2" fmla="*/ 990220 h 1681608"/>
              <a:gd name="connsiteX3" fmla="*/ 422268 w 1382775"/>
              <a:gd name="connsiteY3" fmla="*/ 353166 h 1681608"/>
              <a:gd name="connsiteX4" fmla="*/ 484054 w 1382775"/>
              <a:gd name="connsiteY4" fmla="*/ 333986 h 1681608"/>
              <a:gd name="connsiteX5" fmla="*/ 677767 w 1382775"/>
              <a:gd name="connsiteY5" fmla="*/ 0 h 1681608"/>
              <a:gd name="connsiteX6" fmla="*/ 865498 w 1382775"/>
              <a:gd name="connsiteY6" fmla="*/ 323674 h 1681608"/>
              <a:gd name="connsiteX7" fmla="*/ 960507 w 1382775"/>
              <a:gd name="connsiteY7" fmla="*/ 353167 h 1681608"/>
              <a:gd name="connsiteX8" fmla="*/ 1382775 w 1382775"/>
              <a:gd name="connsiteY8" fmla="*/ 990221 h 16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1608">
                <a:moveTo>
                  <a:pt x="1382775" y="990221"/>
                </a:moveTo>
                <a:cubicBezTo>
                  <a:pt x="1382775" y="1372063"/>
                  <a:pt x="1073230" y="1681608"/>
                  <a:pt x="691388" y="1681608"/>
                </a:cubicBezTo>
                <a:cubicBezTo>
                  <a:pt x="309545" y="1681607"/>
                  <a:pt x="0" y="1372062"/>
                  <a:pt x="0" y="990220"/>
                </a:cubicBezTo>
                <a:cubicBezTo>
                  <a:pt x="0" y="703839"/>
                  <a:pt x="174119" y="458124"/>
                  <a:pt x="422268" y="353166"/>
                </a:cubicBezTo>
                <a:lnTo>
                  <a:pt x="484054" y="333986"/>
                </a:lnTo>
                <a:lnTo>
                  <a:pt x="677767" y="0"/>
                </a:lnTo>
                <a:lnTo>
                  <a:pt x="865498" y="323674"/>
                </a:lnTo>
                <a:lnTo>
                  <a:pt x="960507" y="353167"/>
                </a:lnTo>
                <a:cubicBezTo>
                  <a:pt x="1208656" y="458125"/>
                  <a:pt x="1382775" y="703840"/>
                  <a:pt x="1382775" y="9902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214062" y="4809343"/>
            <a:ext cx="514996" cy="5149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4" name="Oval 23"/>
          <p:cNvSpPr/>
          <p:nvPr/>
        </p:nvSpPr>
        <p:spPr>
          <a:xfrm>
            <a:off x="4703938" y="3664805"/>
            <a:ext cx="514996" cy="5149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6" name="Oval 25"/>
          <p:cNvSpPr/>
          <p:nvPr/>
        </p:nvSpPr>
        <p:spPr>
          <a:xfrm>
            <a:off x="5838136" y="3183584"/>
            <a:ext cx="514996" cy="5149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6984202" y="3663106"/>
            <a:ext cx="514996" cy="5149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7473763" y="4809341"/>
            <a:ext cx="514996" cy="5149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1" name="Oval 40"/>
          <p:cNvSpPr/>
          <p:nvPr/>
        </p:nvSpPr>
        <p:spPr>
          <a:xfrm>
            <a:off x="5545860" y="1545502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657017" y="2429931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524303" y="4508465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425310" y="2417299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573769" y="4506268"/>
            <a:ext cx="1096529" cy="1096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296"/>
          <p:cNvSpPr/>
          <p:nvPr/>
        </p:nvSpPr>
        <p:spPr>
          <a:xfrm>
            <a:off x="8736748" y="4721081"/>
            <a:ext cx="671637" cy="671296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304"/>
          <p:cNvSpPr/>
          <p:nvPr/>
        </p:nvSpPr>
        <p:spPr>
          <a:xfrm>
            <a:off x="7886826" y="2668367"/>
            <a:ext cx="619974" cy="619657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311"/>
          <p:cNvSpPr/>
          <p:nvPr/>
        </p:nvSpPr>
        <p:spPr>
          <a:xfrm>
            <a:off x="2796663" y="4795736"/>
            <a:ext cx="650739" cy="517592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312"/>
          <p:cNvSpPr/>
          <p:nvPr/>
        </p:nvSpPr>
        <p:spPr>
          <a:xfrm>
            <a:off x="5784136" y="1783938"/>
            <a:ext cx="619975" cy="619657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463"/>
          <p:cNvSpPr/>
          <p:nvPr/>
        </p:nvSpPr>
        <p:spPr>
          <a:xfrm>
            <a:off x="3613402" y="2644146"/>
            <a:ext cx="720344" cy="642835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97774" y="3013348"/>
            <a:ext cx="2027034" cy="1487264"/>
            <a:chOff x="350992" y="2767961"/>
            <a:chExt cx="2937088" cy="1487264"/>
          </a:xfrm>
        </p:grpSpPr>
        <p:sp>
          <p:nvSpPr>
            <p:cNvPr id="71" name="TextBox 70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159998" y="1131242"/>
            <a:ext cx="2027034" cy="1487264"/>
            <a:chOff x="350992" y="2767961"/>
            <a:chExt cx="2937088" cy="1487264"/>
          </a:xfrm>
        </p:grpSpPr>
        <p:sp>
          <p:nvSpPr>
            <p:cNvPr id="77" name="TextBox 76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9010376" y="1128923"/>
            <a:ext cx="2027034" cy="1487264"/>
            <a:chOff x="350992" y="2767961"/>
            <a:chExt cx="2937088" cy="1487264"/>
          </a:xfrm>
        </p:grpSpPr>
        <p:sp>
          <p:nvSpPr>
            <p:cNvPr id="80" name="TextBox 79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758509" y="3013348"/>
            <a:ext cx="2027034" cy="1487264"/>
            <a:chOff x="350992" y="2767961"/>
            <a:chExt cx="2937088" cy="1487264"/>
          </a:xfrm>
        </p:grpSpPr>
        <p:sp>
          <p:nvSpPr>
            <p:cNvPr id="83" name="TextBox 82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58787" y="3301118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35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7742</TotalTime>
  <Words>244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 Cycle Diagram for PowerPoint</vt:lpstr>
      <vt:lpstr>Semi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 Cycle Diagram for PowerPoint</dc:title>
  <dc:creator>PresentationGo.com</dc:creator>
  <dc:description>© Copyright PresentationGo.com</dc:description>
  <cp:lastModifiedBy>Christophe Barroche</cp:lastModifiedBy>
  <cp:revision>14</cp:revision>
  <dcterms:created xsi:type="dcterms:W3CDTF">2014-11-26T05:14:11Z</dcterms:created>
  <dcterms:modified xsi:type="dcterms:W3CDTF">2017-05-10T17:48:06Z</dcterms:modified>
</cp:coreProperties>
</file>