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30" r:id="rId4"/>
    <p:sldId id="331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100" d="100"/>
          <a:sy n="100" d="100"/>
        </p:scale>
        <p:origin x="1116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9733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734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6/9/2017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3334328" y="1288457"/>
            <a:ext cx="6387161" cy="96981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3334328" y="2520925"/>
            <a:ext cx="6387161" cy="96981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3334328" y="3753393"/>
            <a:ext cx="6387161" cy="96981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/>
        </p:nvSpPr>
        <p:spPr>
          <a:xfrm>
            <a:off x="3334328" y="4985862"/>
            <a:ext cx="6387161" cy="96981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3223491" y="1191491"/>
            <a:ext cx="6400799" cy="969818"/>
            <a:chOff x="3925455" y="1191491"/>
            <a:chExt cx="6400799" cy="969818"/>
          </a:xfrm>
        </p:grpSpPr>
        <p:sp>
          <p:nvSpPr>
            <p:cNvPr id="5" name="Rectangle 4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01</a:t>
                </a:r>
              </a:p>
            </p:txBody>
          </p:sp>
          <p:sp>
            <p:nvSpPr>
              <p:cNvPr id="6" name="Isosceles Triangle 5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3223491" y="2423882"/>
            <a:ext cx="6400799" cy="969818"/>
            <a:chOff x="3925455" y="1191491"/>
            <a:chExt cx="6400799" cy="969818"/>
          </a:xfrm>
        </p:grpSpPr>
        <p:sp>
          <p:nvSpPr>
            <p:cNvPr id="10" name="Rectangle 9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02</a:t>
                </a:r>
              </a:p>
            </p:txBody>
          </p:sp>
          <p:sp>
            <p:nvSpPr>
              <p:cNvPr id="13" name="Isosceles Triangle 12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3223491" y="3656273"/>
            <a:ext cx="6400799" cy="969818"/>
            <a:chOff x="3925455" y="1191491"/>
            <a:chExt cx="6400799" cy="969818"/>
          </a:xfrm>
        </p:grpSpPr>
        <p:sp>
          <p:nvSpPr>
            <p:cNvPr id="15" name="Rectangle 14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03</a:t>
                </a:r>
              </a:p>
            </p:txBody>
          </p:sp>
          <p:sp>
            <p:nvSpPr>
              <p:cNvPr id="18" name="Isosceles Triangle 17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9" name="Group 18"/>
          <p:cNvGrpSpPr/>
          <p:nvPr/>
        </p:nvGrpSpPr>
        <p:grpSpPr>
          <a:xfrm>
            <a:off x="3223491" y="4888663"/>
            <a:ext cx="6400799" cy="969818"/>
            <a:chOff x="3925455" y="1191491"/>
            <a:chExt cx="6400799" cy="969818"/>
          </a:xfrm>
        </p:grpSpPr>
        <p:sp>
          <p:nvSpPr>
            <p:cNvPr id="20" name="Rectangle 19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04</a:t>
                </a:r>
              </a:p>
            </p:txBody>
          </p:sp>
          <p:sp>
            <p:nvSpPr>
              <p:cNvPr id="23" name="Isosceles Triangle 22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8" name="Group 27"/>
          <p:cNvGrpSpPr/>
          <p:nvPr/>
        </p:nvGrpSpPr>
        <p:grpSpPr>
          <a:xfrm>
            <a:off x="4517248" y="1121221"/>
            <a:ext cx="4146223" cy="1021311"/>
            <a:chOff x="4481982" y="1066140"/>
            <a:chExt cx="4146223" cy="1021311"/>
          </a:xfrm>
        </p:grpSpPr>
        <p:sp>
          <p:nvSpPr>
            <p:cNvPr id="26" name="TextBox 25"/>
            <p:cNvSpPr txBox="1"/>
            <p:nvPr/>
          </p:nvSpPr>
          <p:spPr>
            <a:xfrm>
              <a:off x="4481982" y="1066140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481982" y="1441120"/>
              <a:ext cx="414622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4517248" y="2359871"/>
            <a:ext cx="4146223" cy="1021311"/>
            <a:chOff x="4481982" y="1066140"/>
            <a:chExt cx="4146223" cy="1021311"/>
          </a:xfrm>
        </p:grpSpPr>
        <p:sp>
          <p:nvSpPr>
            <p:cNvPr id="30" name="TextBox 29"/>
            <p:cNvSpPr txBox="1"/>
            <p:nvPr/>
          </p:nvSpPr>
          <p:spPr>
            <a:xfrm>
              <a:off x="4481982" y="1066140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481982" y="1441120"/>
              <a:ext cx="414622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517248" y="3598521"/>
            <a:ext cx="4146223" cy="1021311"/>
            <a:chOff x="4481982" y="1066140"/>
            <a:chExt cx="4146223" cy="1021311"/>
          </a:xfrm>
        </p:grpSpPr>
        <p:sp>
          <p:nvSpPr>
            <p:cNvPr id="41" name="TextBox 40"/>
            <p:cNvSpPr txBox="1"/>
            <p:nvPr/>
          </p:nvSpPr>
          <p:spPr>
            <a:xfrm>
              <a:off x="4481982" y="1066140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481982" y="1441120"/>
              <a:ext cx="414622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517248" y="4837170"/>
            <a:ext cx="4146223" cy="1021311"/>
            <a:chOff x="4481982" y="1066140"/>
            <a:chExt cx="4146223" cy="1021311"/>
          </a:xfrm>
        </p:grpSpPr>
        <p:sp>
          <p:nvSpPr>
            <p:cNvPr id="44" name="TextBox 43"/>
            <p:cNvSpPr txBox="1"/>
            <p:nvPr/>
          </p:nvSpPr>
          <p:spPr>
            <a:xfrm>
              <a:off x="4481982" y="1066140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481982" y="1441120"/>
              <a:ext cx="414622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51" name="Graphic 50" descr="Bar char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09890" y="1247994"/>
            <a:ext cx="914400" cy="914400"/>
          </a:xfrm>
          <a:prstGeom prst="rect">
            <a:avLst/>
          </a:prstGeom>
        </p:spPr>
      </p:pic>
      <p:pic>
        <p:nvPicPr>
          <p:cNvPr id="53" name="Graphic 52" descr="Bullsey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09890" y="2477988"/>
            <a:ext cx="914400" cy="914400"/>
          </a:xfrm>
          <a:prstGeom prst="rect">
            <a:avLst/>
          </a:prstGeom>
        </p:spPr>
      </p:pic>
      <p:pic>
        <p:nvPicPr>
          <p:cNvPr id="55" name="Graphic 54" descr="Head with Gear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709890" y="3707982"/>
            <a:ext cx="914400" cy="914400"/>
          </a:xfrm>
          <a:prstGeom prst="rect">
            <a:avLst/>
          </a:prstGeom>
        </p:spPr>
      </p:pic>
      <p:pic>
        <p:nvPicPr>
          <p:cNvPr id="57" name="Graphic 56" descr="Lightbul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709890" y="4937977"/>
            <a:ext cx="914400" cy="914400"/>
          </a:xfrm>
          <a:prstGeom prst="rect">
            <a:avLst/>
          </a:prstGeom>
        </p:spPr>
      </p:pic>
      <p:sp>
        <p:nvSpPr>
          <p:cNvPr id="59" name="Title 5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 Text Boxes for PowerPoint</a:t>
            </a:r>
          </a:p>
        </p:txBody>
      </p:sp>
    </p:spTree>
    <p:extLst>
      <p:ext uri="{BB962C8B-B14F-4D97-AF65-F5344CB8AC3E}">
        <p14:creationId xmlns:p14="http://schemas.microsoft.com/office/powerpoint/2010/main" val="1933335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3334328" y="1288457"/>
            <a:ext cx="6387161" cy="96981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3334328" y="2520925"/>
            <a:ext cx="6387161" cy="96981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3334328" y="3753393"/>
            <a:ext cx="6387161" cy="96981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/>
        </p:nvSpPr>
        <p:spPr>
          <a:xfrm>
            <a:off x="3334328" y="4985862"/>
            <a:ext cx="6387161" cy="96981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 Text Boxes for PowerPoint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3223491" y="1191491"/>
            <a:ext cx="6400799" cy="969818"/>
            <a:chOff x="3925455" y="1191491"/>
            <a:chExt cx="6400799" cy="969818"/>
          </a:xfrm>
        </p:grpSpPr>
        <p:sp>
          <p:nvSpPr>
            <p:cNvPr id="5" name="Rectangle 4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01</a:t>
                </a:r>
              </a:p>
            </p:txBody>
          </p:sp>
          <p:sp>
            <p:nvSpPr>
              <p:cNvPr id="6" name="Isosceles Triangle 5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3223491" y="2423882"/>
            <a:ext cx="6400799" cy="969818"/>
            <a:chOff x="3925455" y="1191491"/>
            <a:chExt cx="6400799" cy="969818"/>
          </a:xfrm>
        </p:grpSpPr>
        <p:sp>
          <p:nvSpPr>
            <p:cNvPr id="10" name="Rectangle 9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02</a:t>
                </a:r>
              </a:p>
            </p:txBody>
          </p:sp>
          <p:sp>
            <p:nvSpPr>
              <p:cNvPr id="13" name="Isosceles Triangle 12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3223491" y="3656273"/>
            <a:ext cx="6400799" cy="969818"/>
            <a:chOff x="3925455" y="1191491"/>
            <a:chExt cx="6400799" cy="969818"/>
          </a:xfrm>
        </p:grpSpPr>
        <p:sp>
          <p:nvSpPr>
            <p:cNvPr id="15" name="Rectangle 14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03</a:t>
                </a:r>
              </a:p>
            </p:txBody>
          </p:sp>
          <p:sp>
            <p:nvSpPr>
              <p:cNvPr id="18" name="Isosceles Triangle 17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9" name="Group 18"/>
          <p:cNvGrpSpPr/>
          <p:nvPr/>
        </p:nvGrpSpPr>
        <p:grpSpPr>
          <a:xfrm>
            <a:off x="3223491" y="4888663"/>
            <a:ext cx="6400799" cy="969818"/>
            <a:chOff x="3925455" y="1191491"/>
            <a:chExt cx="6400799" cy="969818"/>
          </a:xfrm>
        </p:grpSpPr>
        <p:sp>
          <p:nvSpPr>
            <p:cNvPr id="20" name="Rectangle 19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04</a:t>
                </a:r>
              </a:p>
            </p:txBody>
          </p:sp>
          <p:sp>
            <p:nvSpPr>
              <p:cNvPr id="23" name="Isosceles Triangle 22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8" name="Group 27"/>
          <p:cNvGrpSpPr/>
          <p:nvPr/>
        </p:nvGrpSpPr>
        <p:grpSpPr>
          <a:xfrm>
            <a:off x="4517248" y="1121221"/>
            <a:ext cx="4146223" cy="1021311"/>
            <a:chOff x="4481982" y="1066140"/>
            <a:chExt cx="4146223" cy="1021311"/>
          </a:xfrm>
        </p:grpSpPr>
        <p:sp>
          <p:nvSpPr>
            <p:cNvPr id="26" name="TextBox 25"/>
            <p:cNvSpPr txBox="1"/>
            <p:nvPr/>
          </p:nvSpPr>
          <p:spPr>
            <a:xfrm>
              <a:off x="4481982" y="1066140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481982" y="1441120"/>
              <a:ext cx="414622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4517248" y="2359871"/>
            <a:ext cx="4146223" cy="1021311"/>
            <a:chOff x="4481982" y="1066140"/>
            <a:chExt cx="4146223" cy="1021311"/>
          </a:xfrm>
        </p:grpSpPr>
        <p:sp>
          <p:nvSpPr>
            <p:cNvPr id="30" name="TextBox 29"/>
            <p:cNvSpPr txBox="1"/>
            <p:nvPr/>
          </p:nvSpPr>
          <p:spPr>
            <a:xfrm>
              <a:off x="4481982" y="1066140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481982" y="1441120"/>
              <a:ext cx="414622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517248" y="3598521"/>
            <a:ext cx="4146223" cy="1021311"/>
            <a:chOff x="4481982" y="1066140"/>
            <a:chExt cx="4146223" cy="1021311"/>
          </a:xfrm>
        </p:grpSpPr>
        <p:sp>
          <p:nvSpPr>
            <p:cNvPr id="41" name="TextBox 40"/>
            <p:cNvSpPr txBox="1"/>
            <p:nvPr/>
          </p:nvSpPr>
          <p:spPr>
            <a:xfrm>
              <a:off x="4481982" y="1066140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481982" y="1441120"/>
              <a:ext cx="414622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517248" y="4837170"/>
            <a:ext cx="4146223" cy="1021311"/>
            <a:chOff x="4481982" y="1066140"/>
            <a:chExt cx="4146223" cy="1021311"/>
          </a:xfrm>
        </p:grpSpPr>
        <p:sp>
          <p:nvSpPr>
            <p:cNvPr id="44" name="TextBox 43"/>
            <p:cNvSpPr txBox="1"/>
            <p:nvPr/>
          </p:nvSpPr>
          <p:spPr>
            <a:xfrm>
              <a:off x="4481982" y="1066140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481982" y="1441120"/>
              <a:ext cx="414622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39" name="Graphic 38" descr="Bar char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09890" y="1247994"/>
            <a:ext cx="914400" cy="914400"/>
          </a:xfrm>
          <a:prstGeom prst="rect">
            <a:avLst/>
          </a:prstGeom>
        </p:spPr>
      </p:pic>
      <p:pic>
        <p:nvPicPr>
          <p:cNvPr id="49" name="Graphic 48" descr="Bullsey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09890" y="2477988"/>
            <a:ext cx="914400" cy="914400"/>
          </a:xfrm>
          <a:prstGeom prst="rect">
            <a:avLst/>
          </a:prstGeom>
        </p:spPr>
      </p:pic>
      <p:pic>
        <p:nvPicPr>
          <p:cNvPr id="50" name="Graphic 49" descr="Head with Gear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709890" y="3707982"/>
            <a:ext cx="914400" cy="914400"/>
          </a:xfrm>
          <a:prstGeom prst="rect">
            <a:avLst/>
          </a:prstGeom>
        </p:spPr>
      </p:pic>
      <p:pic>
        <p:nvPicPr>
          <p:cNvPr id="51" name="Graphic 50" descr="Lightbul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709890" y="493797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360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">
      <a:dk1>
        <a:sysClr val="windowText" lastClr="000000"/>
      </a:dk1>
      <a:lt1>
        <a:sysClr val="window" lastClr="FFFFFF"/>
      </a:lt1>
      <a:dk2>
        <a:srgbClr val="063951"/>
      </a:dk2>
      <a:lt2>
        <a:srgbClr val="F0EEEF"/>
      </a:lt2>
      <a:accent1>
        <a:srgbClr val="00B09B"/>
      </a:accent1>
      <a:accent2>
        <a:srgbClr val="F36F13"/>
      </a:accent2>
      <a:accent3>
        <a:srgbClr val="0D95BC"/>
      </a:accent3>
      <a:accent4>
        <a:srgbClr val="EBCB38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">
      <a:dk1>
        <a:sysClr val="windowText" lastClr="000000"/>
      </a:dk1>
      <a:lt1>
        <a:sysClr val="window" lastClr="FFFFFF"/>
      </a:lt1>
      <a:dk2>
        <a:srgbClr val="063951"/>
      </a:dk2>
      <a:lt2>
        <a:srgbClr val="F0EEEF"/>
      </a:lt2>
      <a:accent1>
        <a:srgbClr val="00B09B"/>
      </a:accent1>
      <a:accent2>
        <a:srgbClr val="F36F13"/>
      </a:accent2>
      <a:accent3>
        <a:srgbClr val="0D95BC"/>
      </a:accent3>
      <a:accent4>
        <a:srgbClr val="EBCB38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7626</TotalTime>
  <Words>366</Words>
  <PresentationFormat>Widescreen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4 Text Boxes for PowerPoint</vt:lpstr>
      <vt:lpstr>4 Text Boxes for PowerPoint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 Text Boxes for PowerPoint</dc:title>
  <dc:creator>PresentationGo.com</dc:creator>
  <dc:description>© Copyright PresentationGo.com</dc:description>
  <dcterms:created xsi:type="dcterms:W3CDTF">2014-11-26T05:14:11Z</dcterms:created>
  <dcterms:modified xsi:type="dcterms:W3CDTF">2017-06-09T20:27:49Z</dcterms:modified>
  <cp:category>Text &amp; Tables</cp:category>
</cp:coreProperties>
</file>