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30" r:id="rId4"/>
    <p:sldId id="331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64" d="100"/>
          <a:sy n="64" d="100"/>
        </p:scale>
        <p:origin x="78" y="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074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897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487760" y="1261512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6" name="Rectangle 45"/>
          <p:cNvSpPr/>
          <p:nvPr/>
        </p:nvSpPr>
        <p:spPr>
          <a:xfrm>
            <a:off x="1487760" y="2472803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7" name="Rectangle 46"/>
          <p:cNvSpPr/>
          <p:nvPr/>
        </p:nvSpPr>
        <p:spPr>
          <a:xfrm>
            <a:off x="1487760" y="3684093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8" name="Rectangle 47"/>
          <p:cNvSpPr/>
          <p:nvPr/>
        </p:nvSpPr>
        <p:spPr>
          <a:xfrm>
            <a:off x="1487760" y="4895384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8" name="Group 7"/>
          <p:cNvGrpSpPr/>
          <p:nvPr/>
        </p:nvGrpSpPr>
        <p:grpSpPr>
          <a:xfrm>
            <a:off x="1378828" y="1166211"/>
            <a:ext cx="6290816" cy="953155"/>
            <a:chOff x="3925455" y="1191491"/>
            <a:chExt cx="6400799" cy="969818"/>
          </a:xfrm>
        </p:grpSpPr>
        <p:sp>
          <p:nvSpPr>
            <p:cNvPr id="5" name="Rectangle 4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01</a:t>
                </a:r>
              </a:p>
            </p:txBody>
          </p:sp>
          <p:sp>
            <p:nvSpPr>
              <p:cNvPr id="6" name="Isosceles Triangle 5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1378828" y="2377426"/>
            <a:ext cx="6290816" cy="953155"/>
            <a:chOff x="3925455" y="1191491"/>
            <a:chExt cx="6400799" cy="969818"/>
          </a:xfrm>
        </p:grpSpPr>
        <p:sp>
          <p:nvSpPr>
            <p:cNvPr id="10" name="Rectangle 9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02</a:t>
                </a:r>
              </a:p>
            </p:txBody>
          </p:sp>
          <p:sp>
            <p:nvSpPr>
              <p:cNvPr id="13" name="Isosceles Triangle 12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1378828" y="3588642"/>
            <a:ext cx="6290816" cy="953155"/>
            <a:chOff x="3925455" y="1191491"/>
            <a:chExt cx="6400799" cy="969818"/>
          </a:xfrm>
        </p:grpSpPr>
        <p:sp>
          <p:nvSpPr>
            <p:cNvPr id="15" name="Rectangle 14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03</a:t>
                </a:r>
              </a:p>
            </p:txBody>
          </p:sp>
          <p:sp>
            <p:nvSpPr>
              <p:cNvPr id="18" name="Isosceles Triangle 17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1378828" y="4799856"/>
            <a:ext cx="6290816" cy="953155"/>
            <a:chOff x="3925455" y="1191491"/>
            <a:chExt cx="6400799" cy="969818"/>
          </a:xfrm>
        </p:grpSpPr>
        <p:sp>
          <p:nvSpPr>
            <p:cNvPr id="20" name="Rectangle 19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04</a:t>
                </a:r>
              </a:p>
            </p:txBody>
          </p:sp>
          <p:sp>
            <p:nvSpPr>
              <p:cNvPr id="23" name="Isosceles Triangle 22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2650355" y="1089213"/>
            <a:ext cx="4074980" cy="953552"/>
            <a:chOff x="4481982" y="1058068"/>
            <a:chExt cx="4146223" cy="970223"/>
          </a:xfrm>
        </p:grpSpPr>
        <p:sp>
          <p:nvSpPr>
            <p:cNvPr id="26" name="TextBox 25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650355" y="2306580"/>
            <a:ext cx="4074980" cy="953552"/>
            <a:chOff x="4481982" y="1058068"/>
            <a:chExt cx="4146223" cy="970223"/>
          </a:xfrm>
        </p:grpSpPr>
        <p:sp>
          <p:nvSpPr>
            <p:cNvPr id="30" name="TextBox 29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50355" y="3523946"/>
            <a:ext cx="4074980" cy="953552"/>
            <a:chOff x="4481982" y="1058068"/>
            <a:chExt cx="4146223" cy="970223"/>
          </a:xfrm>
        </p:grpSpPr>
        <p:sp>
          <p:nvSpPr>
            <p:cNvPr id="41" name="TextBox 40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650355" y="4741312"/>
            <a:ext cx="4074980" cy="953552"/>
            <a:chOff x="4481982" y="1058068"/>
            <a:chExt cx="4146223" cy="970223"/>
          </a:xfrm>
        </p:grpSpPr>
        <p:sp>
          <p:nvSpPr>
            <p:cNvPr id="44" name="TextBox 43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51" name="Graphic 50" descr="Bar ch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70956" y="1221744"/>
            <a:ext cx="898688" cy="898688"/>
          </a:xfrm>
          <a:prstGeom prst="rect">
            <a:avLst/>
          </a:prstGeom>
        </p:spPr>
      </p:pic>
      <p:pic>
        <p:nvPicPr>
          <p:cNvPr id="53" name="Graphic 52" descr="Bullsey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70956" y="2430603"/>
            <a:ext cx="898688" cy="898688"/>
          </a:xfrm>
          <a:prstGeom prst="rect">
            <a:avLst/>
          </a:prstGeom>
        </p:spPr>
      </p:pic>
      <p:pic>
        <p:nvPicPr>
          <p:cNvPr id="55" name="Graphic 54" descr="Head with Gea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70956" y="3639463"/>
            <a:ext cx="898688" cy="898688"/>
          </a:xfrm>
          <a:prstGeom prst="rect">
            <a:avLst/>
          </a:prstGeom>
        </p:spPr>
      </p:pic>
      <p:pic>
        <p:nvPicPr>
          <p:cNvPr id="57" name="Graphic 56" descr="Lightbul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70956" y="4848323"/>
            <a:ext cx="898688" cy="898688"/>
          </a:xfrm>
          <a:prstGeom prst="rect">
            <a:avLst/>
          </a:prstGeom>
        </p:spPr>
      </p:pic>
      <p:sp>
        <p:nvSpPr>
          <p:cNvPr id="59" name="Title 5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 Text Boxes for PowerPoint</a:t>
            </a:r>
          </a:p>
        </p:txBody>
      </p:sp>
    </p:spTree>
    <p:extLst>
      <p:ext uri="{BB962C8B-B14F-4D97-AF65-F5344CB8AC3E}">
        <p14:creationId xmlns:p14="http://schemas.microsoft.com/office/powerpoint/2010/main" val="1933335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 Text Boxes for PowerPoint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487760" y="1261512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3" name="Rectangle 52"/>
          <p:cNvSpPr/>
          <p:nvPr/>
        </p:nvSpPr>
        <p:spPr>
          <a:xfrm>
            <a:off x="1487760" y="2472803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4" name="Rectangle 53"/>
          <p:cNvSpPr/>
          <p:nvPr/>
        </p:nvSpPr>
        <p:spPr>
          <a:xfrm>
            <a:off x="1487760" y="3684093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5" name="Rectangle 54"/>
          <p:cNvSpPr/>
          <p:nvPr/>
        </p:nvSpPr>
        <p:spPr>
          <a:xfrm>
            <a:off x="1487760" y="4895384"/>
            <a:ext cx="6277413" cy="95315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56" name="Group 55"/>
          <p:cNvGrpSpPr/>
          <p:nvPr/>
        </p:nvGrpSpPr>
        <p:grpSpPr>
          <a:xfrm>
            <a:off x="1378828" y="1166211"/>
            <a:ext cx="6290816" cy="953155"/>
            <a:chOff x="3925455" y="1191491"/>
            <a:chExt cx="6400799" cy="969818"/>
          </a:xfrm>
        </p:grpSpPr>
        <p:sp>
          <p:nvSpPr>
            <p:cNvPr id="57" name="Rectangle 56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59" name="Rectangle 58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01</a:t>
                </a:r>
              </a:p>
            </p:txBody>
          </p:sp>
          <p:sp>
            <p:nvSpPr>
              <p:cNvPr id="60" name="Isosceles Triangle 59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61" name="Group 60"/>
          <p:cNvGrpSpPr/>
          <p:nvPr/>
        </p:nvGrpSpPr>
        <p:grpSpPr>
          <a:xfrm>
            <a:off x="1378828" y="2377426"/>
            <a:ext cx="6290816" cy="953155"/>
            <a:chOff x="3925455" y="1191491"/>
            <a:chExt cx="6400799" cy="969818"/>
          </a:xfrm>
        </p:grpSpPr>
        <p:sp>
          <p:nvSpPr>
            <p:cNvPr id="62" name="Rectangle 61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63" name="Group 62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64" name="Rectangle 63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02</a:t>
                </a:r>
              </a:p>
            </p:txBody>
          </p:sp>
          <p:sp>
            <p:nvSpPr>
              <p:cNvPr id="65" name="Isosceles Triangle 64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66" name="Group 65"/>
          <p:cNvGrpSpPr/>
          <p:nvPr/>
        </p:nvGrpSpPr>
        <p:grpSpPr>
          <a:xfrm>
            <a:off x="1378828" y="3588642"/>
            <a:ext cx="6290816" cy="953155"/>
            <a:chOff x="3925455" y="1191491"/>
            <a:chExt cx="6400799" cy="969818"/>
          </a:xfrm>
        </p:grpSpPr>
        <p:sp>
          <p:nvSpPr>
            <p:cNvPr id="67" name="Rectangle 66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69" name="Rectangle 68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03</a:t>
                </a:r>
              </a:p>
            </p:txBody>
          </p:sp>
          <p:sp>
            <p:nvSpPr>
              <p:cNvPr id="70" name="Isosceles Triangle 69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71" name="Group 70"/>
          <p:cNvGrpSpPr/>
          <p:nvPr/>
        </p:nvGrpSpPr>
        <p:grpSpPr>
          <a:xfrm>
            <a:off x="1378828" y="4799856"/>
            <a:ext cx="6290816" cy="953155"/>
            <a:chOff x="3925455" y="1191491"/>
            <a:chExt cx="6400799" cy="969818"/>
          </a:xfrm>
        </p:grpSpPr>
        <p:sp>
          <p:nvSpPr>
            <p:cNvPr id="72" name="Rectangle 71"/>
            <p:cNvSpPr/>
            <p:nvPr/>
          </p:nvSpPr>
          <p:spPr>
            <a:xfrm>
              <a:off x="4895271" y="1191491"/>
              <a:ext cx="5430983" cy="9698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grpSp>
          <p:nvGrpSpPr>
            <p:cNvPr id="73" name="Group 72"/>
            <p:cNvGrpSpPr/>
            <p:nvPr/>
          </p:nvGrpSpPr>
          <p:grpSpPr>
            <a:xfrm>
              <a:off x="3925455" y="1191491"/>
              <a:ext cx="1178646" cy="969818"/>
              <a:chOff x="3925455" y="1191491"/>
              <a:chExt cx="1178646" cy="969818"/>
            </a:xfrm>
          </p:grpSpPr>
          <p:sp>
            <p:nvSpPr>
              <p:cNvPr id="74" name="Rectangle 73"/>
              <p:cNvSpPr/>
              <p:nvPr/>
            </p:nvSpPr>
            <p:spPr>
              <a:xfrm>
                <a:off x="3925455" y="1191491"/>
                <a:ext cx="969818" cy="96981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36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04</a:t>
                </a:r>
              </a:p>
            </p:txBody>
          </p:sp>
          <p:sp>
            <p:nvSpPr>
              <p:cNvPr id="75" name="Isosceles Triangle 74"/>
              <p:cNvSpPr/>
              <p:nvPr/>
            </p:nvSpPr>
            <p:spPr>
              <a:xfrm rot="5400000">
                <a:off x="4803124" y="1537059"/>
                <a:ext cx="323272" cy="27868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grpSp>
        <p:nvGrpSpPr>
          <p:cNvPr id="76" name="Group 75"/>
          <p:cNvGrpSpPr/>
          <p:nvPr/>
        </p:nvGrpSpPr>
        <p:grpSpPr>
          <a:xfrm>
            <a:off x="2650355" y="1089213"/>
            <a:ext cx="4074980" cy="953552"/>
            <a:chOff x="4481982" y="1058068"/>
            <a:chExt cx="4146223" cy="970223"/>
          </a:xfrm>
        </p:grpSpPr>
        <p:sp>
          <p:nvSpPr>
            <p:cNvPr id="77" name="TextBox 76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2650355" y="2306580"/>
            <a:ext cx="4074980" cy="953552"/>
            <a:chOff x="4481982" y="1058068"/>
            <a:chExt cx="4146223" cy="970223"/>
          </a:xfrm>
        </p:grpSpPr>
        <p:sp>
          <p:nvSpPr>
            <p:cNvPr id="80" name="TextBox 79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2650355" y="3523946"/>
            <a:ext cx="4074980" cy="953552"/>
            <a:chOff x="4481982" y="1058068"/>
            <a:chExt cx="4146223" cy="970223"/>
          </a:xfrm>
        </p:grpSpPr>
        <p:sp>
          <p:nvSpPr>
            <p:cNvPr id="83" name="TextBox 82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2650355" y="4741312"/>
            <a:ext cx="4074980" cy="953552"/>
            <a:chOff x="4481982" y="1058068"/>
            <a:chExt cx="4146223" cy="970223"/>
          </a:xfrm>
        </p:grpSpPr>
        <p:sp>
          <p:nvSpPr>
            <p:cNvPr id="86" name="TextBox 85"/>
            <p:cNvSpPr txBox="1"/>
            <p:nvPr/>
          </p:nvSpPr>
          <p:spPr>
            <a:xfrm>
              <a:off x="4481982" y="1058068"/>
              <a:ext cx="2937088" cy="469736"/>
            </a:xfrm>
            <a:prstGeom prst="rect">
              <a:avLst/>
            </a:prstGeom>
            <a:noFill/>
          </p:spPr>
          <p:txBody>
            <a:bodyPr wrap="square" lIns="0" rtlCol="0" anchor="b">
              <a:spAutoFit/>
            </a:bodyPr>
            <a:lstStyle/>
            <a:p>
              <a:r>
                <a:rPr lang="en-US" sz="2400" b="1" dirty="0"/>
                <a:t>Lorem Ipsum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481982" y="1441121"/>
              <a:ext cx="4146223" cy="58717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88" name="Graphic 87" descr="Bar ch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70956" y="1221744"/>
            <a:ext cx="898688" cy="898688"/>
          </a:xfrm>
          <a:prstGeom prst="rect">
            <a:avLst/>
          </a:prstGeom>
        </p:spPr>
      </p:pic>
      <p:pic>
        <p:nvPicPr>
          <p:cNvPr id="89" name="Graphic 88" descr="Bullsey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70956" y="2430603"/>
            <a:ext cx="898688" cy="898688"/>
          </a:xfrm>
          <a:prstGeom prst="rect">
            <a:avLst/>
          </a:prstGeom>
        </p:spPr>
      </p:pic>
      <p:pic>
        <p:nvPicPr>
          <p:cNvPr id="90" name="Graphic 89" descr="Head with Gear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70956" y="3639463"/>
            <a:ext cx="898688" cy="898688"/>
          </a:xfrm>
          <a:prstGeom prst="rect">
            <a:avLst/>
          </a:prstGeom>
        </p:spPr>
      </p:pic>
      <p:pic>
        <p:nvPicPr>
          <p:cNvPr id="91" name="Graphic 90" descr="Lightbul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70956" y="4848323"/>
            <a:ext cx="898688" cy="89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60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9865</TotalTime>
  <Words>366</Words>
  <PresentationFormat>On-screen Show (4:3)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4 Text Boxes for PowerPoint</vt:lpstr>
      <vt:lpstr>4 Text Boxes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Text Boxes for PowerPoint</dc:title>
  <dc:creator>PresentationGo.com</dc:creator>
  <dc:description>© Copyright PresentationGo.com</dc:description>
  <dcterms:created xsi:type="dcterms:W3CDTF">2014-11-26T05:14:11Z</dcterms:created>
  <dcterms:modified xsi:type="dcterms:W3CDTF">2017-06-10T18:15:09Z</dcterms:modified>
  <cp:category>Text &amp; Tables</cp:category>
</cp:coreProperties>
</file>