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0" r:id="rId4"/>
    <p:sldId id="351" r:id="rId5"/>
    <p:sldId id="352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02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41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63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Spiral Binding Matrix for PowerPoint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CE1E93D-3EEE-4364-B9B2-63484BD1A25E}"/>
              </a:ext>
            </a:extLst>
          </p:cNvPr>
          <p:cNvSpPr/>
          <p:nvPr/>
        </p:nvSpPr>
        <p:spPr>
          <a:xfrm>
            <a:off x="6196114" y="1163975"/>
            <a:ext cx="4652739" cy="2197100"/>
          </a:xfrm>
          <a:prstGeom prst="roundRect">
            <a:avLst>
              <a:gd name="adj" fmla="val 3451"/>
            </a:avLst>
          </a:prstGeom>
          <a:gradFill>
            <a:gsLst>
              <a:gs pos="0">
                <a:schemeClr val="bg2">
                  <a:lumMod val="90000"/>
                </a:schemeClr>
              </a:gs>
              <a:gs pos="53000">
                <a:schemeClr val="bg2"/>
              </a:gs>
              <a:gs pos="77000">
                <a:srgbClr val="EFEDEE"/>
              </a:gs>
              <a:gs pos="100000">
                <a:srgbClr val="EFEBEC"/>
              </a:gs>
            </a:gsLst>
            <a:lin ang="5400000" scaled="1"/>
          </a:gra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92C4EBA7-46C3-4346-8A45-312FF0373B3C}"/>
              </a:ext>
            </a:extLst>
          </p:cNvPr>
          <p:cNvSpPr/>
          <p:nvPr/>
        </p:nvSpPr>
        <p:spPr>
          <a:xfrm>
            <a:off x="1343147" y="1163975"/>
            <a:ext cx="4652739" cy="2197100"/>
          </a:xfrm>
          <a:prstGeom prst="roundRect">
            <a:avLst>
              <a:gd name="adj" fmla="val 3451"/>
            </a:avLst>
          </a:prstGeom>
          <a:gradFill>
            <a:gsLst>
              <a:gs pos="0">
                <a:schemeClr val="bg2">
                  <a:lumMod val="90000"/>
                </a:schemeClr>
              </a:gs>
              <a:gs pos="53000">
                <a:schemeClr val="bg2"/>
              </a:gs>
              <a:gs pos="77000">
                <a:srgbClr val="EFEDEE"/>
              </a:gs>
              <a:gs pos="100000">
                <a:srgbClr val="EFEBEC"/>
              </a:gs>
            </a:gsLst>
            <a:lin ang="5400000" scaled="1"/>
          </a:gra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3F25EC7-EE8A-446D-AAA6-4C14602797C1}"/>
              </a:ext>
            </a:extLst>
          </p:cNvPr>
          <p:cNvGrpSpPr/>
          <p:nvPr/>
        </p:nvGrpSpPr>
        <p:grpSpPr>
          <a:xfrm>
            <a:off x="5476477" y="2555455"/>
            <a:ext cx="1238492" cy="358917"/>
            <a:chOff x="8268630" y="5473960"/>
            <a:chExt cx="1387384" cy="40206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70099D8-DB41-4589-8CAE-64CAFBA3E498}"/>
                </a:ext>
              </a:extLst>
            </p:cNvPr>
            <p:cNvSpPr/>
            <p:nvPr/>
          </p:nvSpPr>
          <p:spPr>
            <a:xfrm>
              <a:off x="8268630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9F888B9-C3F4-4047-80AC-C7B0F471A9D9}"/>
                </a:ext>
              </a:extLst>
            </p:cNvPr>
            <p:cNvSpPr/>
            <p:nvPr/>
          </p:nvSpPr>
          <p:spPr>
            <a:xfrm>
              <a:off x="9253948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2BFA013A-A784-4E3C-81EA-FE4EB1AEDC80}"/>
                </a:ext>
              </a:extLst>
            </p:cNvPr>
            <p:cNvSpPr/>
            <p:nvPr/>
          </p:nvSpPr>
          <p:spPr>
            <a:xfrm>
              <a:off x="8360934" y="5531560"/>
              <a:ext cx="1178764" cy="2868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626763"/>
                </a:gs>
                <a:gs pos="70000">
                  <a:schemeClr val="bg2"/>
                </a:gs>
                <a:gs pos="30000">
                  <a:schemeClr val="bg2"/>
                </a:gs>
                <a:gs pos="50000">
                  <a:schemeClr val="bg1"/>
                </a:gs>
                <a:gs pos="100000">
                  <a:srgbClr val="62676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9F0F8EF9-D888-475C-89CB-8DE54C7F04C2}"/>
              </a:ext>
            </a:extLst>
          </p:cNvPr>
          <p:cNvSpPr/>
          <p:nvPr/>
        </p:nvSpPr>
        <p:spPr>
          <a:xfrm>
            <a:off x="6196114" y="3551650"/>
            <a:ext cx="4652739" cy="2197100"/>
          </a:xfrm>
          <a:prstGeom prst="roundRect">
            <a:avLst>
              <a:gd name="adj" fmla="val 3451"/>
            </a:avLst>
          </a:prstGeom>
          <a:gradFill>
            <a:gsLst>
              <a:gs pos="0">
                <a:schemeClr val="bg2">
                  <a:lumMod val="90000"/>
                </a:schemeClr>
              </a:gs>
              <a:gs pos="53000">
                <a:schemeClr val="bg2"/>
              </a:gs>
              <a:gs pos="77000">
                <a:srgbClr val="EFEDEE"/>
              </a:gs>
              <a:gs pos="100000">
                <a:srgbClr val="EFEBEC"/>
              </a:gs>
            </a:gsLst>
            <a:lin ang="5400000" scaled="1"/>
          </a:gra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C58D334F-B5A2-4648-9A16-6232BB510971}"/>
              </a:ext>
            </a:extLst>
          </p:cNvPr>
          <p:cNvSpPr/>
          <p:nvPr/>
        </p:nvSpPr>
        <p:spPr>
          <a:xfrm>
            <a:off x="1343147" y="3551650"/>
            <a:ext cx="4652739" cy="2197100"/>
          </a:xfrm>
          <a:prstGeom prst="roundRect">
            <a:avLst>
              <a:gd name="adj" fmla="val 3451"/>
            </a:avLst>
          </a:prstGeom>
          <a:gradFill>
            <a:gsLst>
              <a:gs pos="0">
                <a:schemeClr val="bg2">
                  <a:lumMod val="90000"/>
                </a:schemeClr>
              </a:gs>
              <a:gs pos="53000">
                <a:schemeClr val="bg2"/>
              </a:gs>
              <a:gs pos="77000">
                <a:srgbClr val="EFEDEE"/>
              </a:gs>
              <a:gs pos="100000">
                <a:srgbClr val="EFEBEC"/>
              </a:gs>
            </a:gsLst>
            <a:lin ang="5400000" scaled="1"/>
          </a:gra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EE3F655-E067-4A11-BFFE-5D725172AC94}"/>
              </a:ext>
            </a:extLst>
          </p:cNvPr>
          <p:cNvGrpSpPr/>
          <p:nvPr/>
        </p:nvGrpSpPr>
        <p:grpSpPr>
          <a:xfrm>
            <a:off x="1343147" y="2059713"/>
            <a:ext cx="9505706" cy="405624"/>
            <a:chOff x="1343147" y="2086066"/>
            <a:chExt cx="9505706" cy="4056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74A475-AE60-420D-BCE9-B0DAA8CF617B}"/>
                </a:ext>
              </a:extLst>
            </p:cNvPr>
            <p:cNvSpPr/>
            <p:nvPr/>
          </p:nvSpPr>
          <p:spPr>
            <a:xfrm>
              <a:off x="1343147" y="2086066"/>
              <a:ext cx="4652739" cy="4056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2FFB81F-F420-420A-87F5-817B3E3802A0}"/>
                </a:ext>
              </a:extLst>
            </p:cNvPr>
            <p:cNvSpPr/>
            <p:nvPr/>
          </p:nvSpPr>
          <p:spPr>
            <a:xfrm>
              <a:off x="6196114" y="2086066"/>
              <a:ext cx="4652739" cy="4056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F3CBC7C-9F66-421E-8F50-2C5787845A3B}"/>
              </a:ext>
            </a:extLst>
          </p:cNvPr>
          <p:cNvGrpSpPr/>
          <p:nvPr/>
        </p:nvGrpSpPr>
        <p:grpSpPr>
          <a:xfrm>
            <a:off x="1343147" y="4444832"/>
            <a:ext cx="9505706" cy="410737"/>
            <a:chOff x="1343147" y="4405583"/>
            <a:chExt cx="9505706" cy="410737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F16C357-3F7A-4CAE-A429-F6DF73A6581A}"/>
                </a:ext>
              </a:extLst>
            </p:cNvPr>
            <p:cNvSpPr/>
            <p:nvPr/>
          </p:nvSpPr>
          <p:spPr>
            <a:xfrm>
              <a:off x="1343147" y="4410696"/>
              <a:ext cx="4652739" cy="4056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E8E7A01-BCEC-4F9A-B133-65E07A1AC386}"/>
                </a:ext>
              </a:extLst>
            </p:cNvPr>
            <p:cNvSpPr/>
            <p:nvPr/>
          </p:nvSpPr>
          <p:spPr>
            <a:xfrm>
              <a:off x="6196114" y="4405583"/>
              <a:ext cx="4652739" cy="40562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FDEB88E-86E0-4717-ABC0-06A946E23C20}"/>
              </a:ext>
            </a:extLst>
          </p:cNvPr>
          <p:cNvGrpSpPr/>
          <p:nvPr/>
        </p:nvGrpSpPr>
        <p:grpSpPr>
          <a:xfrm>
            <a:off x="5477032" y="1610678"/>
            <a:ext cx="1238492" cy="358917"/>
            <a:chOff x="8268630" y="5473960"/>
            <a:chExt cx="1387384" cy="402066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D907C75-BA52-4989-9FEE-557ABEC08FC1}"/>
                </a:ext>
              </a:extLst>
            </p:cNvPr>
            <p:cNvSpPr/>
            <p:nvPr/>
          </p:nvSpPr>
          <p:spPr>
            <a:xfrm>
              <a:off x="8268630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41EA5A7-7855-4DDA-B131-96D4119FC938}"/>
                </a:ext>
              </a:extLst>
            </p:cNvPr>
            <p:cNvSpPr/>
            <p:nvPr/>
          </p:nvSpPr>
          <p:spPr>
            <a:xfrm>
              <a:off x="9253948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CEB6E21-9CB1-465D-ABAB-870596771A3D}"/>
                </a:ext>
              </a:extLst>
            </p:cNvPr>
            <p:cNvSpPr/>
            <p:nvPr/>
          </p:nvSpPr>
          <p:spPr>
            <a:xfrm>
              <a:off x="8360934" y="5531560"/>
              <a:ext cx="1178764" cy="2868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626763"/>
                </a:gs>
                <a:gs pos="70000">
                  <a:schemeClr val="bg2"/>
                </a:gs>
                <a:gs pos="30000">
                  <a:schemeClr val="bg2"/>
                </a:gs>
                <a:gs pos="50000">
                  <a:schemeClr val="bg1"/>
                </a:gs>
                <a:gs pos="100000">
                  <a:srgbClr val="62676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DDDC0F2-266F-42AE-A4FF-5AF277A4E8C6}"/>
              </a:ext>
            </a:extLst>
          </p:cNvPr>
          <p:cNvGrpSpPr/>
          <p:nvPr/>
        </p:nvGrpSpPr>
        <p:grpSpPr>
          <a:xfrm>
            <a:off x="5476477" y="4943130"/>
            <a:ext cx="1238492" cy="358917"/>
            <a:chOff x="8268630" y="5473960"/>
            <a:chExt cx="1387384" cy="402066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9350D6D-3D06-408E-8406-59753BB64CBA}"/>
                </a:ext>
              </a:extLst>
            </p:cNvPr>
            <p:cNvSpPr/>
            <p:nvPr/>
          </p:nvSpPr>
          <p:spPr>
            <a:xfrm>
              <a:off x="8268630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B7D3330-EE4F-4CA3-BE98-F688B9E10449}"/>
                </a:ext>
              </a:extLst>
            </p:cNvPr>
            <p:cNvSpPr/>
            <p:nvPr/>
          </p:nvSpPr>
          <p:spPr>
            <a:xfrm>
              <a:off x="9253948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A2A7BF1A-B4BA-4310-B03D-5B1B2C7C164E}"/>
                </a:ext>
              </a:extLst>
            </p:cNvPr>
            <p:cNvSpPr/>
            <p:nvPr/>
          </p:nvSpPr>
          <p:spPr>
            <a:xfrm>
              <a:off x="8360934" y="5531560"/>
              <a:ext cx="1178764" cy="2868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626763"/>
                </a:gs>
                <a:gs pos="70000">
                  <a:schemeClr val="bg2"/>
                </a:gs>
                <a:gs pos="30000">
                  <a:schemeClr val="bg2"/>
                </a:gs>
                <a:gs pos="50000">
                  <a:schemeClr val="bg1"/>
                </a:gs>
                <a:gs pos="100000">
                  <a:srgbClr val="62676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A78F00A-417B-4596-AF15-448947795483}"/>
              </a:ext>
            </a:extLst>
          </p:cNvPr>
          <p:cNvGrpSpPr/>
          <p:nvPr/>
        </p:nvGrpSpPr>
        <p:grpSpPr>
          <a:xfrm>
            <a:off x="5477032" y="3998353"/>
            <a:ext cx="1238492" cy="358917"/>
            <a:chOff x="8268630" y="5473960"/>
            <a:chExt cx="1387384" cy="402066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20C55D9C-75D7-4B36-9A84-ED4744FE39F0}"/>
                </a:ext>
              </a:extLst>
            </p:cNvPr>
            <p:cNvSpPr/>
            <p:nvPr/>
          </p:nvSpPr>
          <p:spPr>
            <a:xfrm>
              <a:off x="8268630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3B05023-2D71-4B1C-BEF1-46634DEA53AC}"/>
                </a:ext>
              </a:extLst>
            </p:cNvPr>
            <p:cNvSpPr/>
            <p:nvPr/>
          </p:nvSpPr>
          <p:spPr>
            <a:xfrm>
              <a:off x="9253948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262ED0C0-6AC6-467B-8E79-17FABB604FAB}"/>
                </a:ext>
              </a:extLst>
            </p:cNvPr>
            <p:cNvSpPr/>
            <p:nvPr/>
          </p:nvSpPr>
          <p:spPr>
            <a:xfrm>
              <a:off x="8360934" y="5531560"/>
              <a:ext cx="1178764" cy="2868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626763"/>
                </a:gs>
                <a:gs pos="70000">
                  <a:schemeClr val="bg2"/>
                </a:gs>
                <a:gs pos="30000">
                  <a:schemeClr val="bg2"/>
                </a:gs>
                <a:gs pos="50000">
                  <a:schemeClr val="bg1"/>
                </a:gs>
                <a:gs pos="100000">
                  <a:srgbClr val="62676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E72090F-AEE4-41E9-BCD6-2EF8548E8200}"/>
              </a:ext>
            </a:extLst>
          </p:cNvPr>
          <p:cNvSpPr/>
          <p:nvPr/>
        </p:nvSpPr>
        <p:spPr>
          <a:xfrm>
            <a:off x="1343147" y="2465337"/>
            <a:ext cx="4652739" cy="895738"/>
          </a:xfrm>
          <a:prstGeom prst="rect">
            <a:avLst/>
          </a:prstGeom>
        </p:spPr>
        <p:txBody>
          <a:bodyPr wrap="square" rIns="64008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4708E72-619F-476C-89B2-95276DE2B5A6}"/>
              </a:ext>
            </a:extLst>
          </p:cNvPr>
          <p:cNvSpPr/>
          <p:nvPr/>
        </p:nvSpPr>
        <p:spPr>
          <a:xfrm>
            <a:off x="6195393" y="2465337"/>
            <a:ext cx="4652739" cy="895738"/>
          </a:xfrm>
          <a:prstGeom prst="rect">
            <a:avLst/>
          </a:prstGeom>
        </p:spPr>
        <p:txBody>
          <a:bodyPr wrap="square" lIns="640080" rIns="9144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678158E-B9F8-43BA-B3A2-8C07AB0D8CC7}"/>
              </a:ext>
            </a:extLst>
          </p:cNvPr>
          <p:cNvSpPr/>
          <p:nvPr/>
        </p:nvSpPr>
        <p:spPr>
          <a:xfrm>
            <a:off x="6195392" y="4850456"/>
            <a:ext cx="4652739" cy="895738"/>
          </a:xfrm>
          <a:prstGeom prst="rect">
            <a:avLst/>
          </a:prstGeom>
        </p:spPr>
        <p:txBody>
          <a:bodyPr wrap="square" lIns="640080" rIns="9144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3C16538-67F8-40CE-920E-95AD026DE1B4}"/>
              </a:ext>
            </a:extLst>
          </p:cNvPr>
          <p:cNvSpPr/>
          <p:nvPr/>
        </p:nvSpPr>
        <p:spPr>
          <a:xfrm>
            <a:off x="1343447" y="4839138"/>
            <a:ext cx="4652739" cy="895738"/>
          </a:xfrm>
          <a:prstGeom prst="rect">
            <a:avLst/>
          </a:prstGeom>
        </p:spPr>
        <p:txBody>
          <a:bodyPr wrap="square" rIns="64008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Graphic 11" descr="Meeting">
            <a:extLst>
              <a:ext uri="{FF2B5EF4-FFF2-40B4-BE49-F238E27FC236}">
                <a16:creationId xmlns:a16="http://schemas.microsoft.com/office/drawing/2014/main" id="{AAE3FC51-B646-44FC-AD9B-5457A040A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21274" y="3551650"/>
            <a:ext cx="896112" cy="896112"/>
          </a:xfrm>
          <a:prstGeom prst="rect">
            <a:avLst/>
          </a:prstGeom>
        </p:spPr>
      </p:pic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E9090418-63C2-4EFC-A880-EF4DB9406C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1274" y="1162622"/>
            <a:ext cx="896112" cy="896112"/>
          </a:xfrm>
          <a:prstGeom prst="rect">
            <a:avLst/>
          </a:prstGeom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4EB6F9CC-32AD-4090-9F77-6FE003806F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5170" y="1162622"/>
            <a:ext cx="896112" cy="896112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1890AAB0-50E4-4A4E-BC5A-D599C5CEBC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75170" y="3551651"/>
            <a:ext cx="893182" cy="89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Spiral Binding Matrix for PowerPoint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CE1E93D-3EEE-4364-B9B2-63484BD1A25E}"/>
              </a:ext>
            </a:extLst>
          </p:cNvPr>
          <p:cNvSpPr/>
          <p:nvPr/>
        </p:nvSpPr>
        <p:spPr>
          <a:xfrm>
            <a:off x="6196114" y="1163975"/>
            <a:ext cx="4652739" cy="2197100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92C4EBA7-46C3-4346-8A45-312FF0373B3C}"/>
              </a:ext>
            </a:extLst>
          </p:cNvPr>
          <p:cNvSpPr/>
          <p:nvPr/>
        </p:nvSpPr>
        <p:spPr>
          <a:xfrm>
            <a:off x="1343147" y="1163975"/>
            <a:ext cx="4652739" cy="2197100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3F25EC7-EE8A-446D-AAA6-4C14602797C1}"/>
              </a:ext>
            </a:extLst>
          </p:cNvPr>
          <p:cNvGrpSpPr/>
          <p:nvPr/>
        </p:nvGrpSpPr>
        <p:grpSpPr>
          <a:xfrm>
            <a:off x="5476477" y="2555455"/>
            <a:ext cx="1238492" cy="358917"/>
            <a:chOff x="8268630" y="5473960"/>
            <a:chExt cx="1387384" cy="40206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70099D8-DB41-4589-8CAE-64CAFBA3E498}"/>
                </a:ext>
              </a:extLst>
            </p:cNvPr>
            <p:cNvSpPr/>
            <p:nvPr/>
          </p:nvSpPr>
          <p:spPr>
            <a:xfrm>
              <a:off x="8268630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9F888B9-C3F4-4047-80AC-C7B0F471A9D9}"/>
                </a:ext>
              </a:extLst>
            </p:cNvPr>
            <p:cNvSpPr/>
            <p:nvPr/>
          </p:nvSpPr>
          <p:spPr>
            <a:xfrm>
              <a:off x="9253948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2BFA013A-A784-4E3C-81EA-FE4EB1AEDC80}"/>
                </a:ext>
              </a:extLst>
            </p:cNvPr>
            <p:cNvSpPr/>
            <p:nvPr/>
          </p:nvSpPr>
          <p:spPr>
            <a:xfrm>
              <a:off x="8360934" y="5531560"/>
              <a:ext cx="1178764" cy="2868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626763"/>
                </a:gs>
                <a:gs pos="70000">
                  <a:schemeClr val="bg2"/>
                </a:gs>
                <a:gs pos="30000">
                  <a:schemeClr val="bg2"/>
                </a:gs>
                <a:gs pos="50000">
                  <a:schemeClr val="bg1"/>
                </a:gs>
                <a:gs pos="100000">
                  <a:srgbClr val="62676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9F0F8EF9-D888-475C-89CB-8DE54C7F04C2}"/>
              </a:ext>
            </a:extLst>
          </p:cNvPr>
          <p:cNvSpPr/>
          <p:nvPr/>
        </p:nvSpPr>
        <p:spPr>
          <a:xfrm>
            <a:off x="6196114" y="3551650"/>
            <a:ext cx="4652739" cy="2197100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C58D334F-B5A2-4648-9A16-6232BB510971}"/>
              </a:ext>
            </a:extLst>
          </p:cNvPr>
          <p:cNvSpPr/>
          <p:nvPr/>
        </p:nvSpPr>
        <p:spPr>
          <a:xfrm>
            <a:off x="1343147" y="3551650"/>
            <a:ext cx="4652739" cy="2197100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EE3F655-E067-4A11-BFFE-5D725172AC94}"/>
              </a:ext>
            </a:extLst>
          </p:cNvPr>
          <p:cNvGrpSpPr/>
          <p:nvPr/>
        </p:nvGrpSpPr>
        <p:grpSpPr>
          <a:xfrm>
            <a:off x="1343147" y="2059713"/>
            <a:ext cx="9505706" cy="405624"/>
            <a:chOff x="1343147" y="2086066"/>
            <a:chExt cx="9505706" cy="4056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74A475-AE60-420D-BCE9-B0DAA8CF617B}"/>
                </a:ext>
              </a:extLst>
            </p:cNvPr>
            <p:cNvSpPr/>
            <p:nvPr/>
          </p:nvSpPr>
          <p:spPr>
            <a:xfrm>
              <a:off x="1343147" y="2086066"/>
              <a:ext cx="4652739" cy="4056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2FFB81F-F420-420A-87F5-817B3E3802A0}"/>
                </a:ext>
              </a:extLst>
            </p:cNvPr>
            <p:cNvSpPr/>
            <p:nvPr/>
          </p:nvSpPr>
          <p:spPr>
            <a:xfrm>
              <a:off x="6196114" y="2086066"/>
              <a:ext cx="4652739" cy="4056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F3CBC7C-9F66-421E-8F50-2C5787845A3B}"/>
              </a:ext>
            </a:extLst>
          </p:cNvPr>
          <p:cNvGrpSpPr/>
          <p:nvPr/>
        </p:nvGrpSpPr>
        <p:grpSpPr>
          <a:xfrm>
            <a:off x="1343147" y="4444832"/>
            <a:ext cx="9505706" cy="410737"/>
            <a:chOff x="1343147" y="4405583"/>
            <a:chExt cx="9505706" cy="410737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F16C357-3F7A-4CAE-A429-F6DF73A6581A}"/>
                </a:ext>
              </a:extLst>
            </p:cNvPr>
            <p:cNvSpPr/>
            <p:nvPr/>
          </p:nvSpPr>
          <p:spPr>
            <a:xfrm>
              <a:off x="1343147" y="4410696"/>
              <a:ext cx="4652739" cy="4056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E8E7A01-BCEC-4F9A-B133-65E07A1AC386}"/>
                </a:ext>
              </a:extLst>
            </p:cNvPr>
            <p:cNvSpPr/>
            <p:nvPr/>
          </p:nvSpPr>
          <p:spPr>
            <a:xfrm>
              <a:off x="6196114" y="4405583"/>
              <a:ext cx="4652739" cy="40562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FDEB88E-86E0-4717-ABC0-06A946E23C20}"/>
              </a:ext>
            </a:extLst>
          </p:cNvPr>
          <p:cNvGrpSpPr/>
          <p:nvPr/>
        </p:nvGrpSpPr>
        <p:grpSpPr>
          <a:xfrm>
            <a:off x="5477032" y="1610678"/>
            <a:ext cx="1238492" cy="358917"/>
            <a:chOff x="8268630" y="5473960"/>
            <a:chExt cx="1387384" cy="402066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D907C75-BA52-4989-9FEE-557ABEC08FC1}"/>
                </a:ext>
              </a:extLst>
            </p:cNvPr>
            <p:cNvSpPr/>
            <p:nvPr/>
          </p:nvSpPr>
          <p:spPr>
            <a:xfrm>
              <a:off x="8268630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41EA5A7-7855-4DDA-B131-96D4119FC938}"/>
                </a:ext>
              </a:extLst>
            </p:cNvPr>
            <p:cNvSpPr/>
            <p:nvPr/>
          </p:nvSpPr>
          <p:spPr>
            <a:xfrm>
              <a:off x="9253948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CEB6E21-9CB1-465D-ABAB-870596771A3D}"/>
                </a:ext>
              </a:extLst>
            </p:cNvPr>
            <p:cNvSpPr/>
            <p:nvPr/>
          </p:nvSpPr>
          <p:spPr>
            <a:xfrm>
              <a:off x="8360934" y="5531560"/>
              <a:ext cx="1178764" cy="2868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626763"/>
                </a:gs>
                <a:gs pos="70000">
                  <a:schemeClr val="bg2"/>
                </a:gs>
                <a:gs pos="30000">
                  <a:schemeClr val="bg2"/>
                </a:gs>
                <a:gs pos="50000">
                  <a:schemeClr val="bg1"/>
                </a:gs>
                <a:gs pos="100000">
                  <a:srgbClr val="62676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DDDC0F2-266F-42AE-A4FF-5AF277A4E8C6}"/>
              </a:ext>
            </a:extLst>
          </p:cNvPr>
          <p:cNvGrpSpPr/>
          <p:nvPr/>
        </p:nvGrpSpPr>
        <p:grpSpPr>
          <a:xfrm>
            <a:off x="5476477" y="4943130"/>
            <a:ext cx="1238492" cy="358917"/>
            <a:chOff x="8268630" y="5473960"/>
            <a:chExt cx="1387384" cy="402066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9350D6D-3D06-408E-8406-59753BB64CBA}"/>
                </a:ext>
              </a:extLst>
            </p:cNvPr>
            <p:cNvSpPr/>
            <p:nvPr/>
          </p:nvSpPr>
          <p:spPr>
            <a:xfrm>
              <a:off x="8268630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B7D3330-EE4F-4CA3-BE98-F688B9E10449}"/>
                </a:ext>
              </a:extLst>
            </p:cNvPr>
            <p:cNvSpPr/>
            <p:nvPr/>
          </p:nvSpPr>
          <p:spPr>
            <a:xfrm>
              <a:off x="9253948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A2A7BF1A-B4BA-4310-B03D-5B1B2C7C164E}"/>
                </a:ext>
              </a:extLst>
            </p:cNvPr>
            <p:cNvSpPr/>
            <p:nvPr/>
          </p:nvSpPr>
          <p:spPr>
            <a:xfrm>
              <a:off x="8360934" y="5531560"/>
              <a:ext cx="1178764" cy="2868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626763"/>
                </a:gs>
                <a:gs pos="70000">
                  <a:schemeClr val="bg2"/>
                </a:gs>
                <a:gs pos="30000">
                  <a:schemeClr val="bg2"/>
                </a:gs>
                <a:gs pos="50000">
                  <a:schemeClr val="bg1"/>
                </a:gs>
                <a:gs pos="100000">
                  <a:srgbClr val="62676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A78F00A-417B-4596-AF15-448947795483}"/>
              </a:ext>
            </a:extLst>
          </p:cNvPr>
          <p:cNvGrpSpPr/>
          <p:nvPr/>
        </p:nvGrpSpPr>
        <p:grpSpPr>
          <a:xfrm>
            <a:off x="5477032" y="3998353"/>
            <a:ext cx="1238492" cy="358917"/>
            <a:chOff x="8268630" y="5473960"/>
            <a:chExt cx="1387384" cy="402066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20C55D9C-75D7-4B36-9A84-ED4744FE39F0}"/>
                </a:ext>
              </a:extLst>
            </p:cNvPr>
            <p:cNvSpPr/>
            <p:nvPr/>
          </p:nvSpPr>
          <p:spPr>
            <a:xfrm>
              <a:off x="8268630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3B05023-2D71-4B1C-BEF1-46634DEA53AC}"/>
                </a:ext>
              </a:extLst>
            </p:cNvPr>
            <p:cNvSpPr/>
            <p:nvPr/>
          </p:nvSpPr>
          <p:spPr>
            <a:xfrm>
              <a:off x="9253948" y="5473960"/>
              <a:ext cx="402066" cy="402066"/>
            </a:xfrm>
            <a:prstGeom prst="ellipse">
              <a:avLst/>
            </a:prstGeom>
            <a:solidFill>
              <a:srgbClr val="F0EEEF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262ED0C0-6AC6-467B-8E79-17FABB604FAB}"/>
                </a:ext>
              </a:extLst>
            </p:cNvPr>
            <p:cNvSpPr/>
            <p:nvPr/>
          </p:nvSpPr>
          <p:spPr>
            <a:xfrm>
              <a:off x="8360934" y="5531560"/>
              <a:ext cx="1178764" cy="2868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626763"/>
                </a:gs>
                <a:gs pos="70000">
                  <a:schemeClr val="bg2"/>
                </a:gs>
                <a:gs pos="30000">
                  <a:schemeClr val="bg2"/>
                </a:gs>
                <a:gs pos="50000">
                  <a:schemeClr val="bg1"/>
                </a:gs>
                <a:gs pos="100000">
                  <a:srgbClr val="62676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E72090F-AEE4-41E9-BCD6-2EF8548E8200}"/>
              </a:ext>
            </a:extLst>
          </p:cNvPr>
          <p:cNvSpPr/>
          <p:nvPr/>
        </p:nvSpPr>
        <p:spPr>
          <a:xfrm>
            <a:off x="1343147" y="2465337"/>
            <a:ext cx="4652739" cy="895738"/>
          </a:xfrm>
          <a:prstGeom prst="rect">
            <a:avLst/>
          </a:prstGeom>
        </p:spPr>
        <p:txBody>
          <a:bodyPr wrap="square" rIns="64008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4708E72-619F-476C-89B2-95276DE2B5A6}"/>
              </a:ext>
            </a:extLst>
          </p:cNvPr>
          <p:cNvSpPr/>
          <p:nvPr/>
        </p:nvSpPr>
        <p:spPr>
          <a:xfrm>
            <a:off x="6195393" y="2465337"/>
            <a:ext cx="4652739" cy="895738"/>
          </a:xfrm>
          <a:prstGeom prst="rect">
            <a:avLst/>
          </a:prstGeom>
        </p:spPr>
        <p:txBody>
          <a:bodyPr wrap="square" lIns="640080" rIns="9144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678158E-B9F8-43BA-B3A2-8C07AB0D8CC7}"/>
              </a:ext>
            </a:extLst>
          </p:cNvPr>
          <p:cNvSpPr/>
          <p:nvPr/>
        </p:nvSpPr>
        <p:spPr>
          <a:xfrm>
            <a:off x="6195392" y="4850456"/>
            <a:ext cx="4652739" cy="895738"/>
          </a:xfrm>
          <a:prstGeom prst="rect">
            <a:avLst/>
          </a:prstGeom>
        </p:spPr>
        <p:txBody>
          <a:bodyPr wrap="square" lIns="640080" rIns="9144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3C16538-67F8-40CE-920E-95AD026DE1B4}"/>
              </a:ext>
            </a:extLst>
          </p:cNvPr>
          <p:cNvSpPr/>
          <p:nvPr/>
        </p:nvSpPr>
        <p:spPr>
          <a:xfrm>
            <a:off x="1343447" y="4839138"/>
            <a:ext cx="4652739" cy="895738"/>
          </a:xfrm>
          <a:prstGeom prst="rect">
            <a:avLst/>
          </a:prstGeom>
        </p:spPr>
        <p:txBody>
          <a:bodyPr wrap="square" rIns="64008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Graphic 11" descr="Meeting">
            <a:extLst>
              <a:ext uri="{FF2B5EF4-FFF2-40B4-BE49-F238E27FC236}">
                <a16:creationId xmlns:a16="http://schemas.microsoft.com/office/drawing/2014/main" id="{AAE3FC51-B646-44FC-AD9B-5457A040A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21274" y="3551650"/>
            <a:ext cx="896112" cy="896112"/>
          </a:xfrm>
          <a:prstGeom prst="rect">
            <a:avLst/>
          </a:prstGeom>
        </p:spPr>
      </p:pic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E9090418-63C2-4EFC-A880-EF4DB9406C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1274" y="1162622"/>
            <a:ext cx="896112" cy="896112"/>
          </a:xfrm>
          <a:prstGeom prst="rect">
            <a:avLst/>
          </a:prstGeom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4EB6F9CC-32AD-4090-9F77-6FE003806F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5170" y="1162622"/>
            <a:ext cx="896112" cy="896112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1890AAB0-50E4-4A4E-BC5A-D599C5CEBC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75170" y="3551651"/>
            <a:ext cx="893182" cy="89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66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Spiral Binding Matrix for PowerPoint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CE1E93D-3EEE-4364-B9B2-63484BD1A25E}"/>
              </a:ext>
            </a:extLst>
          </p:cNvPr>
          <p:cNvSpPr/>
          <p:nvPr/>
        </p:nvSpPr>
        <p:spPr>
          <a:xfrm>
            <a:off x="6196114" y="1163975"/>
            <a:ext cx="4652739" cy="2197100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92C4EBA7-46C3-4346-8A45-312FF0373B3C}"/>
              </a:ext>
            </a:extLst>
          </p:cNvPr>
          <p:cNvSpPr/>
          <p:nvPr/>
        </p:nvSpPr>
        <p:spPr>
          <a:xfrm>
            <a:off x="1343147" y="1163975"/>
            <a:ext cx="4652739" cy="2197100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3F25EC7-EE8A-446D-AAA6-4C14602797C1}"/>
              </a:ext>
            </a:extLst>
          </p:cNvPr>
          <p:cNvGrpSpPr/>
          <p:nvPr/>
        </p:nvGrpSpPr>
        <p:grpSpPr>
          <a:xfrm>
            <a:off x="5476477" y="2555455"/>
            <a:ext cx="1238492" cy="358917"/>
            <a:chOff x="8268630" y="5473960"/>
            <a:chExt cx="1387384" cy="40206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70099D8-DB41-4589-8CAE-64CAFBA3E498}"/>
                </a:ext>
              </a:extLst>
            </p:cNvPr>
            <p:cNvSpPr/>
            <p:nvPr/>
          </p:nvSpPr>
          <p:spPr>
            <a:xfrm>
              <a:off x="8268630" y="5473960"/>
              <a:ext cx="402066" cy="402066"/>
            </a:xfrm>
            <a:prstGeom prst="ellipse">
              <a:avLst/>
            </a:prstGeom>
            <a:solidFill>
              <a:srgbClr val="2B323B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9F888B9-C3F4-4047-80AC-C7B0F471A9D9}"/>
                </a:ext>
              </a:extLst>
            </p:cNvPr>
            <p:cNvSpPr/>
            <p:nvPr/>
          </p:nvSpPr>
          <p:spPr>
            <a:xfrm>
              <a:off x="9253948" y="5473960"/>
              <a:ext cx="402066" cy="402066"/>
            </a:xfrm>
            <a:prstGeom prst="ellipse">
              <a:avLst/>
            </a:prstGeom>
            <a:solidFill>
              <a:srgbClr val="2B323B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2BFA013A-A784-4E3C-81EA-FE4EB1AEDC80}"/>
                </a:ext>
              </a:extLst>
            </p:cNvPr>
            <p:cNvSpPr/>
            <p:nvPr/>
          </p:nvSpPr>
          <p:spPr>
            <a:xfrm>
              <a:off x="8360934" y="5531560"/>
              <a:ext cx="1178764" cy="2868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626763"/>
                </a:gs>
                <a:gs pos="70000">
                  <a:schemeClr val="bg2"/>
                </a:gs>
                <a:gs pos="30000">
                  <a:schemeClr val="bg2"/>
                </a:gs>
                <a:gs pos="50000">
                  <a:schemeClr val="bg1"/>
                </a:gs>
                <a:gs pos="100000">
                  <a:srgbClr val="62676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9F0F8EF9-D888-475C-89CB-8DE54C7F04C2}"/>
              </a:ext>
            </a:extLst>
          </p:cNvPr>
          <p:cNvSpPr/>
          <p:nvPr/>
        </p:nvSpPr>
        <p:spPr>
          <a:xfrm>
            <a:off x="6196114" y="3551650"/>
            <a:ext cx="4652739" cy="2197100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C58D334F-B5A2-4648-9A16-6232BB510971}"/>
              </a:ext>
            </a:extLst>
          </p:cNvPr>
          <p:cNvSpPr/>
          <p:nvPr/>
        </p:nvSpPr>
        <p:spPr>
          <a:xfrm>
            <a:off x="1343147" y="3551650"/>
            <a:ext cx="4652739" cy="2197100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EE3F655-E067-4A11-BFFE-5D725172AC94}"/>
              </a:ext>
            </a:extLst>
          </p:cNvPr>
          <p:cNvGrpSpPr/>
          <p:nvPr/>
        </p:nvGrpSpPr>
        <p:grpSpPr>
          <a:xfrm>
            <a:off x="1343147" y="2059713"/>
            <a:ext cx="9505706" cy="405624"/>
            <a:chOff x="1343147" y="2086066"/>
            <a:chExt cx="9505706" cy="4056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74A475-AE60-420D-BCE9-B0DAA8CF617B}"/>
                </a:ext>
              </a:extLst>
            </p:cNvPr>
            <p:cNvSpPr/>
            <p:nvPr/>
          </p:nvSpPr>
          <p:spPr>
            <a:xfrm>
              <a:off x="1343147" y="2086066"/>
              <a:ext cx="4652739" cy="4056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2FFB81F-F420-420A-87F5-817B3E3802A0}"/>
                </a:ext>
              </a:extLst>
            </p:cNvPr>
            <p:cNvSpPr/>
            <p:nvPr/>
          </p:nvSpPr>
          <p:spPr>
            <a:xfrm>
              <a:off x="6196114" y="2086066"/>
              <a:ext cx="4652739" cy="4056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F3CBC7C-9F66-421E-8F50-2C5787845A3B}"/>
              </a:ext>
            </a:extLst>
          </p:cNvPr>
          <p:cNvGrpSpPr/>
          <p:nvPr/>
        </p:nvGrpSpPr>
        <p:grpSpPr>
          <a:xfrm>
            <a:off x="1343147" y="4444832"/>
            <a:ext cx="9505706" cy="410737"/>
            <a:chOff x="1343147" y="4405583"/>
            <a:chExt cx="9505706" cy="410737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F16C357-3F7A-4CAE-A429-F6DF73A6581A}"/>
                </a:ext>
              </a:extLst>
            </p:cNvPr>
            <p:cNvSpPr/>
            <p:nvPr/>
          </p:nvSpPr>
          <p:spPr>
            <a:xfrm>
              <a:off x="1343147" y="4410696"/>
              <a:ext cx="4652739" cy="4056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E8E7A01-BCEC-4F9A-B133-65E07A1AC386}"/>
                </a:ext>
              </a:extLst>
            </p:cNvPr>
            <p:cNvSpPr/>
            <p:nvPr/>
          </p:nvSpPr>
          <p:spPr>
            <a:xfrm>
              <a:off x="6196114" y="4405583"/>
              <a:ext cx="4652739" cy="40562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FDEB88E-86E0-4717-ABC0-06A946E23C20}"/>
              </a:ext>
            </a:extLst>
          </p:cNvPr>
          <p:cNvGrpSpPr/>
          <p:nvPr/>
        </p:nvGrpSpPr>
        <p:grpSpPr>
          <a:xfrm>
            <a:off x="5477032" y="1610678"/>
            <a:ext cx="1238492" cy="358917"/>
            <a:chOff x="8268630" y="5473960"/>
            <a:chExt cx="1387384" cy="402066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D907C75-BA52-4989-9FEE-557ABEC08FC1}"/>
                </a:ext>
              </a:extLst>
            </p:cNvPr>
            <p:cNvSpPr/>
            <p:nvPr/>
          </p:nvSpPr>
          <p:spPr>
            <a:xfrm>
              <a:off x="8268630" y="5473960"/>
              <a:ext cx="402066" cy="402066"/>
            </a:xfrm>
            <a:prstGeom prst="ellipse">
              <a:avLst/>
            </a:prstGeom>
            <a:solidFill>
              <a:srgbClr val="2B323B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41EA5A7-7855-4DDA-B131-96D4119FC938}"/>
                </a:ext>
              </a:extLst>
            </p:cNvPr>
            <p:cNvSpPr/>
            <p:nvPr/>
          </p:nvSpPr>
          <p:spPr>
            <a:xfrm>
              <a:off x="9253948" y="5473960"/>
              <a:ext cx="402066" cy="402066"/>
            </a:xfrm>
            <a:prstGeom prst="ellipse">
              <a:avLst/>
            </a:prstGeom>
            <a:solidFill>
              <a:srgbClr val="2B323B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CEB6E21-9CB1-465D-ABAB-870596771A3D}"/>
                </a:ext>
              </a:extLst>
            </p:cNvPr>
            <p:cNvSpPr/>
            <p:nvPr/>
          </p:nvSpPr>
          <p:spPr>
            <a:xfrm>
              <a:off x="8360934" y="5531560"/>
              <a:ext cx="1178764" cy="28686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626763"/>
                </a:gs>
                <a:gs pos="70000">
                  <a:schemeClr val="bg2"/>
                </a:gs>
                <a:gs pos="30000">
                  <a:schemeClr val="bg2"/>
                </a:gs>
                <a:gs pos="50000">
                  <a:schemeClr val="bg1"/>
                </a:gs>
                <a:gs pos="100000">
                  <a:srgbClr val="62676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B480A2B-562A-4AA4-962A-F3B484C10962}"/>
              </a:ext>
            </a:extLst>
          </p:cNvPr>
          <p:cNvGrpSpPr/>
          <p:nvPr/>
        </p:nvGrpSpPr>
        <p:grpSpPr>
          <a:xfrm>
            <a:off x="5476477" y="3998353"/>
            <a:ext cx="1239047" cy="1303694"/>
            <a:chOff x="5476477" y="3998353"/>
            <a:chExt cx="1239047" cy="1303694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DDDC0F2-266F-42AE-A4FF-5AF277A4E8C6}"/>
                </a:ext>
              </a:extLst>
            </p:cNvPr>
            <p:cNvGrpSpPr/>
            <p:nvPr/>
          </p:nvGrpSpPr>
          <p:grpSpPr>
            <a:xfrm>
              <a:off x="5476477" y="4943130"/>
              <a:ext cx="1238492" cy="358917"/>
              <a:chOff x="8268630" y="5473960"/>
              <a:chExt cx="1387384" cy="402066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B9350D6D-3D06-408E-8406-59753BB64CBA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AB7D3330-EE4F-4CA3-BE98-F688B9E10449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A2A7BF1A-B4BA-4310-B03D-5B1B2C7C164E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2A78F00A-417B-4596-AF15-448947795483}"/>
                </a:ext>
              </a:extLst>
            </p:cNvPr>
            <p:cNvGrpSpPr/>
            <p:nvPr/>
          </p:nvGrpSpPr>
          <p:grpSpPr>
            <a:xfrm>
              <a:off x="5477032" y="3998353"/>
              <a:ext cx="1238492" cy="358917"/>
              <a:chOff x="8268630" y="5473960"/>
              <a:chExt cx="1387384" cy="402066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20C55D9C-75D7-4B36-9A84-ED4744FE39F0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33B05023-2D71-4B1C-BEF1-46634DEA53AC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: Rounded Corners 84">
                <a:extLst>
                  <a:ext uri="{FF2B5EF4-FFF2-40B4-BE49-F238E27FC236}">
                    <a16:creationId xmlns:a16="http://schemas.microsoft.com/office/drawing/2014/main" id="{262ED0C0-6AC6-467B-8E79-17FABB604FAB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E72090F-AEE4-41E9-BCD6-2EF8548E8200}"/>
              </a:ext>
            </a:extLst>
          </p:cNvPr>
          <p:cNvSpPr/>
          <p:nvPr/>
        </p:nvSpPr>
        <p:spPr>
          <a:xfrm>
            <a:off x="1343147" y="2465337"/>
            <a:ext cx="4652739" cy="895738"/>
          </a:xfrm>
          <a:prstGeom prst="rect">
            <a:avLst/>
          </a:prstGeom>
        </p:spPr>
        <p:txBody>
          <a:bodyPr wrap="square" rIns="64008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4708E72-619F-476C-89B2-95276DE2B5A6}"/>
              </a:ext>
            </a:extLst>
          </p:cNvPr>
          <p:cNvSpPr/>
          <p:nvPr/>
        </p:nvSpPr>
        <p:spPr>
          <a:xfrm>
            <a:off x="6195393" y="2465337"/>
            <a:ext cx="4652739" cy="895738"/>
          </a:xfrm>
          <a:prstGeom prst="rect">
            <a:avLst/>
          </a:prstGeom>
        </p:spPr>
        <p:txBody>
          <a:bodyPr wrap="square" lIns="640080" rIns="9144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678158E-B9F8-43BA-B3A2-8C07AB0D8CC7}"/>
              </a:ext>
            </a:extLst>
          </p:cNvPr>
          <p:cNvSpPr/>
          <p:nvPr/>
        </p:nvSpPr>
        <p:spPr>
          <a:xfrm>
            <a:off x="6195392" y="4850456"/>
            <a:ext cx="4652739" cy="895738"/>
          </a:xfrm>
          <a:prstGeom prst="rect">
            <a:avLst/>
          </a:prstGeom>
        </p:spPr>
        <p:txBody>
          <a:bodyPr wrap="square" lIns="640080" rIns="9144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3C16538-67F8-40CE-920E-95AD026DE1B4}"/>
              </a:ext>
            </a:extLst>
          </p:cNvPr>
          <p:cNvSpPr/>
          <p:nvPr/>
        </p:nvSpPr>
        <p:spPr>
          <a:xfrm>
            <a:off x="1343447" y="4839138"/>
            <a:ext cx="4652739" cy="895738"/>
          </a:xfrm>
          <a:prstGeom prst="rect">
            <a:avLst/>
          </a:prstGeom>
        </p:spPr>
        <p:txBody>
          <a:bodyPr wrap="square" rIns="640080" anchor="ctr">
            <a:no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Graphic 11" descr="Meeting">
            <a:extLst>
              <a:ext uri="{FF2B5EF4-FFF2-40B4-BE49-F238E27FC236}">
                <a16:creationId xmlns:a16="http://schemas.microsoft.com/office/drawing/2014/main" id="{AAE3FC51-B646-44FC-AD9B-5457A040A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21274" y="3551650"/>
            <a:ext cx="896112" cy="896112"/>
          </a:xfrm>
          <a:prstGeom prst="rect">
            <a:avLst/>
          </a:prstGeom>
        </p:spPr>
      </p:pic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E9090418-63C2-4EFC-A880-EF4DB9406C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1274" y="1162622"/>
            <a:ext cx="896112" cy="896112"/>
          </a:xfrm>
          <a:prstGeom prst="rect">
            <a:avLst/>
          </a:prstGeom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4EB6F9CC-32AD-4090-9F77-6FE003806F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5170" y="1162622"/>
            <a:ext cx="896112" cy="896112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1890AAB0-50E4-4A4E-BC5A-D599C5CEBC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75170" y="3551651"/>
            <a:ext cx="893182" cy="89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32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7970</TotalTime>
  <Words>435</Words>
  <PresentationFormat>Widescreen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Binding Matrix for PowerPoint</vt:lpstr>
      <vt:lpstr>Spiral Binding Matrix for PowerPoint</vt:lpstr>
      <vt:lpstr>Spiral Binding Matrix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Binding Matrix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2017-09-14T17:41:02Z</dcterms:modified>
  <cp:category>Charts &amp; Diagrams</cp:category>
</cp:coreProperties>
</file>