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92A6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5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0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Umbrella Infographics for PowerPoint</a:t>
            </a:r>
          </a:p>
        </p:txBody>
      </p:sp>
      <p:sp>
        <p:nvSpPr>
          <p:cNvPr id="33" name="Freeform 1010">
            <a:extLst>
              <a:ext uri="{FF2B5EF4-FFF2-40B4-BE49-F238E27FC236}">
                <a16:creationId xmlns:a16="http://schemas.microsoft.com/office/drawing/2014/main" id="{07EA040A-7A6F-40CE-B0AE-0EEA9DC14F0B}"/>
              </a:ext>
            </a:extLst>
          </p:cNvPr>
          <p:cNvSpPr>
            <a:spLocks/>
          </p:cNvSpPr>
          <p:nvPr/>
        </p:nvSpPr>
        <p:spPr bwMode="auto">
          <a:xfrm>
            <a:off x="6058694" y="2653723"/>
            <a:ext cx="74613" cy="3314700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rgbClr val="362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28412C-51CB-4FD8-9FB8-1CCD98A5F96D}"/>
              </a:ext>
            </a:extLst>
          </p:cNvPr>
          <p:cNvGrpSpPr/>
          <p:nvPr/>
        </p:nvGrpSpPr>
        <p:grpSpPr>
          <a:xfrm>
            <a:off x="2303508" y="1294823"/>
            <a:ext cx="7578778" cy="2898486"/>
            <a:chOff x="2766086" y="1294823"/>
            <a:chExt cx="6659828" cy="2898486"/>
          </a:xfrm>
        </p:grpSpPr>
        <p:sp>
          <p:nvSpPr>
            <p:cNvPr id="36" name="Freeform 1119">
              <a:extLst>
                <a:ext uri="{FF2B5EF4-FFF2-40B4-BE49-F238E27FC236}">
                  <a16:creationId xmlns:a16="http://schemas.microsoft.com/office/drawing/2014/main" id="{F591A7DA-1135-4DF2-B465-8A9BF81F6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893024-5DBC-46EC-8EB6-559A1577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38" name="Freeform 1128">
              <a:extLst>
                <a:ext uri="{FF2B5EF4-FFF2-40B4-BE49-F238E27FC236}">
                  <a16:creationId xmlns:a16="http://schemas.microsoft.com/office/drawing/2014/main" id="{B046699C-7F5C-4CCF-9AEC-2D25CF63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9" name="Freeform 1131">
              <a:extLst>
                <a:ext uri="{FF2B5EF4-FFF2-40B4-BE49-F238E27FC236}">
                  <a16:creationId xmlns:a16="http://schemas.microsoft.com/office/drawing/2014/main" id="{EA9F8E21-EAA1-44A5-8137-A5C66D2B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4" name="Freeform 1116">
              <a:extLst>
                <a:ext uri="{FF2B5EF4-FFF2-40B4-BE49-F238E27FC236}">
                  <a16:creationId xmlns:a16="http://schemas.microsoft.com/office/drawing/2014/main" id="{477F752E-8B6B-4454-B6E5-E2E23DC6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83099B-CC26-4F1F-8AF7-AB52C9FC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40" name="Freeform 1134">
              <a:extLst>
                <a:ext uri="{FF2B5EF4-FFF2-40B4-BE49-F238E27FC236}">
                  <a16:creationId xmlns:a16="http://schemas.microsoft.com/office/drawing/2014/main" id="{674573CB-C5F9-4253-8706-F60C8F27E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 1137">
              <a:extLst>
                <a:ext uri="{FF2B5EF4-FFF2-40B4-BE49-F238E27FC236}">
                  <a16:creationId xmlns:a16="http://schemas.microsoft.com/office/drawing/2014/main" id="{DEE0F9E3-F465-4264-A0CA-934A4E4FD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14FE9A-DF71-4D65-AC9B-8760689BD0CF}"/>
              </a:ext>
            </a:extLst>
          </p:cNvPr>
          <p:cNvGrpSpPr/>
          <p:nvPr/>
        </p:nvGrpSpPr>
        <p:grpSpPr>
          <a:xfrm>
            <a:off x="4215435" y="4280739"/>
            <a:ext cx="1682547" cy="1659485"/>
            <a:chOff x="332936" y="2627766"/>
            <a:chExt cx="2937088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37458F-1BBB-4EEA-BAB7-D4313C01B7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7F69DA-D66C-4B12-AFE0-56D617CA077F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AA4C0B-CFDC-409B-A6D9-B592FFB21D53}"/>
              </a:ext>
            </a:extLst>
          </p:cNvPr>
          <p:cNvGrpSpPr/>
          <p:nvPr/>
        </p:nvGrpSpPr>
        <p:grpSpPr>
          <a:xfrm>
            <a:off x="2303508" y="4280739"/>
            <a:ext cx="1682547" cy="1659485"/>
            <a:chOff x="332936" y="2627766"/>
            <a:chExt cx="2937088" cy="16594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2CBA90-B721-4771-875D-B1E20588190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344D04-04E2-439B-8E16-5199BAF6725B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6CF58C6-7170-4006-BE4C-E9364415E420}"/>
              </a:ext>
            </a:extLst>
          </p:cNvPr>
          <p:cNvGrpSpPr/>
          <p:nvPr/>
        </p:nvGrpSpPr>
        <p:grpSpPr>
          <a:xfrm>
            <a:off x="8199739" y="4280739"/>
            <a:ext cx="1682547" cy="1659485"/>
            <a:chOff x="332936" y="2627766"/>
            <a:chExt cx="2937088" cy="16594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CF671B3-522F-4740-8F51-A91F3EE47F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759407D-38D7-48BE-B033-60C0BCE8C5D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4799E1D-2853-4E17-8A10-B40B61E41C72}"/>
              </a:ext>
            </a:extLst>
          </p:cNvPr>
          <p:cNvGrpSpPr/>
          <p:nvPr/>
        </p:nvGrpSpPr>
        <p:grpSpPr>
          <a:xfrm>
            <a:off x="6287812" y="4280739"/>
            <a:ext cx="1682547" cy="1659485"/>
            <a:chOff x="332936" y="2627766"/>
            <a:chExt cx="2937088" cy="16594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7B62283-3606-4141-B47A-BCFAA552579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B785BF-D542-4E25-94A5-FF1693F2B50E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18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Umbrella Infographics for PowerPoint</a:t>
            </a:r>
          </a:p>
        </p:txBody>
      </p:sp>
      <p:sp>
        <p:nvSpPr>
          <p:cNvPr id="33" name="Freeform 1010">
            <a:extLst>
              <a:ext uri="{FF2B5EF4-FFF2-40B4-BE49-F238E27FC236}">
                <a16:creationId xmlns:a16="http://schemas.microsoft.com/office/drawing/2014/main" id="{07EA040A-7A6F-40CE-B0AE-0EEA9DC14F0B}"/>
              </a:ext>
            </a:extLst>
          </p:cNvPr>
          <p:cNvSpPr>
            <a:spLocks/>
          </p:cNvSpPr>
          <p:nvPr/>
        </p:nvSpPr>
        <p:spPr bwMode="auto">
          <a:xfrm>
            <a:off x="6058694" y="2653723"/>
            <a:ext cx="74613" cy="3314700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28412C-51CB-4FD8-9FB8-1CCD98A5F96D}"/>
              </a:ext>
            </a:extLst>
          </p:cNvPr>
          <p:cNvGrpSpPr/>
          <p:nvPr/>
        </p:nvGrpSpPr>
        <p:grpSpPr>
          <a:xfrm>
            <a:off x="2303508" y="1294823"/>
            <a:ext cx="7578778" cy="2898486"/>
            <a:chOff x="2766086" y="1294823"/>
            <a:chExt cx="6659828" cy="2898486"/>
          </a:xfrm>
        </p:grpSpPr>
        <p:sp>
          <p:nvSpPr>
            <p:cNvPr id="36" name="Freeform 1119">
              <a:extLst>
                <a:ext uri="{FF2B5EF4-FFF2-40B4-BE49-F238E27FC236}">
                  <a16:creationId xmlns:a16="http://schemas.microsoft.com/office/drawing/2014/main" id="{F591A7DA-1135-4DF2-B465-8A9BF81F6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893024-5DBC-46EC-8EB6-559A1577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38" name="Freeform 1128">
              <a:extLst>
                <a:ext uri="{FF2B5EF4-FFF2-40B4-BE49-F238E27FC236}">
                  <a16:creationId xmlns:a16="http://schemas.microsoft.com/office/drawing/2014/main" id="{B046699C-7F5C-4CCF-9AEC-2D25CF63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9" name="Freeform 1131">
              <a:extLst>
                <a:ext uri="{FF2B5EF4-FFF2-40B4-BE49-F238E27FC236}">
                  <a16:creationId xmlns:a16="http://schemas.microsoft.com/office/drawing/2014/main" id="{EA9F8E21-EAA1-44A5-8137-A5C66D2B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4" name="Freeform 1116">
              <a:extLst>
                <a:ext uri="{FF2B5EF4-FFF2-40B4-BE49-F238E27FC236}">
                  <a16:creationId xmlns:a16="http://schemas.microsoft.com/office/drawing/2014/main" id="{477F752E-8B6B-4454-B6E5-E2E23DC6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83099B-CC26-4F1F-8AF7-AB52C9FC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b="1"/>
            </a:p>
          </p:txBody>
        </p:sp>
        <p:sp>
          <p:nvSpPr>
            <p:cNvPr id="40" name="Freeform 1134">
              <a:extLst>
                <a:ext uri="{FF2B5EF4-FFF2-40B4-BE49-F238E27FC236}">
                  <a16:creationId xmlns:a16="http://schemas.microsoft.com/office/drawing/2014/main" id="{674573CB-C5F9-4253-8706-F60C8F27E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 1137">
              <a:extLst>
                <a:ext uri="{FF2B5EF4-FFF2-40B4-BE49-F238E27FC236}">
                  <a16:creationId xmlns:a16="http://schemas.microsoft.com/office/drawing/2014/main" id="{DEE0F9E3-F465-4264-A0CA-934A4E4FD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8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14FE9A-DF71-4D65-AC9B-8760689BD0CF}"/>
              </a:ext>
            </a:extLst>
          </p:cNvPr>
          <p:cNvGrpSpPr/>
          <p:nvPr/>
        </p:nvGrpSpPr>
        <p:grpSpPr>
          <a:xfrm>
            <a:off x="4215435" y="4280739"/>
            <a:ext cx="1682547" cy="1659485"/>
            <a:chOff x="332936" y="2627766"/>
            <a:chExt cx="2937088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37458F-1BBB-4EEA-BAB7-D4313C01B7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7F69DA-D66C-4B12-AFE0-56D617CA077F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AA4C0B-CFDC-409B-A6D9-B592FFB21D53}"/>
              </a:ext>
            </a:extLst>
          </p:cNvPr>
          <p:cNvGrpSpPr/>
          <p:nvPr/>
        </p:nvGrpSpPr>
        <p:grpSpPr>
          <a:xfrm>
            <a:off x="2303508" y="4280739"/>
            <a:ext cx="1682547" cy="1659485"/>
            <a:chOff x="332936" y="2627766"/>
            <a:chExt cx="2937088" cy="16594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2CBA90-B721-4771-875D-B1E20588190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344D04-04E2-439B-8E16-5199BAF6725B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6CF58C6-7170-4006-BE4C-E9364415E420}"/>
              </a:ext>
            </a:extLst>
          </p:cNvPr>
          <p:cNvGrpSpPr/>
          <p:nvPr/>
        </p:nvGrpSpPr>
        <p:grpSpPr>
          <a:xfrm>
            <a:off x="8199739" y="4280739"/>
            <a:ext cx="1682547" cy="1659485"/>
            <a:chOff x="332936" y="2627766"/>
            <a:chExt cx="2937088" cy="16594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CF671B3-522F-4740-8F51-A91F3EE47F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759407D-38D7-48BE-B033-60C0BCE8C5D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4799E1D-2853-4E17-8A10-B40B61E41C72}"/>
              </a:ext>
            </a:extLst>
          </p:cNvPr>
          <p:cNvGrpSpPr/>
          <p:nvPr/>
        </p:nvGrpSpPr>
        <p:grpSpPr>
          <a:xfrm>
            <a:off x="6287812" y="4280739"/>
            <a:ext cx="1682547" cy="1659485"/>
            <a:chOff x="332936" y="2627766"/>
            <a:chExt cx="2937088" cy="16594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7B62283-3606-4141-B47A-BCFAA552579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B785BF-D542-4E25-94A5-FF1693F2B50E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116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7983</TotalTime>
  <Words>292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Infographics for PowerPoint</vt:lpstr>
      <vt:lpstr>Umbrella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2017-09-18T18:32:09Z</dcterms:modified>
  <cp:category>Charts &amp; Diagrams</cp:category>
</cp:coreProperties>
</file>