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66" y="1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16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/>
          <a:lstStyle/>
          <a:p>
            <a:r>
              <a:rPr lang="en-US" dirty="0"/>
              <a:t>Hands with Leaves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86D795E-BBE1-42C1-B413-D598782844F2}"/>
              </a:ext>
            </a:extLst>
          </p:cNvPr>
          <p:cNvGrpSpPr/>
          <p:nvPr/>
        </p:nvGrpSpPr>
        <p:grpSpPr>
          <a:xfrm>
            <a:off x="3887568" y="1247989"/>
            <a:ext cx="4416865" cy="3668201"/>
            <a:chOff x="4063749" y="1540624"/>
            <a:chExt cx="4064504" cy="3375566"/>
          </a:xfrm>
        </p:grpSpPr>
        <p:sp>
          <p:nvSpPr>
            <p:cNvPr id="121" name="Shape 7">
              <a:extLst>
                <a:ext uri="{FF2B5EF4-FFF2-40B4-BE49-F238E27FC236}">
                  <a16:creationId xmlns:a16="http://schemas.microsoft.com/office/drawing/2014/main" id="{8B1C1737-690C-418B-980A-7664B8E3CAC7}"/>
                </a:ext>
              </a:extLst>
            </p:cNvPr>
            <p:cNvSpPr/>
            <p:nvPr/>
          </p:nvSpPr>
          <p:spPr>
            <a:xfrm>
              <a:off x="5885689" y="1540624"/>
              <a:ext cx="420622" cy="613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 7">
              <a:extLst>
                <a:ext uri="{FF2B5EF4-FFF2-40B4-BE49-F238E27FC236}">
                  <a16:creationId xmlns:a16="http://schemas.microsoft.com/office/drawing/2014/main" id="{367E22B5-249A-4256-A1DA-810BFAD27FD9}"/>
                </a:ext>
              </a:extLst>
            </p:cNvPr>
            <p:cNvSpPr/>
            <p:nvPr/>
          </p:nvSpPr>
          <p:spPr>
            <a:xfrm>
              <a:off x="5750837" y="3909754"/>
              <a:ext cx="690328" cy="1006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 22">
              <a:extLst>
                <a:ext uri="{FF2B5EF4-FFF2-40B4-BE49-F238E27FC236}">
                  <a16:creationId xmlns:a16="http://schemas.microsoft.com/office/drawing/2014/main" id="{F13DCB37-84BC-4A9B-B9D8-8D5AD02D931E}"/>
                </a:ext>
              </a:extLst>
            </p:cNvPr>
            <p:cNvSpPr/>
            <p:nvPr/>
          </p:nvSpPr>
          <p:spPr>
            <a:xfrm>
              <a:off x="5270822" y="2842139"/>
              <a:ext cx="650826" cy="830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7" h="19144" extrusionOk="0">
                  <a:moveTo>
                    <a:pt x="2269" y="0"/>
                  </a:moveTo>
                  <a:cubicBezTo>
                    <a:pt x="12124" y="1055"/>
                    <a:pt x="18751" y="13770"/>
                    <a:pt x="10420" y="18662"/>
                  </a:cubicBezTo>
                  <a:lnTo>
                    <a:pt x="10303" y="18721"/>
                  </a:lnTo>
                  <a:cubicBezTo>
                    <a:pt x="1757" y="21600"/>
                    <a:pt x="-2849" y="9152"/>
                    <a:pt x="1921" y="518"/>
                  </a:cubicBezTo>
                  <a:cubicBezTo>
                    <a:pt x="1921" y="518"/>
                    <a:pt x="2269" y="0"/>
                    <a:pt x="2269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 23">
              <a:extLst>
                <a:ext uri="{FF2B5EF4-FFF2-40B4-BE49-F238E27FC236}">
                  <a16:creationId xmlns:a16="http://schemas.microsoft.com/office/drawing/2014/main" id="{40A387C5-3BE2-438A-BE06-890E0AFA5E8D}"/>
                </a:ext>
              </a:extLst>
            </p:cNvPr>
            <p:cNvSpPr/>
            <p:nvPr/>
          </p:nvSpPr>
          <p:spPr>
            <a:xfrm>
              <a:off x="4561072" y="3954891"/>
              <a:ext cx="546790" cy="649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9" name="Shape 24">
              <a:extLst>
                <a:ext uri="{FF2B5EF4-FFF2-40B4-BE49-F238E27FC236}">
                  <a16:creationId xmlns:a16="http://schemas.microsoft.com/office/drawing/2014/main" id="{1F86BF05-4AC5-4149-AD01-AD46FC1327B3}"/>
                </a:ext>
              </a:extLst>
            </p:cNvPr>
            <p:cNvSpPr/>
            <p:nvPr/>
          </p:nvSpPr>
          <p:spPr>
            <a:xfrm>
              <a:off x="5544983" y="2231592"/>
              <a:ext cx="401576" cy="577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2" h="19302" extrusionOk="0">
                  <a:moveTo>
                    <a:pt x="11711" y="0"/>
                  </a:moveTo>
                  <a:cubicBezTo>
                    <a:pt x="17443" y="7894"/>
                    <a:pt x="12665" y="21600"/>
                    <a:pt x="3661" y="18972"/>
                  </a:cubicBezTo>
                  <a:lnTo>
                    <a:pt x="3541" y="18929"/>
                  </a:lnTo>
                  <a:cubicBezTo>
                    <a:pt x="-4157" y="14738"/>
                    <a:pt x="1760" y="2685"/>
                    <a:pt x="11109" y="109"/>
                  </a:cubicBezTo>
                  <a:cubicBezTo>
                    <a:pt x="11109" y="109"/>
                    <a:pt x="11711" y="0"/>
                    <a:pt x="11711" y="0"/>
                  </a:cubicBez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Shape 25">
              <a:extLst>
                <a:ext uri="{FF2B5EF4-FFF2-40B4-BE49-F238E27FC236}">
                  <a16:creationId xmlns:a16="http://schemas.microsoft.com/office/drawing/2014/main" id="{BF841229-9D7F-4452-8D0A-4F4A53BB7038}"/>
                </a:ext>
              </a:extLst>
            </p:cNvPr>
            <p:cNvSpPr/>
            <p:nvPr/>
          </p:nvSpPr>
          <p:spPr>
            <a:xfrm>
              <a:off x="4609165" y="2955722"/>
              <a:ext cx="608388" cy="982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73" h="21600" extrusionOk="0">
                  <a:moveTo>
                    <a:pt x="5629" y="0"/>
                  </a:moveTo>
                  <a:cubicBezTo>
                    <a:pt x="15808" y="4589"/>
                    <a:pt x="18949" y="19679"/>
                    <a:pt x="8559" y="21583"/>
                  </a:cubicBezTo>
                  <a:lnTo>
                    <a:pt x="8416" y="21600"/>
                  </a:lnTo>
                  <a:cubicBezTo>
                    <a:pt x="-1581" y="21415"/>
                    <a:pt x="-2651" y="7315"/>
                    <a:pt x="5097" y="393"/>
                  </a:cubicBezTo>
                  <a:cubicBezTo>
                    <a:pt x="5097" y="393"/>
                    <a:pt x="5629" y="0"/>
                    <a:pt x="56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1" name="Shape 26">
              <a:extLst>
                <a:ext uri="{FF2B5EF4-FFF2-40B4-BE49-F238E27FC236}">
                  <a16:creationId xmlns:a16="http://schemas.microsoft.com/office/drawing/2014/main" id="{976DB5D9-8EC3-4D87-B067-348BBDE98779}"/>
                </a:ext>
              </a:extLst>
            </p:cNvPr>
            <p:cNvSpPr/>
            <p:nvPr/>
          </p:nvSpPr>
          <p:spPr>
            <a:xfrm>
              <a:off x="4844528" y="1815876"/>
              <a:ext cx="658885" cy="923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38" h="19070" extrusionOk="0">
                  <a:moveTo>
                    <a:pt x="12083" y="0"/>
                  </a:moveTo>
                  <a:cubicBezTo>
                    <a:pt x="17434" y="8084"/>
                    <a:pt x="12179" y="21600"/>
                    <a:pt x="3389" y="18658"/>
                  </a:cubicBezTo>
                  <a:lnTo>
                    <a:pt x="3272" y="18610"/>
                  </a:lnTo>
                  <a:cubicBezTo>
                    <a:pt x="-4166" y="14154"/>
                    <a:pt x="2150" y="2329"/>
                    <a:pt x="11484" y="88"/>
                  </a:cubicBezTo>
                  <a:cubicBezTo>
                    <a:pt x="11484" y="88"/>
                    <a:pt x="12083" y="0"/>
                    <a:pt x="12083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2" name="Shape 27">
              <a:extLst>
                <a:ext uri="{FF2B5EF4-FFF2-40B4-BE49-F238E27FC236}">
                  <a16:creationId xmlns:a16="http://schemas.microsoft.com/office/drawing/2014/main" id="{19E28CFA-B149-4F4A-9FAA-B8F31CE51218}"/>
                </a:ext>
              </a:extLst>
            </p:cNvPr>
            <p:cNvSpPr/>
            <p:nvPr/>
          </p:nvSpPr>
          <p:spPr>
            <a:xfrm>
              <a:off x="4063749" y="4135536"/>
              <a:ext cx="295413" cy="350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3" name="Shape 28">
              <a:extLst>
                <a:ext uri="{FF2B5EF4-FFF2-40B4-BE49-F238E27FC236}">
                  <a16:creationId xmlns:a16="http://schemas.microsoft.com/office/drawing/2014/main" id="{0E263983-9AE8-46E2-BD4A-6E7F34DF0AE0}"/>
                </a:ext>
              </a:extLst>
            </p:cNvPr>
            <p:cNvSpPr/>
            <p:nvPr/>
          </p:nvSpPr>
          <p:spPr>
            <a:xfrm>
              <a:off x="5557188" y="1823047"/>
              <a:ext cx="212271" cy="343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098" h="21248" extrusionOk="0">
                  <a:moveTo>
                    <a:pt x="9202" y="0"/>
                  </a:moveTo>
                  <a:cubicBezTo>
                    <a:pt x="17950" y="6519"/>
                    <a:pt x="16959" y="21600"/>
                    <a:pt x="6253" y="21242"/>
                  </a:cubicBezTo>
                  <a:lnTo>
                    <a:pt x="6107" y="21228"/>
                  </a:lnTo>
                  <a:cubicBezTo>
                    <a:pt x="-3650" y="18955"/>
                    <a:pt x="-895" y="5256"/>
                    <a:pt x="8575" y="264"/>
                  </a:cubicBezTo>
                  <a:cubicBezTo>
                    <a:pt x="8575" y="264"/>
                    <a:pt x="9202" y="0"/>
                    <a:pt x="920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4" name="Shape 29">
              <a:extLst>
                <a:ext uri="{FF2B5EF4-FFF2-40B4-BE49-F238E27FC236}">
                  <a16:creationId xmlns:a16="http://schemas.microsoft.com/office/drawing/2014/main" id="{7050F355-95AD-499A-A61C-F370FA5BFB11}"/>
                </a:ext>
              </a:extLst>
            </p:cNvPr>
            <p:cNvSpPr/>
            <p:nvPr/>
          </p:nvSpPr>
          <p:spPr>
            <a:xfrm>
              <a:off x="4235188" y="2983470"/>
              <a:ext cx="247948" cy="406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1600" extrusionOk="0">
                  <a:moveTo>
                    <a:pt x="6988" y="0"/>
                  </a:moveTo>
                  <a:cubicBezTo>
                    <a:pt x="17212" y="5235"/>
                    <a:pt x="19148" y="20406"/>
                    <a:pt x="8125" y="21593"/>
                  </a:cubicBezTo>
                  <a:lnTo>
                    <a:pt x="7974" y="21600"/>
                  </a:lnTo>
                  <a:cubicBezTo>
                    <a:pt x="-2452" y="20742"/>
                    <a:pt x="-2313" y="6693"/>
                    <a:pt x="6398" y="354"/>
                  </a:cubicBezTo>
                  <a:cubicBezTo>
                    <a:pt x="6398" y="354"/>
                    <a:pt x="6988" y="0"/>
                    <a:pt x="6988" y="0"/>
                  </a:cubicBez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5" name="Shape 31">
              <a:extLst>
                <a:ext uri="{FF2B5EF4-FFF2-40B4-BE49-F238E27FC236}">
                  <a16:creationId xmlns:a16="http://schemas.microsoft.com/office/drawing/2014/main" id="{848DA229-CB26-4C33-9D1B-BD6AB681719D}"/>
                </a:ext>
              </a:extLst>
            </p:cNvPr>
            <p:cNvSpPr/>
            <p:nvPr/>
          </p:nvSpPr>
          <p:spPr>
            <a:xfrm>
              <a:off x="4063929" y="3551448"/>
              <a:ext cx="396426" cy="43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00" h="17345" extrusionOk="0">
                  <a:moveTo>
                    <a:pt x="515" y="53"/>
                  </a:moveTo>
                  <a:cubicBezTo>
                    <a:pt x="10074" y="-855"/>
                    <a:pt x="19879" y="9980"/>
                    <a:pt x="13425" y="16261"/>
                  </a:cubicBezTo>
                  <a:lnTo>
                    <a:pt x="13331" y="16340"/>
                  </a:lnTo>
                  <a:cubicBezTo>
                    <a:pt x="6110" y="20745"/>
                    <a:pt x="-1721" y="9772"/>
                    <a:pt x="333" y="615"/>
                  </a:cubicBezTo>
                  <a:cubicBezTo>
                    <a:pt x="333" y="615"/>
                    <a:pt x="515" y="53"/>
                    <a:pt x="515" y="53"/>
                  </a:cubicBezTo>
                  <a:close/>
                </a:path>
              </a:pathLst>
            </a:custGeom>
            <a:solidFill>
              <a:schemeClr val="accent6">
                <a:alpha val="2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6" name="Shape 32">
              <a:extLst>
                <a:ext uri="{FF2B5EF4-FFF2-40B4-BE49-F238E27FC236}">
                  <a16:creationId xmlns:a16="http://schemas.microsoft.com/office/drawing/2014/main" id="{6077C58C-3DD4-4474-999F-25AE2028A07F}"/>
                </a:ext>
              </a:extLst>
            </p:cNvPr>
            <p:cNvSpPr/>
            <p:nvPr/>
          </p:nvSpPr>
          <p:spPr>
            <a:xfrm rot="20659988">
              <a:off x="5302930" y="3744351"/>
              <a:ext cx="358555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7" name="Shape 33">
              <a:extLst>
                <a:ext uri="{FF2B5EF4-FFF2-40B4-BE49-F238E27FC236}">
                  <a16:creationId xmlns:a16="http://schemas.microsoft.com/office/drawing/2014/main" id="{BE096620-2126-4296-BA0B-74C6766FD651}"/>
                </a:ext>
              </a:extLst>
            </p:cNvPr>
            <p:cNvSpPr/>
            <p:nvPr/>
          </p:nvSpPr>
          <p:spPr>
            <a:xfrm>
              <a:off x="4451588" y="2391046"/>
              <a:ext cx="358555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3" name="Shape 22">
              <a:extLst>
                <a:ext uri="{FF2B5EF4-FFF2-40B4-BE49-F238E27FC236}">
                  <a16:creationId xmlns:a16="http://schemas.microsoft.com/office/drawing/2014/main" id="{4A3B6341-65AC-4B40-AB22-451990B788DD}"/>
                </a:ext>
              </a:extLst>
            </p:cNvPr>
            <p:cNvSpPr/>
            <p:nvPr/>
          </p:nvSpPr>
          <p:spPr>
            <a:xfrm flipH="1">
              <a:off x="6272182" y="2873502"/>
              <a:ext cx="650185" cy="830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7" h="19144" extrusionOk="0">
                  <a:moveTo>
                    <a:pt x="2269" y="0"/>
                  </a:moveTo>
                  <a:cubicBezTo>
                    <a:pt x="12124" y="1055"/>
                    <a:pt x="18751" y="13770"/>
                    <a:pt x="10420" y="18662"/>
                  </a:cubicBezTo>
                  <a:lnTo>
                    <a:pt x="10303" y="18721"/>
                  </a:lnTo>
                  <a:cubicBezTo>
                    <a:pt x="1757" y="21600"/>
                    <a:pt x="-2849" y="9152"/>
                    <a:pt x="1921" y="518"/>
                  </a:cubicBezTo>
                  <a:cubicBezTo>
                    <a:pt x="1921" y="518"/>
                    <a:pt x="2269" y="0"/>
                    <a:pt x="2269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Shape 23">
              <a:extLst>
                <a:ext uri="{FF2B5EF4-FFF2-40B4-BE49-F238E27FC236}">
                  <a16:creationId xmlns:a16="http://schemas.microsoft.com/office/drawing/2014/main" id="{1AF7EAB2-B62F-4500-A113-6C93D016F7C1}"/>
                </a:ext>
              </a:extLst>
            </p:cNvPr>
            <p:cNvSpPr/>
            <p:nvPr/>
          </p:nvSpPr>
          <p:spPr>
            <a:xfrm flipH="1">
              <a:off x="7085167" y="3986254"/>
              <a:ext cx="546252" cy="649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5" name="Shape 24">
              <a:extLst>
                <a:ext uri="{FF2B5EF4-FFF2-40B4-BE49-F238E27FC236}">
                  <a16:creationId xmlns:a16="http://schemas.microsoft.com/office/drawing/2014/main" id="{AB0861A4-AA29-4720-A7D6-5219E2CEB126}"/>
                </a:ext>
              </a:extLst>
            </p:cNvPr>
            <p:cNvSpPr/>
            <p:nvPr/>
          </p:nvSpPr>
          <p:spPr>
            <a:xfrm flipH="1">
              <a:off x="6247296" y="2262956"/>
              <a:ext cx="401181" cy="577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2" h="19302" extrusionOk="0">
                  <a:moveTo>
                    <a:pt x="11711" y="0"/>
                  </a:moveTo>
                  <a:cubicBezTo>
                    <a:pt x="17443" y="7894"/>
                    <a:pt x="12665" y="21600"/>
                    <a:pt x="3661" y="18972"/>
                  </a:cubicBezTo>
                  <a:lnTo>
                    <a:pt x="3541" y="18929"/>
                  </a:lnTo>
                  <a:cubicBezTo>
                    <a:pt x="-4157" y="14738"/>
                    <a:pt x="1760" y="2685"/>
                    <a:pt x="11109" y="109"/>
                  </a:cubicBezTo>
                  <a:cubicBezTo>
                    <a:pt x="11109" y="109"/>
                    <a:pt x="11711" y="0"/>
                    <a:pt x="11711" y="0"/>
                  </a:cubicBez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6" name="Shape 25">
              <a:extLst>
                <a:ext uri="{FF2B5EF4-FFF2-40B4-BE49-F238E27FC236}">
                  <a16:creationId xmlns:a16="http://schemas.microsoft.com/office/drawing/2014/main" id="{89A1C430-F75D-4463-987F-84EA87CDC47B}"/>
                </a:ext>
              </a:extLst>
            </p:cNvPr>
            <p:cNvSpPr/>
            <p:nvPr/>
          </p:nvSpPr>
          <p:spPr>
            <a:xfrm flipH="1">
              <a:off x="6975585" y="2987086"/>
              <a:ext cx="607789" cy="982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73" h="21600" extrusionOk="0">
                  <a:moveTo>
                    <a:pt x="5629" y="0"/>
                  </a:moveTo>
                  <a:cubicBezTo>
                    <a:pt x="15808" y="4589"/>
                    <a:pt x="18949" y="19679"/>
                    <a:pt x="8559" y="21583"/>
                  </a:cubicBezTo>
                  <a:lnTo>
                    <a:pt x="8416" y="21600"/>
                  </a:lnTo>
                  <a:cubicBezTo>
                    <a:pt x="-1581" y="21415"/>
                    <a:pt x="-2651" y="7315"/>
                    <a:pt x="5097" y="393"/>
                  </a:cubicBezTo>
                  <a:cubicBezTo>
                    <a:pt x="5097" y="393"/>
                    <a:pt x="5629" y="0"/>
                    <a:pt x="56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7" name="Shape 26">
              <a:extLst>
                <a:ext uri="{FF2B5EF4-FFF2-40B4-BE49-F238E27FC236}">
                  <a16:creationId xmlns:a16="http://schemas.microsoft.com/office/drawing/2014/main" id="{0B303A9E-C803-42F8-B947-B20C272AF1B7}"/>
                </a:ext>
              </a:extLst>
            </p:cNvPr>
            <p:cNvSpPr/>
            <p:nvPr/>
          </p:nvSpPr>
          <p:spPr>
            <a:xfrm flipH="1">
              <a:off x="6690006" y="1847239"/>
              <a:ext cx="658237" cy="923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38" h="19070" extrusionOk="0">
                  <a:moveTo>
                    <a:pt x="12083" y="0"/>
                  </a:moveTo>
                  <a:cubicBezTo>
                    <a:pt x="17434" y="8084"/>
                    <a:pt x="12179" y="21600"/>
                    <a:pt x="3389" y="18658"/>
                  </a:cubicBezTo>
                  <a:lnTo>
                    <a:pt x="3272" y="18610"/>
                  </a:lnTo>
                  <a:cubicBezTo>
                    <a:pt x="-4166" y="14154"/>
                    <a:pt x="2150" y="2329"/>
                    <a:pt x="11484" y="88"/>
                  </a:cubicBezTo>
                  <a:cubicBezTo>
                    <a:pt x="11484" y="88"/>
                    <a:pt x="12083" y="0"/>
                    <a:pt x="12083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8" name="Shape 27">
              <a:extLst>
                <a:ext uri="{FF2B5EF4-FFF2-40B4-BE49-F238E27FC236}">
                  <a16:creationId xmlns:a16="http://schemas.microsoft.com/office/drawing/2014/main" id="{D1F9B22D-69C1-4460-A456-28C6B8D8FDF6}"/>
                </a:ext>
              </a:extLst>
            </p:cNvPr>
            <p:cNvSpPr/>
            <p:nvPr/>
          </p:nvSpPr>
          <p:spPr>
            <a:xfrm flipH="1">
              <a:off x="7833131" y="4166899"/>
              <a:ext cx="295122" cy="350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9" name="Shape 28">
              <a:extLst>
                <a:ext uri="{FF2B5EF4-FFF2-40B4-BE49-F238E27FC236}">
                  <a16:creationId xmlns:a16="http://schemas.microsoft.com/office/drawing/2014/main" id="{DF84D2EC-3876-4414-86A9-526B65B2566D}"/>
                </a:ext>
              </a:extLst>
            </p:cNvPr>
            <p:cNvSpPr/>
            <p:nvPr/>
          </p:nvSpPr>
          <p:spPr>
            <a:xfrm flipH="1">
              <a:off x="6424221" y="1854410"/>
              <a:ext cx="212061" cy="343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098" h="21248" extrusionOk="0">
                  <a:moveTo>
                    <a:pt x="9202" y="0"/>
                  </a:moveTo>
                  <a:cubicBezTo>
                    <a:pt x="17950" y="6519"/>
                    <a:pt x="16959" y="21600"/>
                    <a:pt x="6253" y="21242"/>
                  </a:cubicBezTo>
                  <a:lnTo>
                    <a:pt x="6107" y="21228"/>
                  </a:lnTo>
                  <a:cubicBezTo>
                    <a:pt x="-3650" y="18955"/>
                    <a:pt x="-895" y="5256"/>
                    <a:pt x="8575" y="264"/>
                  </a:cubicBezTo>
                  <a:cubicBezTo>
                    <a:pt x="8575" y="264"/>
                    <a:pt x="9202" y="0"/>
                    <a:pt x="920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0" name="Shape 29">
              <a:extLst>
                <a:ext uri="{FF2B5EF4-FFF2-40B4-BE49-F238E27FC236}">
                  <a16:creationId xmlns:a16="http://schemas.microsoft.com/office/drawing/2014/main" id="{A3C8486F-5E01-4465-8110-08BEC27E22EA}"/>
                </a:ext>
              </a:extLst>
            </p:cNvPr>
            <p:cNvSpPr/>
            <p:nvPr/>
          </p:nvSpPr>
          <p:spPr>
            <a:xfrm flipH="1">
              <a:off x="7709279" y="3014834"/>
              <a:ext cx="247703" cy="406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1600" extrusionOk="0">
                  <a:moveTo>
                    <a:pt x="6988" y="0"/>
                  </a:moveTo>
                  <a:cubicBezTo>
                    <a:pt x="17212" y="5235"/>
                    <a:pt x="19148" y="20406"/>
                    <a:pt x="8125" y="21593"/>
                  </a:cubicBezTo>
                  <a:lnTo>
                    <a:pt x="7974" y="21600"/>
                  </a:lnTo>
                  <a:cubicBezTo>
                    <a:pt x="-2452" y="20742"/>
                    <a:pt x="-2313" y="6693"/>
                    <a:pt x="6398" y="354"/>
                  </a:cubicBezTo>
                  <a:cubicBezTo>
                    <a:pt x="6398" y="354"/>
                    <a:pt x="6988" y="0"/>
                    <a:pt x="6988" y="0"/>
                  </a:cubicBez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1" name="Shape 31">
              <a:extLst>
                <a:ext uri="{FF2B5EF4-FFF2-40B4-BE49-F238E27FC236}">
                  <a16:creationId xmlns:a16="http://schemas.microsoft.com/office/drawing/2014/main" id="{1BFF9830-891B-457E-A436-4972D6AB386E}"/>
                </a:ext>
              </a:extLst>
            </p:cNvPr>
            <p:cNvSpPr/>
            <p:nvPr/>
          </p:nvSpPr>
          <p:spPr>
            <a:xfrm flipH="1">
              <a:off x="7732037" y="3582812"/>
              <a:ext cx="396036" cy="43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00" h="17345" extrusionOk="0">
                  <a:moveTo>
                    <a:pt x="515" y="53"/>
                  </a:moveTo>
                  <a:cubicBezTo>
                    <a:pt x="10074" y="-855"/>
                    <a:pt x="19879" y="9980"/>
                    <a:pt x="13425" y="16261"/>
                  </a:cubicBezTo>
                  <a:lnTo>
                    <a:pt x="13331" y="16340"/>
                  </a:lnTo>
                  <a:cubicBezTo>
                    <a:pt x="6110" y="20745"/>
                    <a:pt x="-1721" y="9772"/>
                    <a:pt x="333" y="615"/>
                  </a:cubicBezTo>
                  <a:cubicBezTo>
                    <a:pt x="333" y="615"/>
                    <a:pt x="515" y="53"/>
                    <a:pt x="515" y="53"/>
                  </a:cubicBezTo>
                  <a:close/>
                </a:path>
              </a:pathLst>
            </a:custGeom>
            <a:solidFill>
              <a:schemeClr val="accent6">
                <a:alpha val="2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Shape 32">
              <a:extLst>
                <a:ext uri="{FF2B5EF4-FFF2-40B4-BE49-F238E27FC236}">
                  <a16:creationId xmlns:a16="http://schemas.microsoft.com/office/drawing/2014/main" id="{7AF114E2-1208-4CC7-BB32-6C17155A9607}"/>
                </a:ext>
              </a:extLst>
            </p:cNvPr>
            <p:cNvSpPr/>
            <p:nvPr/>
          </p:nvSpPr>
          <p:spPr>
            <a:xfrm rot="940012" flipH="1">
              <a:off x="6532089" y="3775714"/>
              <a:ext cx="358202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3" name="Shape 33">
              <a:extLst>
                <a:ext uri="{FF2B5EF4-FFF2-40B4-BE49-F238E27FC236}">
                  <a16:creationId xmlns:a16="http://schemas.microsoft.com/office/drawing/2014/main" id="{D9A01A2A-3009-4307-B1C0-4755F81ABA98}"/>
                </a:ext>
              </a:extLst>
            </p:cNvPr>
            <p:cNvSpPr/>
            <p:nvPr/>
          </p:nvSpPr>
          <p:spPr>
            <a:xfrm flipH="1">
              <a:off x="7382593" y="2422409"/>
              <a:ext cx="358202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69BF57-D52C-4FBC-8828-263D5DFB6221}"/>
              </a:ext>
            </a:extLst>
          </p:cNvPr>
          <p:cNvGrpSpPr/>
          <p:nvPr/>
        </p:nvGrpSpPr>
        <p:grpSpPr>
          <a:xfrm>
            <a:off x="3853149" y="4637182"/>
            <a:ext cx="4485704" cy="1673729"/>
            <a:chOff x="3845753" y="4467361"/>
            <a:chExt cx="4884679" cy="1822597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5932290-F327-4CBF-8CD3-B123F54648C9}"/>
                </a:ext>
              </a:extLst>
            </p:cNvPr>
            <p:cNvSpPr/>
            <p:nvPr/>
          </p:nvSpPr>
          <p:spPr>
            <a:xfrm>
              <a:off x="3845753" y="4467361"/>
              <a:ext cx="2260200" cy="1822597"/>
            </a:xfrm>
            <a:custGeom>
              <a:avLst/>
              <a:gdLst>
                <a:gd name="connsiteX0" fmla="*/ 1466852 w 2260199"/>
                <a:gd name="connsiteY0" fmla="*/ 0 h 1822597"/>
                <a:gd name="connsiteX1" fmla="*/ 1515982 w 2260199"/>
                <a:gd name="connsiteY1" fmla="*/ 60017 h 1822597"/>
                <a:gd name="connsiteX2" fmla="*/ 1591430 w 2260199"/>
                <a:gd name="connsiteY2" fmla="*/ 143746 h 1822597"/>
                <a:gd name="connsiteX3" fmla="*/ 2201559 w 2260199"/>
                <a:gd name="connsiteY3" fmla="*/ 794624 h 1822597"/>
                <a:gd name="connsiteX4" fmla="*/ 2201604 w 2260199"/>
                <a:gd name="connsiteY4" fmla="*/ 794802 h 1822597"/>
                <a:gd name="connsiteX5" fmla="*/ 2201681 w 2260199"/>
                <a:gd name="connsiteY5" fmla="*/ 794999 h 1822597"/>
                <a:gd name="connsiteX6" fmla="*/ 2165619 w 2260199"/>
                <a:gd name="connsiteY6" fmla="*/ 1821637 h 1822597"/>
                <a:gd name="connsiteX7" fmla="*/ 2165327 w 2260199"/>
                <a:gd name="connsiteY7" fmla="*/ 1822597 h 1822597"/>
                <a:gd name="connsiteX8" fmla="*/ 1844394 w 2260199"/>
                <a:gd name="connsiteY8" fmla="*/ 1822597 h 1822597"/>
                <a:gd name="connsiteX9" fmla="*/ 1839464 w 2260199"/>
                <a:gd name="connsiteY9" fmla="*/ 1784405 h 1822597"/>
                <a:gd name="connsiteX10" fmla="*/ 956040 w 2260199"/>
                <a:gd name="connsiteY10" fmla="*/ 984844 h 1822597"/>
                <a:gd name="connsiteX11" fmla="*/ 956021 w 2260199"/>
                <a:gd name="connsiteY11" fmla="*/ 984556 h 1822597"/>
                <a:gd name="connsiteX12" fmla="*/ 865926 w 2260199"/>
                <a:gd name="connsiteY12" fmla="*/ 954152 h 1822597"/>
                <a:gd name="connsiteX13" fmla="*/ 210122 w 2260199"/>
                <a:gd name="connsiteY13" fmla="*/ 417742 h 1822597"/>
                <a:gd name="connsiteX14" fmla="*/ 0 w 2260199"/>
                <a:gd name="connsiteY14" fmla="*/ 117188 h 1822597"/>
                <a:gd name="connsiteX15" fmla="*/ 397015 w 2260199"/>
                <a:gd name="connsiteY15" fmla="*/ 346289 h 1822597"/>
                <a:gd name="connsiteX16" fmla="*/ 604137 w 2260199"/>
                <a:gd name="connsiteY16" fmla="*/ 580370 h 1822597"/>
                <a:gd name="connsiteX17" fmla="*/ 189761 w 2260199"/>
                <a:gd name="connsiteY17" fmla="*/ 47284 h 1822597"/>
                <a:gd name="connsiteX18" fmla="*/ 225020 w 2260199"/>
                <a:gd name="connsiteY18" fmla="*/ 30264 h 1822597"/>
                <a:gd name="connsiteX19" fmla="*/ 638383 w 2260199"/>
                <a:gd name="connsiteY19" fmla="*/ 340371 h 1822597"/>
                <a:gd name="connsiteX20" fmla="*/ 969258 w 2260199"/>
                <a:gd name="connsiteY20" fmla="*/ 630125 h 1822597"/>
                <a:gd name="connsiteX21" fmla="*/ 489815 w 2260199"/>
                <a:gd name="connsiteY21" fmla="*/ 20231 h 1822597"/>
                <a:gd name="connsiteX22" fmla="*/ 815397 w 2260199"/>
                <a:gd name="connsiteY22" fmla="*/ 223748 h 1822597"/>
                <a:gd name="connsiteX23" fmla="*/ 1212969 w 2260199"/>
                <a:gd name="connsiteY23" fmla="*/ 607869 h 1822597"/>
                <a:gd name="connsiteX24" fmla="*/ 771973 w 2260199"/>
                <a:gd name="connsiteY24" fmla="*/ 74312 h 1822597"/>
                <a:gd name="connsiteX25" fmla="*/ 1189404 w 2260199"/>
                <a:gd name="connsiteY25" fmla="*/ 395961 h 1822597"/>
                <a:gd name="connsiteX26" fmla="*/ 1501526 w 2260199"/>
                <a:gd name="connsiteY26" fmla="*/ 667256 h 1822597"/>
                <a:gd name="connsiteX27" fmla="*/ 940061 w 2260199"/>
                <a:gd name="connsiteY27" fmla="*/ 733882 h 1822597"/>
                <a:gd name="connsiteX28" fmla="*/ 1055404 w 2260199"/>
                <a:gd name="connsiteY28" fmla="*/ 772127 h 1822597"/>
                <a:gd name="connsiteX29" fmla="*/ 1161479 w 2260199"/>
                <a:gd name="connsiteY29" fmla="*/ 791244 h 1822597"/>
                <a:gd name="connsiteX30" fmla="*/ 1608156 w 2260199"/>
                <a:gd name="connsiteY30" fmla="*/ 667325 h 1822597"/>
                <a:gd name="connsiteX31" fmla="*/ 1411554 w 2260199"/>
                <a:gd name="connsiteY31" fmla="*/ 241263 h 1822597"/>
                <a:gd name="connsiteX32" fmla="*/ 1466852 w 2260199"/>
                <a:gd name="connsiteY32" fmla="*/ 0 h 182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60199" h="1822597">
                  <a:moveTo>
                    <a:pt x="1466852" y="0"/>
                  </a:moveTo>
                  <a:lnTo>
                    <a:pt x="1515982" y="60017"/>
                  </a:lnTo>
                  <a:lnTo>
                    <a:pt x="1591430" y="143746"/>
                  </a:lnTo>
                  <a:cubicBezTo>
                    <a:pt x="1768527" y="302205"/>
                    <a:pt x="2077501" y="415524"/>
                    <a:pt x="2201559" y="794624"/>
                  </a:cubicBezTo>
                  <a:cubicBezTo>
                    <a:pt x="2201574" y="794683"/>
                    <a:pt x="2201589" y="794743"/>
                    <a:pt x="2201604" y="794802"/>
                  </a:cubicBezTo>
                  <a:cubicBezTo>
                    <a:pt x="2201630" y="794868"/>
                    <a:pt x="2201655" y="794933"/>
                    <a:pt x="2201681" y="794999"/>
                  </a:cubicBezTo>
                  <a:cubicBezTo>
                    <a:pt x="2325089" y="1174982"/>
                    <a:pt x="2223917" y="1621918"/>
                    <a:pt x="2165619" y="1821637"/>
                  </a:cubicBezTo>
                  <a:lnTo>
                    <a:pt x="2165327" y="1822597"/>
                  </a:lnTo>
                  <a:lnTo>
                    <a:pt x="1844394" y="1822597"/>
                  </a:lnTo>
                  <a:lnTo>
                    <a:pt x="1839464" y="1784405"/>
                  </a:lnTo>
                  <a:cubicBezTo>
                    <a:pt x="1749117" y="1394974"/>
                    <a:pt x="1400932" y="1122642"/>
                    <a:pt x="956040" y="984844"/>
                  </a:cubicBezTo>
                  <a:cubicBezTo>
                    <a:pt x="956034" y="984748"/>
                    <a:pt x="956027" y="984652"/>
                    <a:pt x="956021" y="984556"/>
                  </a:cubicBezTo>
                  <a:lnTo>
                    <a:pt x="865926" y="954152"/>
                  </a:lnTo>
                  <a:cubicBezTo>
                    <a:pt x="428431" y="793801"/>
                    <a:pt x="275187" y="544926"/>
                    <a:pt x="210122" y="417742"/>
                  </a:cubicBezTo>
                  <a:cubicBezTo>
                    <a:pt x="141825" y="281749"/>
                    <a:pt x="0" y="117188"/>
                    <a:pt x="0" y="117188"/>
                  </a:cubicBezTo>
                  <a:cubicBezTo>
                    <a:pt x="235614" y="39606"/>
                    <a:pt x="323339" y="264833"/>
                    <a:pt x="397015" y="346289"/>
                  </a:cubicBezTo>
                  <a:cubicBezTo>
                    <a:pt x="557049" y="523456"/>
                    <a:pt x="604137" y="580370"/>
                    <a:pt x="604137" y="580370"/>
                  </a:cubicBezTo>
                  <a:cubicBezTo>
                    <a:pt x="585172" y="476562"/>
                    <a:pt x="189761" y="47284"/>
                    <a:pt x="189761" y="47284"/>
                  </a:cubicBezTo>
                  <a:cubicBezTo>
                    <a:pt x="201708" y="40183"/>
                    <a:pt x="213458" y="34550"/>
                    <a:pt x="225020" y="30264"/>
                  </a:cubicBezTo>
                  <a:cubicBezTo>
                    <a:pt x="398430" y="-34017"/>
                    <a:pt x="529111" y="204960"/>
                    <a:pt x="638383" y="340371"/>
                  </a:cubicBezTo>
                  <a:cubicBezTo>
                    <a:pt x="859921" y="614658"/>
                    <a:pt x="969258" y="630125"/>
                    <a:pt x="969258" y="630125"/>
                  </a:cubicBezTo>
                  <a:cubicBezTo>
                    <a:pt x="774122" y="512763"/>
                    <a:pt x="489815" y="20231"/>
                    <a:pt x="489815" y="20231"/>
                  </a:cubicBezTo>
                  <a:cubicBezTo>
                    <a:pt x="489815" y="20231"/>
                    <a:pt x="637931" y="-48062"/>
                    <a:pt x="815397" y="223748"/>
                  </a:cubicBezTo>
                  <a:cubicBezTo>
                    <a:pt x="1000136" y="507822"/>
                    <a:pt x="1212969" y="607869"/>
                    <a:pt x="1212969" y="607869"/>
                  </a:cubicBezTo>
                  <a:cubicBezTo>
                    <a:pt x="1066523" y="508447"/>
                    <a:pt x="771973" y="74312"/>
                    <a:pt x="771973" y="74312"/>
                  </a:cubicBezTo>
                  <a:cubicBezTo>
                    <a:pt x="932063" y="-26430"/>
                    <a:pt x="999008" y="129216"/>
                    <a:pt x="1189404" y="395961"/>
                  </a:cubicBezTo>
                  <a:cubicBezTo>
                    <a:pt x="1378697" y="663036"/>
                    <a:pt x="1501526" y="667256"/>
                    <a:pt x="1501526" y="667256"/>
                  </a:cubicBezTo>
                  <a:cubicBezTo>
                    <a:pt x="1321625" y="794365"/>
                    <a:pt x="940061" y="733882"/>
                    <a:pt x="940061" y="733882"/>
                  </a:cubicBezTo>
                  <a:lnTo>
                    <a:pt x="1055404" y="772127"/>
                  </a:lnTo>
                  <a:lnTo>
                    <a:pt x="1161479" y="791244"/>
                  </a:lnTo>
                  <a:cubicBezTo>
                    <a:pt x="1365999" y="812538"/>
                    <a:pt x="1515846" y="736418"/>
                    <a:pt x="1608156" y="667325"/>
                  </a:cubicBezTo>
                  <a:cubicBezTo>
                    <a:pt x="1730908" y="574097"/>
                    <a:pt x="1541624" y="354074"/>
                    <a:pt x="1411554" y="241263"/>
                  </a:cubicBezTo>
                  <a:cubicBezTo>
                    <a:pt x="1280378" y="128783"/>
                    <a:pt x="1466852" y="0"/>
                    <a:pt x="146685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258DD97-6801-4D20-93D5-3A8D49976114}"/>
                </a:ext>
              </a:extLst>
            </p:cNvPr>
            <p:cNvSpPr/>
            <p:nvPr/>
          </p:nvSpPr>
          <p:spPr>
            <a:xfrm flipH="1">
              <a:off x="6471864" y="4467361"/>
              <a:ext cx="2258568" cy="1822597"/>
            </a:xfrm>
            <a:custGeom>
              <a:avLst/>
              <a:gdLst>
                <a:gd name="connsiteX0" fmla="*/ 1466852 w 2260199"/>
                <a:gd name="connsiteY0" fmla="*/ 0 h 1822597"/>
                <a:gd name="connsiteX1" fmla="*/ 1515982 w 2260199"/>
                <a:gd name="connsiteY1" fmla="*/ 60017 h 1822597"/>
                <a:gd name="connsiteX2" fmla="*/ 1591430 w 2260199"/>
                <a:gd name="connsiteY2" fmla="*/ 143746 h 1822597"/>
                <a:gd name="connsiteX3" fmla="*/ 2201559 w 2260199"/>
                <a:gd name="connsiteY3" fmla="*/ 794624 h 1822597"/>
                <a:gd name="connsiteX4" fmla="*/ 2201604 w 2260199"/>
                <a:gd name="connsiteY4" fmla="*/ 794802 h 1822597"/>
                <a:gd name="connsiteX5" fmla="*/ 2201681 w 2260199"/>
                <a:gd name="connsiteY5" fmla="*/ 794999 h 1822597"/>
                <a:gd name="connsiteX6" fmla="*/ 2165619 w 2260199"/>
                <a:gd name="connsiteY6" fmla="*/ 1821637 h 1822597"/>
                <a:gd name="connsiteX7" fmla="*/ 2165327 w 2260199"/>
                <a:gd name="connsiteY7" fmla="*/ 1822597 h 1822597"/>
                <a:gd name="connsiteX8" fmla="*/ 1844394 w 2260199"/>
                <a:gd name="connsiteY8" fmla="*/ 1822597 h 1822597"/>
                <a:gd name="connsiteX9" fmla="*/ 1839464 w 2260199"/>
                <a:gd name="connsiteY9" fmla="*/ 1784405 h 1822597"/>
                <a:gd name="connsiteX10" fmla="*/ 956040 w 2260199"/>
                <a:gd name="connsiteY10" fmla="*/ 984844 h 1822597"/>
                <a:gd name="connsiteX11" fmla="*/ 956021 w 2260199"/>
                <a:gd name="connsiteY11" fmla="*/ 984556 h 1822597"/>
                <a:gd name="connsiteX12" fmla="*/ 865926 w 2260199"/>
                <a:gd name="connsiteY12" fmla="*/ 954152 h 1822597"/>
                <a:gd name="connsiteX13" fmla="*/ 210122 w 2260199"/>
                <a:gd name="connsiteY13" fmla="*/ 417742 h 1822597"/>
                <a:gd name="connsiteX14" fmla="*/ 0 w 2260199"/>
                <a:gd name="connsiteY14" fmla="*/ 117188 h 1822597"/>
                <a:gd name="connsiteX15" fmla="*/ 397015 w 2260199"/>
                <a:gd name="connsiteY15" fmla="*/ 346289 h 1822597"/>
                <a:gd name="connsiteX16" fmla="*/ 604137 w 2260199"/>
                <a:gd name="connsiteY16" fmla="*/ 580370 h 1822597"/>
                <a:gd name="connsiteX17" fmla="*/ 189761 w 2260199"/>
                <a:gd name="connsiteY17" fmla="*/ 47284 h 1822597"/>
                <a:gd name="connsiteX18" fmla="*/ 225020 w 2260199"/>
                <a:gd name="connsiteY18" fmla="*/ 30264 h 1822597"/>
                <a:gd name="connsiteX19" fmla="*/ 638383 w 2260199"/>
                <a:gd name="connsiteY19" fmla="*/ 340371 h 1822597"/>
                <a:gd name="connsiteX20" fmla="*/ 969258 w 2260199"/>
                <a:gd name="connsiteY20" fmla="*/ 630125 h 1822597"/>
                <a:gd name="connsiteX21" fmla="*/ 489815 w 2260199"/>
                <a:gd name="connsiteY21" fmla="*/ 20231 h 1822597"/>
                <a:gd name="connsiteX22" fmla="*/ 815397 w 2260199"/>
                <a:gd name="connsiteY22" fmla="*/ 223748 h 1822597"/>
                <a:gd name="connsiteX23" fmla="*/ 1212969 w 2260199"/>
                <a:gd name="connsiteY23" fmla="*/ 607869 h 1822597"/>
                <a:gd name="connsiteX24" fmla="*/ 771973 w 2260199"/>
                <a:gd name="connsiteY24" fmla="*/ 74312 h 1822597"/>
                <a:gd name="connsiteX25" fmla="*/ 1189404 w 2260199"/>
                <a:gd name="connsiteY25" fmla="*/ 395961 h 1822597"/>
                <a:gd name="connsiteX26" fmla="*/ 1501526 w 2260199"/>
                <a:gd name="connsiteY26" fmla="*/ 667256 h 1822597"/>
                <a:gd name="connsiteX27" fmla="*/ 940061 w 2260199"/>
                <a:gd name="connsiteY27" fmla="*/ 733882 h 1822597"/>
                <a:gd name="connsiteX28" fmla="*/ 1055404 w 2260199"/>
                <a:gd name="connsiteY28" fmla="*/ 772127 h 1822597"/>
                <a:gd name="connsiteX29" fmla="*/ 1161479 w 2260199"/>
                <a:gd name="connsiteY29" fmla="*/ 791244 h 1822597"/>
                <a:gd name="connsiteX30" fmla="*/ 1608156 w 2260199"/>
                <a:gd name="connsiteY30" fmla="*/ 667325 h 1822597"/>
                <a:gd name="connsiteX31" fmla="*/ 1411554 w 2260199"/>
                <a:gd name="connsiteY31" fmla="*/ 241263 h 1822597"/>
                <a:gd name="connsiteX32" fmla="*/ 1466852 w 2260199"/>
                <a:gd name="connsiteY32" fmla="*/ 0 h 182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60199" h="1822597">
                  <a:moveTo>
                    <a:pt x="1466852" y="0"/>
                  </a:moveTo>
                  <a:lnTo>
                    <a:pt x="1515982" y="60017"/>
                  </a:lnTo>
                  <a:lnTo>
                    <a:pt x="1591430" y="143746"/>
                  </a:lnTo>
                  <a:cubicBezTo>
                    <a:pt x="1768527" y="302205"/>
                    <a:pt x="2077501" y="415524"/>
                    <a:pt x="2201559" y="794624"/>
                  </a:cubicBezTo>
                  <a:cubicBezTo>
                    <a:pt x="2201574" y="794683"/>
                    <a:pt x="2201589" y="794743"/>
                    <a:pt x="2201604" y="794802"/>
                  </a:cubicBezTo>
                  <a:cubicBezTo>
                    <a:pt x="2201630" y="794868"/>
                    <a:pt x="2201655" y="794933"/>
                    <a:pt x="2201681" y="794999"/>
                  </a:cubicBezTo>
                  <a:cubicBezTo>
                    <a:pt x="2325089" y="1174982"/>
                    <a:pt x="2223917" y="1621918"/>
                    <a:pt x="2165619" y="1821637"/>
                  </a:cubicBezTo>
                  <a:lnTo>
                    <a:pt x="2165327" y="1822597"/>
                  </a:lnTo>
                  <a:lnTo>
                    <a:pt x="1844394" y="1822597"/>
                  </a:lnTo>
                  <a:lnTo>
                    <a:pt x="1839464" y="1784405"/>
                  </a:lnTo>
                  <a:cubicBezTo>
                    <a:pt x="1749117" y="1394974"/>
                    <a:pt x="1400932" y="1122642"/>
                    <a:pt x="956040" y="984844"/>
                  </a:cubicBezTo>
                  <a:cubicBezTo>
                    <a:pt x="956034" y="984748"/>
                    <a:pt x="956027" y="984652"/>
                    <a:pt x="956021" y="984556"/>
                  </a:cubicBezTo>
                  <a:lnTo>
                    <a:pt x="865926" y="954152"/>
                  </a:lnTo>
                  <a:cubicBezTo>
                    <a:pt x="428431" y="793801"/>
                    <a:pt x="275187" y="544926"/>
                    <a:pt x="210122" y="417742"/>
                  </a:cubicBezTo>
                  <a:cubicBezTo>
                    <a:pt x="141825" y="281749"/>
                    <a:pt x="0" y="117188"/>
                    <a:pt x="0" y="117188"/>
                  </a:cubicBezTo>
                  <a:cubicBezTo>
                    <a:pt x="235614" y="39606"/>
                    <a:pt x="323339" y="264833"/>
                    <a:pt x="397015" y="346289"/>
                  </a:cubicBezTo>
                  <a:cubicBezTo>
                    <a:pt x="557049" y="523456"/>
                    <a:pt x="604137" y="580370"/>
                    <a:pt x="604137" y="580370"/>
                  </a:cubicBezTo>
                  <a:cubicBezTo>
                    <a:pt x="585172" y="476562"/>
                    <a:pt x="189761" y="47284"/>
                    <a:pt x="189761" y="47284"/>
                  </a:cubicBezTo>
                  <a:cubicBezTo>
                    <a:pt x="201708" y="40183"/>
                    <a:pt x="213458" y="34550"/>
                    <a:pt x="225020" y="30264"/>
                  </a:cubicBezTo>
                  <a:cubicBezTo>
                    <a:pt x="398430" y="-34017"/>
                    <a:pt x="529111" y="204960"/>
                    <a:pt x="638383" y="340371"/>
                  </a:cubicBezTo>
                  <a:cubicBezTo>
                    <a:pt x="859921" y="614658"/>
                    <a:pt x="969258" y="630125"/>
                    <a:pt x="969258" y="630125"/>
                  </a:cubicBezTo>
                  <a:cubicBezTo>
                    <a:pt x="774122" y="512763"/>
                    <a:pt x="489815" y="20231"/>
                    <a:pt x="489815" y="20231"/>
                  </a:cubicBezTo>
                  <a:cubicBezTo>
                    <a:pt x="489815" y="20231"/>
                    <a:pt x="637931" y="-48062"/>
                    <a:pt x="815397" y="223748"/>
                  </a:cubicBezTo>
                  <a:cubicBezTo>
                    <a:pt x="1000136" y="507822"/>
                    <a:pt x="1212969" y="607869"/>
                    <a:pt x="1212969" y="607869"/>
                  </a:cubicBezTo>
                  <a:cubicBezTo>
                    <a:pt x="1066523" y="508447"/>
                    <a:pt x="771973" y="74312"/>
                    <a:pt x="771973" y="74312"/>
                  </a:cubicBezTo>
                  <a:cubicBezTo>
                    <a:pt x="932063" y="-26430"/>
                    <a:pt x="999008" y="129216"/>
                    <a:pt x="1189404" y="395961"/>
                  </a:cubicBezTo>
                  <a:cubicBezTo>
                    <a:pt x="1378697" y="663036"/>
                    <a:pt x="1501526" y="667256"/>
                    <a:pt x="1501526" y="667256"/>
                  </a:cubicBezTo>
                  <a:cubicBezTo>
                    <a:pt x="1321625" y="794365"/>
                    <a:pt x="940061" y="733882"/>
                    <a:pt x="940061" y="733882"/>
                  </a:cubicBezTo>
                  <a:lnTo>
                    <a:pt x="1055404" y="772127"/>
                  </a:lnTo>
                  <a:lnTo>
                    <a:pt x="1161479" y="791244"/>
                  </a:lnTo>
                  <a:cubicBezTo>
                    <a:pt x="1365999" y="812538"/>
                    <a:pt x="1515846" y="736418"/>
                    <a:pt x="1608156" y="667325"/>
                  </a:cubicBezTo>
                  <a:cubicBezTo>
                    <a:pt x="1730908" y="574097"/>
                    <a:pt x="1541624" y="354074"/>
                    <a:pt x="1411554" y="241263"/>
                  </a:cubicBezTo>
                  <a:cubicBezTo>
                    <a:pt x="1280378" y="128783"/>
                    <a:pt x="1466852" y="0"/>
                    <a:pt x="1466852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0A2338-662E-44B7-8280-17E7E596FE30}"/>
              </a:ext>
            </a:extLst>
          </p:cNvPr>
          <p:cNvGrpSpPr/>
          <p:nvPr/>
        </p:nvGrpSpPr>
        <p:grpSpPr>
          <a:xfrm>
            <a:off x="3422233" y="998345"/>
            <a:ext cx="5273533" cy="5273533"/>
            <a:chOff x="3881181" y="1642942"/>
            <a:chExt cx="4429639" cy="4429639"/>
          </a:xfrm>
        </p:grpSpPr>
        <p:sp>
          <p:nvSpPr>
            <p:cNvPr id="139" name="Arc 138">
              <a:extLst>
                <a:ext uri="{FF2B5EF4-FFF2-40B4-BE49-F238E27FC236}">
                  <a16:creationId xmlns:a16="http://schemas.microsoft.com/office/drawing/2014/main" id="{9FB41255-151E-42A2-BF13-D13C52DF6318}"/>
                </a:ext>
              </a:extLst>
            </p:cNvPr>
            <p:cNvSpPr/>
            <p:nvPr/>
          </p:nvSpPr>
          <p:spPr>
            <a:xfrm>
              <a:off x="3881181" y="1642942"/>
              <a:ext cx="4429639" cy="4429639"/>
            </a:xfrm>
            <a:prstGeom prst="arc">
              <a:avLst/>
            </a:prstGeom>
            <a:ln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Arc 139">
              <a:extLst>
                <a:ext uri="{FF2B5EF4-FFF2-40B4-BE49-F238E27FC236}">
                  <a16:creationId xmlns:a16="http://schemas.microsoft.com/office/drawing/2014/main" id="{4BB87DEA-420B-44B5-A101-3980B08B2973}"/>
                </a:ext>
              </a:extLst>
            </p:cNvPr>
            <p:cNvSpPr/>
            <p:nvPr/>
          </p:nvSpPr>
          <p:spPr>
            <a:xfrm>
              <a:off x="3881181" y="1642942"/>
              <a:ext cx="4429639" cy="4429639"/>
            </a:xfrm>
            <a:prstGeom prst="arc">
              <a:avLst>
                <a:gd name="adj1" fmla="val 7174463"/>
                <a:gd name="adj2" fmla="val 11704188"/>
              </a:avLst>
            </a:prstGeom>
            <a:ln>
              <a:solidFill>
                <a:schemeClr val="accent3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9B15A80-AD0E-47E3-B43F-1532F2B6B83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1B531A8-DF0E-41DF-9F08-90C2375803F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C462908-A138-4E2C-B961-91540C84F2C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25D989D-7829-414E-948B-06C38B8DE76D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3F4AA2E-F0B0-4F6C-8AE7-08F047ABAC7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2BB9FC9F-5231-4E56-B95F-9E0AD48D38A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8094D50-4FB1-4864-92BB-04E6775D078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627C1FB-4CC2-4CBA-BA82-364B97BB353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420A522-C5D9-4FFD-B0D8-194D2230D5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3015D722-E638-4F8C-90F9-27BF3F7784CC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B6562DC-852E-4FDD-87EE-3E20DBB6F5D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CFB34B4-3467-4066-837E-0DE6354B2D0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C43A9F5-72FB-44F5-9589-F44ADB4605D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E3395A6-9C15-4E82-917A-E69D306485E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BBBDAFE-9D1B-42D5-987F-32792418520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7952E801-3FA1-4337-8612-32EC99C2DB04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60F95E7E-A154-4A6B-B6DA-E5DD54D2B05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74E28402-5928-4BBE-B982-D79FCD62AAF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5322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with Leaves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86D795E-BBE1-42C1-B413-D598782844F2}"/>
              </a:ext>
            </a:extLst>
          </p:cNvPr>
          <p:cNvGrpSpPr/>
          <p:nvPr/>
        </p:nvGrpSpPr>
        <p:grpSpPr>
          <a:xfrm>
            <a:off x="3887568" y="1247989"/>
            <a:ext cx="4416865" cy="3668201"/>
            <a:chOff x="4063749" y="1540624"/>
            <a:chExt cx="4064504" cy="3375566"/>
          </a:xfrm>
        </p:grpSpPr>
        <p:sp>
          <p:nvSpPr>
            <p:cNvPr id="121" name="Shape 7">
              <a:extLst>
                <a:ext uri="{FF2B5EF4-FFF2-40B4-BE49-F238E27FC236}">
                  <a16:creationId xmlns:a16="http://schemas.microsoft.com/office/drawing/2014/main" id="{8B1C1737-690C-418B-980A-7664B8E3CAC7}"/>
                </a:ext>
              </a:extLst>
            </p:cNvPr>
            <p:cNvSpPr/>
            <p:nvPr/>
          </p:nvSpPr>
          <p:spPr>
            <a:xfrm>
              <a:off x="5885689" y="1540624"/>
              <a:ext cx="420622" cy="613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 7">
              <a:extLst>
                <a:ext uri="{FF2B5EF4-FFF2-40B4-BE49-F238E27FC236}">
                  <a16:creationId xmlns:a16="http://schemas.microsoft.com/office/drawing/2014/main" id="{367E22B5-249A-4256-A1DA-810BFAD27FD9}"/>
                </a:ext>
              </a:extLst>
            </p:cNvPr>
            <p:cNvSpPr/>
            <p:nvPr/>
          </p:nvSpPr>
          <p:spPr>
            <a:xfrm>
              <a:off x="5750837" y="3909754"/>
              <a:ext cx="690328" cy="1006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 22">
              <a:extLst>
                <a:ext uri="{FF2B5EF4-FFF2-40B4-BE49-F238E27FC236}">
                  <a16:creationId xmlns:a16="http://schemas.microsoft.com/office/drawing/2014/main" id="{F13DCB37-84BC-4A9B-B9D8-8D5AD02D931E}"/>
                </a:ext>
              </a:extLst>
            </p:cNvPr>
            <p:cNvSpPr/>
            <p:nvPr/>
          </p:nvSpPr>
          <p:spPr>
            <a:xfrm>
              <a:off x="5270822" y="2842139"/>
              <a:ext cx="650826" cy="830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7" h="19144" extrusionOk="0">
                  <a:moveTo>
                    <a:pt x="2269" y="0"/>
                  </a:moveTo>
                  <a:cubicBezTo>
                    <a:pt x="12124" y="1055"/>
                    <a:pt x="18751" y="13770"/>
                    <a:pt x="10420" y="18662"/>
                  </a:cubicBezTo>
                  <a:lnTo>
                    <a:pt x="10303" y="18721"/>
                  </a:lnTo>
                  <a:cubicBezTo>
                    <a:pt x="1757" y="21600"/>
                    <a:pt x="-2849" y="9152"/>
                    <a:pt x="1921" y="518"/>
                  </a:cubicBezTo>
                  <a:cubicBezTo>
                    <a:pt x="1921" y="518"/>
                    <a:pt x="2269" y="0"/>
                    <a:pt x="2269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 23">
              <a:extLst>
                <a:ext uri="{FF2B5EF4-FFF2-40B4-BE49-F238E27FC236}">
                  <a16:creationId xmlns:a16="http://schemas.microsoft.com/office/drawing/2014/main" id="{40A387C5-3BE2-438A-BE06-890E0AFA5E8D}"/>
                </a:ext>
              </a:extLst>
            </p:cNvPr>
            <p:cNvSpPr/>
            <p:nvPr/>
          </p:nvSpPr>
          <p:spPr>
            <a:xfrm>
              <a:off x="4561072" y="3954891"/>
              <a:ext cx="546790" cy="649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9" name="Shape 24">
              <a:extLst>
                <a:ext uri="{FF2B5EF4-FFF2-40B4-BE49-F238E27FC236}">
                  <a16:creationId xmlns:a16="http://schemas.microsoft.com/office/drawing/2014/main" id="{1F86BF05-4AC5-4149-AD01-AD46FC1327B3}"/>
                </a:ext>
              </a:extLst>
            </p:cNvPr>
            <p:cNvSpPr/>
            <p:nvPr/>
          </p:nvSpPr>
          <p:spPr>
            <a:xfrm>
              <a:off x="5544983" y="2231592"/>
              <a:ext cx="401576" cy="577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2" h="19302" extrusionOk="0">
                  <a:moveTo>
                    <a:pt x="11711" y="0"/>
                  </a:moveTo>
                  <a:cubicBezTo>
                    <a:pt x="17443" y="7894"/>
                    <a:pt x="12665" y="21600"/>
                    <a:pt x="3661" y="18972"/>
                  </a:cubicBezTo>
                  <a:lnTo>
                    <a:pt x="3541" y="18929"/>
                  </a:lnTo>
                  <a:cubicBezTo>
                    <a:pt x="-4157" y="14738"/>
                    <a:pt x="1760" y="2685"/>
                    <a:pt x="11109" y="109"/>
                  </a:cubicBezTo>
                  <a:cubicBezTo>
                    <a:pt x="11109" y="109"/>
                    <a:pt x="11711" y="0"/>
                    <a:pt x="11711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Shape 25">
              <a:extLst>
                <a:ext uri="{FF2B5EF4-FFF2-40B4-BE49-F238E27FC236}">
                  <a16:creationId xmlns:a16="http://schemas.microsoft.com/office/drawing/2014/main" id="{BF841229-9D7F-4452-8D0A-4F4A53BB7038}"/>
                </a:ext>
              </a:extLst>
            </p:cNvPr>
            <p:cNvSpPr/>
            <p:nvPr/>
          </p:nvSpPr>
          <p:spPr>
            <a:xfrm>
              <a:off x="4609165" y="2955722"/>
              <a:ext cx="608388" cy="982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73" h="21600" extrusionOk="0">
                  <a:moveTo>
                    <a:pt x="5629" y="0"/>
                  </a:moveTo>
                  <a:cubicBezTo>
                    <a:pt x="15808" y="4589"/>
                    <a:pt x="18949" y="19679"/>
                    <a:pt x="8559" y="21583"/>
                  </a:cubicBezTo>
                  <a:lnTo>
                    <a:pt x="8416" y="21600"/>
                  </a:lnTo>
                  <a:cubicBezTo>
                    <a:pt x="-1581" y="21415"/>
                    <a:pt x="-2651" y="7315"/>
                    <a:pt x="5097" y="393"/>
                  </a:cubicBezTo>
                  <a:cubicBezTo>
                    <a:pt x="5097" y="393"/>
                    <a:pt x="5629" y="0"/>
                    <a:pt x="56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1" name="Shape 26">
              <a:extLst>
                <a:ext uri="{FF2B5EF4-FFF2-40B4-BE49-F238E27FC236}">
                  <a16:creationId xmlns:a16="http://schemas.microsoft.com/office/drawing/2014/main" id="{976DB5D9-8EC3-4D87-B067-348BBDE98779}"/>
                </a:ext>
              </a:extLst>
            </p:cNvPr>
            <p:cNvSpPr/>
            <p:nvPr/>
          </p:nvSpPr>
          <p:spPr>
            <a:xfrm>
              <a:off x="4844528" y="1815876"/>
              <a:ext cx="658885" cy="923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38" h="19070" extrusionOk="0">
                  <a:moveTo>
                    <a:pt x="12083" y="0"/>
                  </a:moveTo>
                  <a:cubicBezTo>
                    <a:pt x="17434" y="8084"/>
                    <a:pt x="12179" y="21600"/>
                    <a:pt x="3389" y="18658"/>
                  </a:cubicBezTo>
                  <a:lnTo>
                    <a:pt x="3272" y="18610"/>
                  </a:lnTo>
                  <a:cubicBezTo>
                    <a:pt x="-4166" y="14154"/>
                    <a:pt x="2150" y="2329"/>
                    <a:pt x="11484" y="88"/>
                  </a:cubicBezTo>
                  <a:cubicBezTo>
                    <a:pt x="11484" y="88"/>
                    <a:pt x="12083" y="0"/>
                    <a:pt x="12083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2" name="Shape 27">
              <a:extLst>
                <a:ext uri="{FF2B5EF4-FFF2-40B4-BE49-F238E27FC236}">
                  <a16:creationId xmlns:a16="http://schemas.microsoft.com/office/drawing/2014/main" id="{19E28CFA-B149-4F4A-9FAA-B8F31CE51218}"/>
                </a:ext>
              </a:extLst>
            </p:cNvPr>
            <p:cNvSpPr/>
            <p:nvPr/>
          </p:nvSpPr>
          <p:spPr>
            <a:xfrm>
              <a:off x="4063749" y="4135536"/>
              <a:ext cx="295413" cy="350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4">
                <a:alpha val="76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3" name="Shape 28">
              <a:extLst>
                <a:ext uri="{FF2B5EF4-FFF2-40B4-BE49-F238E27FC236}">
                  <a16:creationId xmlns:a16="http://schemas.microsoft.com/office/drawing/2014/main" id="{0E263983-9AE8-46E2-BD4A-6E7F34DF0AE0}"/>
                </a:ext>
              </a:extLst>
            </p:cNvPr>
            <p:cNvSpPr/>
            <p:nvPr/>
          </p:nvSpPr>
          <p:spPr>
            <a:xfrm>
              <a:off x="5557188" y="1823047"/>
              <a:ext cx="212271" cy="343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098" h="21248" extrusionOk="0">
                  <a:moveTo>
                    <a:pt x="9202" y="0"/>
                  </a:moveTo>
                  <a:cubicBezTo>
                    <a:pt x="17950" y="6519"/>
                    <a:pt x="16959" y="21600"/>
                    <a:pt x="6253" y="21242"/>
                  </a:cubicBezTo>
                  <a:lnTo>
                    <a:pt x="6107" y="21228"/>
                  </a:lnTo>
                  <a:cubicBezTo>
                    <a:pt x="-3650" y="18955"/>
                    <a:pt x="-895" y="5256"/>
                    <a:pt x="8575" y="264"/>
                  </a:cubicBezTo>
                  <a:cubicBezTo>
                    <a:pt x="8575" y="264"/>
                    <a:pt x="9202" y="0"/>
                    <a:pt x="920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4" name="Shape 29">
              <a:extLst>
                <a:ext uri="{FF2B5EF4-FFF2-40B4-BE49-F238E27FC236}">
                  <a16:creationId xmlns:a16="http://schemas.microsoft.com/office/drawing/2014/main" id="{7050F355-95AD-499A-A61C-F370FA5BFB11}"/>
                </a:ext>
              </a:extLst>
            </p:cNvPr>
            <p:cNvSpPr/>
            <p:nvPr/>
          </p:nvSpPr>
          <p:spPr>
            <a:xfrm>
              <a:off x="4235188" y="2983470"/>
              <a:ext cx="247948" cy="406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1600" extrusionOk="0">
                  <a:moveTo>
                    <a:pt x="6988" y="0"/>
                  </a:moveTo>
                  <a:cubicBezTo>
                    <a:pt x="17212" y="5235"/>
                    <a:pt x="19148" y="20406"/>
                    <a:pt x="8125" y="21593"/>
                  </a:cubicBezTo>
                  <a:lnTo>
                    <a:pt x="7974" y="21600"/>
                  </a:lnTo>
                  <a:cubicBezTo>
                    <a:pt x="-2452" y="20742"/>
                    <a:pt x="-2313" y="6693"/>
                    <a:pt x="6398" y="354"/>
                  </a:cubicBezTo>
                  <a:cubicBezTo>
                    <a:pt x="6398" y="354"/>
                    <a:pt x="6988" y="0"/>
                    <a:pt x="698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5" name="Shape 31">
              <a:extLst>
                <a:ext uri="{FF2B5EF4-FFF2-40B4-BE49-F238E27FC236}">
                  <a16:creationId xmlns:a16="http://schemas.microsoft.com/office/drawing/2014/main" id="{848DA229-CB26-4C33-9D1B-BD6AB681719D}"/>
                </a:ext>
              </a:extLst>
            </p:cNvPr>
            <p:cNvSpPr/>
            <p:nvPr/>
          </p:nvSpPr>
          <p:spPr>
            <a:xfrm>
              <a:off x="4063929" y="3551448"/>
              <a:ext cx="396426" cy="43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00" h="17345" extrusionOk="0">
                  <a:moveTo>
                    <a:pt x="515" y="53"/>
                  </a:moveTo>
                  <a:cubicBezTo>
                    <a:pt x="10074" y="-855"/>
                    <a:pt x="19879" y="9980"/>
                    <a:pt x="13425" y="16261"/>
                  </a:cubicBezTo>
                  <a:lnTo>
                    <a:pt x="13331" y="16340"/>
                  </a:lnTo>
                  <a:cubicBezTo>
                    <a:pt x="6110" y="20745"/>
                    <a:pt x="-1721" y="9772"/>
                    <a:pt x="333" y="615"/>
                  </a:cubicBezTo>
                  <a:cubicBezTo>
                    <a:pt x="333" y="615"/>
                    <a:pt x="515" y="53"/>
                    <a:pt x="515" y="53"/>
                  </a:cubicBezTo>
                  <a:close/>
                </a:path>
              </a:pathLst>
            </a:custGeom>
            <a:solidFill>
              <a:schemeClr val="accent6">
                <a:alpha val="77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6" name="Shape 32">
              <a:extLst>
                <a:ext uri="{FF2B5EF4-FFF2-40B4-BE49-F238E27FC236}">
                  <a16:creationId xmlns:a16="http://schemas.microsoft.com/office/drawing/2014/main" id="{6077C58C-3DD4-4474-999F-25AE2028A07F}"/>
                </a:ext>
              </a:extLst>
            </p:cNvPr>
            <p:cNvSpPr/>
            <p:nvPr/>
          </p:nvSpPr>
          <p:spPr>
            <a:xfrm rot="20659988">
              <a:off x="5302930" y="3744351"/>
              <a:ext cx="358555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7" name="Shape 33">
              <a:extLst>
                <a:ext uri="{FF2B5EF4-FFF2-40B4-BE49-F238E27FC236}">
                  <a16:creationId xmlns:a16="http://schemas.microsoft.com/office/drawing/2014/main" id="{BE096620-2126-4296-BA0B-74C6766FD651}"/>
                </a:ext>
              </a:extLst>
            </p:cNvPr>
            <p:cNvSpPr/>
            <p:nvPr/>
          </p:nvSpPr>
          <p:spPr>
            <a:xfrm>
              <a:off x="4451588" y="2391046"/>
              <a:ext cx="358555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3" name="Shape 22">
              <a:extLst>
                <a:ext uri="{FF2B5EF4-FFF2-40B4-BE49-F238E27FC236}">
                  <a16:creationId xmlns:a16="http://schemas.microsoft.com/office/drawing/2014/main" id="{4A3B6341-65AC-4B40-AB22-451990B788DD}"/>
                </a:ext>
              </a:extLst>
            </p:cNvPr>
            <p:cNvSpPr/>
            <p:nvPr/>
          </p:nvSpPr>
          <p:spPr>
            <a:xfrm flipH="1">
              <a:off x="6272182" y="2873502"/>
              <a:ext cx="650185" cy="830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7" h="19144" extrusionOk="0">
                  <a:moveTo>
                    <a:pt x="2269" y="0"/>
                  </a:moveTo>
                  <a:cubicBezTo>
                    <a:pt x="12124" y="1055"/>
                    <a:pt x="18751" y="13770"/>
                    <a:pt x="10420" y="18662"/>
                  </a:cubicBezTo>
                  <a:lnTo>
                    <a:pt x="10303" y="18721"/>
                  </a:lnTo>
                  <a:cubicBezTo>
                    <a:pt x="1757" y="21600"/>
                    <a:pt x="-2849" y="9152"/>
                    <a:pt x="1921" y="518"/>
                  </a:cubicBezTo>
                  <a:cubicBezTo>
                    <a:pt x="1921" y="518"/>
                    <a:pt x="2269" y="0"/>
                    <a:pt x="2269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Shape 23">
              <a:extLst>
                <a:ext uri="{FF2B5EF4-FFF2-40B4-BE49-F238E27FC236}">
                  <a16:creationId xmlns:a16="http://schemas.microsoft.com/office/drawing/2014/main" id="{1AF7EAB2-B62F-4500-A113-6C93D016F7C1}"/>
                </a:ext>
              </a:extLst>
            </p:cNvPr>
            <p:cNvSpPr/>
            <p:nvPr/>
          </p:nvSpPr>
          <p:spPr>
            <a:xfrm flipH="1">
              <a:off x="7085167" y="3986254"/>
              <a:ext cx="546252" cy="649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5" name="Shape 24">
              <a:extLst>
                <a:ext uri="{FF2B5EF4-FFF2-40B4-BE49-F238E27FC236}">
                  <a16:creationId xmlns:a16="http://schemas.microsoft.com/office/drawing/2014/main" id="{AB0861A4-AA29-4720-A7D6-5219E2CEB126}"/>
                </a:ext>
              </a:extLst>
            </p:cNvPr>
            <p:cNvSpPr/>
            <p:nvPr/>
          </p:nvSpPr>
          <p:spPr>
            <a:xfrm flipH="1">
              <a:off x="6247296" y="2262956"/>
              <a:ext cx="401181" cy="577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02" h="19302" extrusionOk="0">
                  <a:moveTo>
                    <a:pt x="11711" y="0"/>
                  </a:moveTo>
                  <a:cubicBezTo>
                    <a:pt x="17443" y="7894"/>
                    <a:pt x="12665" y="21600"/>
                    <a:pt x="3661" y="18972"/>
                  </a:cubicBezTo>
                  <a:lnTo>
                    <a:pt x="3541" y="18929"/>
                  </a:lnTo>
                  <a:cubicBezTo>
                    <a:pt x="-4157" y="14738"/>
                    <a:pt x="1760" y="2685"/>
                    <a:pt x="11109" y="109"/>
                  </a:cubicBezTo>
                  <a:cubicBezTo>
                    <a:pt x="11109" y="109"/>
                    <a:pt x="11711" y="0"/>
                    <a:pt x="11711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6" name="Shape 25">
              <a:extLst>
                <a:ext uri="{FF2B5EF4-FFF2-40B4-BE49-F238E27FC236}">
                  <a16:creationId xmlns:a16="http://schemas.microsoft.com/office/drawing/2014/main" id="{89A1C430-F75D-4463-987F-84EA87CDC47B}"/>
                </a:ext>
              </a:extLst>
            </p:cNvPr>
            <p:cNvSpPr/>
            <p:nvPr/>
          </p:nvSpPr>
          <p:spPr>
            <a:xfrm flipH="1">
              <a:off x="6975585" y="2987086"/>
              <a:ext cx="607789" cy="982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73" h="21600" extrusionOk="0">
                  <a:moveTo>
                    <a:pt x="5629" y="0"/>
                  </a:moveTo>
                  <a:cubicBezTo>
                    <a:pt x="15808" y="4589"/>
                    <a:pt x="18949" y="19679"/>
                    <a:pt x="8559" y="21583"/>
                  </a:cubicBezTo>
                  <a:lnTo>
                    <a:pt x="8416" y="21600"/>
                  </a:lnTo>
                  <a:cubicBezTo>
                    <a:pt x="-1581" y="21415"/>
                    <a:pt x="-2651" y="7315"/>
                    <a:pt x="5097" y="393"/>
                  </a:cubicBezTo>
                  <a:cubicBezTo>
                    <a:pt x="5097" y="393"/>
                    <a:pt x="5629" y="0"/>
                    <a:pt x="56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7" name="Shape 26">
              <a:extLst>
                <a:ext uri="{FF2B5EF4-FFF2-40B4-BE49-F238E27FC236}">
                  <a16:creationId xmlns:a16="http://schemas.microsoft.com/office/drawing/2014/main" id="{0B303A9E-C803-42F8-B947-B20C272AF1B7}"/>
                </a:ext>
              </a:extLst>
            </p:cNvPr>
            <p:cNvSpPr/>
            <p:nvPr/>
          </p:nvSpPr>
          <p:spPr>
            <a:xfrm flipH="1">
              <a:off x="6690006" y="1847239"/>
              <a:ext cx="658237" cy="923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38" h="19070" extrusionOk="0">
                  <a:moveTo>
                    <a:pt x="12083" y="0"/>
                  </a:moveTo>
                  <a:cubicBezTo>
                    <a:pt x="17434" y="8084"/>
                    <a:pt x="12179" y="21600"/>
                    <a:pt x="3389" y="18658"/>
                  </a:cubicBezTo>
                  <a:lnTo>
                    <a:pt x="3272" y="18610"/>
                  </a:lnTo>
                  <a:cubicBezTo>
                    <a:pt x="-4166" y="14154"/>
                    <a:pt x="2150" y="2329"/>
                    <a:pt x="11484" y="88"/>
                  </a:cubicBezTo>
                  <a:cubicBezTo>
                    <a:pt x="11484" y="88"/>
                    <a:pt x="12083" y="0"/>
                    <a:pt x="12083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8" name="Shape 27">
              <a:extLst>
                <a:ext uri="{FF2B5EF4-FFF2-40B4-BE49-F238E27FC236}">
                  <a16:creationId xmlns:a16="http://schemas.microsoft.com/office/drawing/2014/main" id="{D1F9B22D-69C1-4460-A456-28C6B8D8FDF6}"/>
                </a:ext>
              </a:extLst>
            </p:cNvPr>
            <p:cNvSpPr/>
            <p:nvPr/>
          </p:nvSpPr>
          <p:spPr>
            <a:xfrm flipH="1">
              <a:off x="7833131" y="4166899"/>
              <a:ext cx="295122" cy="350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963" h="18351" extrusionOk="0">
                  <a:moveTo>
                    <a:pt x="848" y="1"/>
                  </a:moveTo>
                  <a:cubicBezTo>
                    <a:pt x="10485" y="-132"/>
                    <a:pt x="19447" y="11676"/>
                    <a:pt x="12495" y="17520"/>
                  </a:cubicBezTo>
                  <a:lnTo>
                    <a:pt x="12395" y="17593"/>
                  </a:lnTo>
                  <a:cubicBezTo>
                    <a:pt x="4822" y="21468"/>
                    <a:pt x="-2153" y="9682"/>
                    <a:pt x="622" y="556"/>
                  </a:cubicBezTo>
                  <a:cubicBezTo>
                    <a:pt x="622" y="556"/>
                    <a:pt x="848" y="1"/>
                    <a:pt x="848" y="1"/>
                  </a:cubicBezTo>
                  <a:close/>
                </a:path>
              </a:pathLst>
            </a:custGeom>
            <a:solidFill>
              <a:schemeClr val="accent4">
                <a:alpha val="76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9" name="Shape 28">
              <a:extLst>
                <a:ext uri="{FF2B5EF4-FFF2-40B4-BE49-F238E27FC236}">
                  <a16:creationId xmlns:a16="http://schemas.microsoft.com/office/drawing/2014/main" id="{DF84D2EC-3876-4414-86A9-526B65B2566D}"/>
                </a:ext>
              </a:extLst>
            </p:cNvPr>
            <p:cNvSpPr/>
            <p:nvPr/>
          </p:nvSpPr>
          <p:spPr>
            <a:xfrm flipH="1">
              <a:off x="6424221" y="1854410"/>
              <a:ext cx="212061" cy="343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098" h="21248" extrusionOk="0">
                  <a:moveTo>
                    <a:pt x="9202" y="0"/>
                  </a:moveTo>
                  <a:cubicBezTo>
                    <a:pt x="17950" y="6519"/>
                    <a:pt x="16959" y="21600"/>
                    <a:pt x="6253" y="21242"/>
                  </a:cubicBezTo>
                  <a:lnTo>
                    <a:pt x="6107" y="21228"/>
                  </a:lnTo>
                  <a:cubicBezTo>
                    <a:pt x="-3650" y="18955"/>
                    <a:pt x="-895" y="5256"/>
                    <a:pt x="8575" y="264"/>
                  </a:cubicBezTo>
                  <a:cubicBezTo>
                    <a:pt x="8575" y="264"/>
                    <a:pt x="9202" y="0"/>
                    <a:pt x="920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0" name="Shape 29">
              <a:extLst>
                <a:ext uri="{FF2B5EF4-FFF2-40B4-BE49-F238E27FC236}">
                  <a16:creationId xmlns:a16="http://schemas.microsoft.com/office/drawing/2014/main" id="{A3C8486F-5E01-4465-8110-08BEC27E22EA}"/>
                </a:ext>
              </a:extLst>
            </p:cNvPr>
            <p:cNvSpPr/>
            <p:nvPr/>
          </p:nvSpPr>
          <p:spPr>
            <a:xfrm flipH="1">
              <a:off x="7709279" y="3014834"/>
              <a:ext cx="247703" cy="406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1600" extrusionOk="0">
                  <a:moveTo>
                    <a:pt x="6988" y="0"/>
                  </a:moveTo>
                  <a:cubicBezTo>
                    <a:pt x="17212" y="5235"/>
                    <a:pt x="19148" y="20406"/>
                    <a:pt x="8125" y="21593"/>
                  </a:cubicBezTo>
                  <a:lnTo>
                    <a:pt x="7974" y="21600"/>
                  </a:lnTo>
                  <a:cubicBezTo>
                    <a:pt x="-2452" y="20742"/>
                    <a:pt x="-2313" y="6693"/>
                    <a:pt x="6398" y="354"/>
                  </a:cubicBezTo>
                  <a:cubicBezTo>
                    <a:pt x="6398" y="354"/>
                    <a:pt x="6988" y="0"/>
                    <a:pt x="698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1" name="Shape 31">
              <a:extLst>
                <a:ext uri="{FF2B5EF4-FFF2-40B4-BE49-F238E27FC236}">
                  <a16:creationId xmlns:a16="http://schemas.microsoft.com/office/drawing/2014/main" id="{1BFF9830-891B-457E-A436-4972D6AB386E}"/>
                </a:ext>
              </a:extLst>
            </p:cNvPr>
            <p:cNvSpPr/>
            <p:nvPr/>
          </p:nvSpPr>
          <p:spPr>
            <a:xfrm flipH="1">
              <a:off x="7732037" y="3582812"/>
              <a:ext cx="396036" cy="43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00" h="17345" extrusionOk="0">
                  <a:moveTo>
                    <a:pt x="515" y="53"/>
                  </a:moveTo>
                  <a:cubicBezTo>
                    <a:pt x="10074" y="-855"/>
                    <a:pt x="19879" y="9980"/>
                    <a:pt x="13425" y="16261"/>
                  </a:cubicBezTo>
                  <a:lnTo>
                    <a:pt x="13331" y="16340"/>
                  </a:lnTo>
                  <a:cubicBezTo>
                    <a:pt x="6110" y="20745"/>
                    <a:pt x="-1721" y="9772"/>
                    <a:pt x="333" y="615"/>
                  </a:cubicBezTo>
                  <a:cubicBezTo>
                    <a:pt x="333" y="615"/>
                    <a:pt x="515" y="53"/>
                    <a:pt x="515" y="53"/>
                  </a:cubicBezTo>
                  <a:close/>
                </a:path>
              </a:pathLst>
            </a:custGeom>
            <a:solidFill>
              <a:schemeClr val="accent6">
                <a:alpha val="77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Shape 32">
              <a:extLst>
                <a:ext uri="{FF2B5EF4-FFF2-40B4-BE49-F238E27FC236}">
                  <a16:creationId xmlns:a16="http://schemas.microsoft.com/office/drawing/2014/main" id="{7AF114E2-1208-4CC7-BB32-6C17155A9607}"/>
                </a:ext>
              </a:extLst>
            </p:cNvPr>
            <p:cNvSpPr/>
            <p:nvPr/>
          </p:nvSpPr>
          <p:spPr>
            <a:xfrm rot="940012" flipH="1">
              <a:off x="6532089" y="3775714"/>
              <a:ext cx="358202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3" name="Shape 33">
              <a:extLst>
                <a:ext uri="{FF2B5EF4-FFF2-40B4-BE49-F238E27FC236}">
                  <a16:creationId xmlns:a16="http://schemas.microsoft.com/office/drawing/2014/main" id="{D9A01A2A-3009-4307-B1C0-4755F81ABA98}"/>
                </a:ext>
              </a:extLst>
            </p:cNvPr>
            <p:cNvSpPr/>
            <p:nvPr/>
          </p:nvSpPr>
          <p:spPr>
            <a:xfrm flipH="1">
              <a:off x="7382593" y="2422409"/>
              <a:ext cx="358202" cy="536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0" h="20293" extrusionOk="0">
                  <a:moveTo>
                    <a:pt x="3104" y="0"/>
                  </a:moveTo>
                  <a:cubicBezTo>
                    <a:pt x="13053" y="2766"/>
                    <a:pt x="18671" y="16681"/>
                    <a:pt x="9744" y="20150"/>
                  </a:cubicBezTo>
                  <a:lnTo>
                    <a:pt x="9619" y="20189"/>
                  </a:lnTo>
                  <a:cubicBezTo>
                    <a:pt x="654" y="21600"/>
                    <a:pt x="-2929" y="8303"/>
                    <a:pt x="2703" y="460"/>
                  </a:cubicBezTo>
                  <a:cubicBezTo>
                    <a:pt x="2703" y="460"/>
                    <a:pt x="3104" y="0"/>
                    <a:pt x="310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69BF57-D52C-4FBC-8828-263D5DFB6221}"/>
              </a:ext>
            </a:extLst>
          </p:cNvPr>
          <p:cNvGrpSpPr/>
          <p:nvPr/>
        </p:nvGrpSpPr>
        <p:grpSpPr>
          <a:xfrm>
            <a:off x="3853149" y="4637182"/>
            <a:ext cx="4485704" cy="1673729"/>
            <a:chOff x="3845753" y="4467361"/>
            <a:chExt cx="4884679" cy="1822597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5932290-F327-4CBF-8CD3-B123F54648C9}"/>
                </a:ext>
              </a:extLst>
            </p:cNvPr>
            <p:cNvSpPr/>
            <p:nvPr/>
          </p:nvSpPr>
          <p:spPr>
            <a:xfrm>
              <a:off x="3845753" y="4467361"/>
              <a:ext cx="2260200" cy="1822597"/>
            </a:xfrm>
            <a:custGeom>
              <a:avLst/>
              <a:gdLst>
                <a:gd name="connsiteX0" fmla="*/ 1466852 w 2260199"/>
                <a:gd name="connsiteY0" fmla="*/ 0 h 1822597"/>
                <a:gd name="connsiteX1" fmla="*/ 1515982 w 2260199"/>
                <a:gd name="connsiteY1" fmla="*/ 60017 h 1822597"/>
                <a:gd name="connsiteX2" fmla="*/ 1591430 w 2260199"/>
                <a:gd name="connsiteY2" fmla="*/ 143746 h 1822597"/>
                <a:gd name="connsiteX3" fmla="*/ 2201559 w 2260199"/>
                <a:gd name="connsiteY3" fmla="*/ 794624 h 1822597"/>
                <a:gd name="connsiteX4" fmla="*/ 2201604 w 2260199"/>
                <a:gd name="connsiteY4" fmla="*/ 794802 h 1822597"/>
                <a:gd name="connsiteX5" fmla="*/ 2201681 w 2260199"/>
                <a:gd name="connsiteY5" fmla="*/ 794999 h 1822597"/>
                <a:gd name="connsiteX6" fmla="*/ 2165619 w 2260199"/>
                <a:gd name="connsiteY6" fmla="*/ 1821637 h 1822597"/>
                <a:gd name="connsiteX7" fmla="*/ 2165327 w 2260199"/>
                <a:gd name="connsiteY7" fmla="*/ 1822597 h 1822597"/>
                <a:gd name="connsiteX8" fmla="*/ 1844394 w 2260199"/>
                <a:gd name="connsiteY8" fmla="*/ 1822597 h 1822597"/>
                <a:gd name="connsiteX9" fmla="*/ 1839464 w 2260199"/>
                <a:gd name="connsiteY9" fmla="*/ 1784405 h 1822597"/>
                <a:gd name="connsiteX10" fmla="*/ 956040 w 2260199"/>
                <a:gd name="connsiteY10" fmla="*/ 984844 h 1822597"/>
                <a:gd name="connsiteX11" fmla="*/ 956021 w 2260199"/>
                <a:gd name="connsiteY11" fmla="*/ 984556 h 1822597"/>
                <a:gd name="connsiteX12" fmla="*/ 865926 w 2260199"/>
                <a:gd name="connsiteY12" fmla="*/ 954152 h 1822597"/>
                <a:gd name="connsiteX13" fmla="*/ 210122 w 2260199"/>
                <a:gd name="connsiteY13" fmla="*/ 417742 h 1822597"/>
                <a:gd name="connsiteX14" fmla="*/ 0 w 2260199"/>
                <a:gd name="connsiteY14" fmla="*/ 117188 h 1822597"/>
                <a:gd name="connsiteX15" fmla="*/ 397015 w 2260199"/>
                <a:gd name="connsiteY15" fmla="*/ 346289 h 1822597"/>
                <a:gd name="connsiteX16" fmla="*/ 604137 w 2260199"/>
                <a:gd name="connsiteY16" fmla="*/ 580370 h 1822597"/>
                <a:gd name="connsiteX17" fmla="*/ 189761 w 2260199"/>
                <a:gd name="connsiteY17" fmla="*/ 47284 h 1822597"/>
                <a:gd name="connsiteX18" fmla="*/ 225020 w 2260199"/>
                <a:gd name="connsiteY18" fmla="*/ 30264 h 1822597"/>
                <a:gd name="connsiteX19" fmla="*/ 638383 w 2260199"/>
                <a:gd name="connsiteY19" fmla="*/ 340371 h 1822597"/>
                <a:gd name="connsiteX20" fmla="*/ 969258 w 2260199"/>
                <a:gd name="connsiteY20" fmla="*/ 630125 h 1822597"/>
                <a:gd name="connsiteX21" fmla="*/ 489815 w 2260199"/>
                <a:gd name="connsiteY21" fmla="*/ 20231 h 1822597"/>
                <a:gd name="connsiteX22" fmla="*/ 815397 w 2260199"/>
                <a:gd name="connsiteY22" fmla="*/ 223748 h 1822597"/>
                <a:gd name="connsiteX23" fmla="*/ 1212969 w 2260199"/>
                <a:gd name="connsiteY23" fmla="*/ 607869 h 1822597"/>
                <a:gd name="connsiteX24" fmla="*/ 771973 w 2260199"/>
                <a:gd name="connsiteY24" fmla="*/ 74312 h 1822597"/>
                <a:gd name="connsiteX25" fmla="*/ 1189404 w 2260199"/>
                <a:gd name="connsiteY25" fmla="*/ 395961 h 1822597"/>
                <a:gd name="connsiteX26" fmla="*/ 1501526 w 2260199"/>
                <a:gd name="connsiteY26" fmla="*/ 667256 h 1822597"/>
                <a:gd name="connsiteX27" fmla="*/ 940061 w 2260199"/>
                <a:gd name="connsiteY27" fmla="*/ 733882 h 1822597"/>
                <a:gd name="connsiteX28" fmla="*/ 1055404 w 2260199"/>
                <a:gd name="connsiteY28" fmla="*/ 772127 h 1822597"/>
                <a:gd name="connsiteX29" fmla="*/ 1161479 w 2260199"/>
                <a:gd name="connsiteY29" fmla="*/ 791244 h 1822597"/>
                <a:gd name="connsiteX30" fmla="*/ 1608156 w 2260199"/>
                <a:gd name="connsiteY30" fmla="*/ 667325 h 1822597"/>
                <a:gd name="connsiteX31" fmla="*/ 1411554 w 2260199"/>
                <a:gd name="connsiteY31" fmla="*/ 241263 h 1822597"/>
                <a:gd name="connsiteX32" fmla="*/ 1466852 w 2260199"/>
                <a:gd name="connsiteY32" fmla="*/ 0 h 182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60199" h="1822597">
                  <a:moveTo>
                    <a:pt x="1466852" y="0"/>
                  </a:moveTo>
                  <a:lnTo>
                    <a:pt x="1515982" y="60017"/>
                  </a:lnTo>
                  <a:lnTo>
                    <a:pt x="1591430" y="143746"/>
                  </a:lnTo>
                  <a:cubicBezTo>
                    <a:pt x="1768527" y="302205"/>
                    <a:pt x="2077501" y="415524"/>
                    <a:pt x="2201559" y="794624"/>
                  </a:cubicBezTo>
                  <a:cubicBezTo>
                    <a:pt x="2201574" y="794683"/>
                    <a:pt x="2201589" y="794743"/>
                    <a:pt x="2201604" y="794802"/>
                  </a:cubicBezTo>
                  <a:cubicBezTo>
                    <a:pt x="2201630" y="794868"/>
                    <a:pt x="2201655" y="794933"/>
                    <a:pt x="2201681" y="794999"/>
                  </a:cubicBezTo>
                  <a:cubicBezTo>
                    <a:pt x="2325089" y="1174982"/>
                    <a:pt x="2223917" y="1621918"/>
                    <a:pt x="2165619" y="1821637"/>
                  </a:cubicBezTo>
                  <a:lnTo>
                    <a:pt x="2165327" y="1822597"/>
                  </a:lnTo>
                  <a:lnTo>
                    <a:pt x="1844394" y="1822597"/>
                  </a:lnTo>
                  <a:lnTo>
                    <a:pt x="1839464" y="1784405"/>
                  </a:lnTo>
                  <a:cubicBezTo>
                    <a:pt x="1749117" y="1394974"/>
                    <a:pt x="1400932" y="1122642"/>
                    <a:pt x="956040" y="984844"/>
                  </a:cubicBezTo>
                  <a:cubicBezTo>
                    <a:pt x="956034" y="984748"/>
                    <a:pt x="956027" y="984652"/>
                    <a:pt x="956021" y="984556"/>
                  </a:cubicBezTo>
                  <a:lnTo>
                    <a:pt x="865926" y="954152"/>
                  </a:lnTo>
                  <a:cubicBezTo>
                    <a:pt x="428431" y="793801"/>
                    <a:pt x="275187" y="544926"/>
                    <a:pt x="210122" y="417742"/>
                  </a:cubicBezTo>
                  <a:cubicBezTo>
                    <a:pt x="141825" y="281749"/>
                    <a:pt x="0" y="117188"/>
                    <a:pt x="0" y="117188"/>
                  </a:cubicBezTo>
                  <a:cubicBezTo>
                    <a:pt x="235614" y="39606"/>
                    <a:pt x="323339" y="264833"/>
                    <a:pt x="397015" y="346289"/>
                  </a:cubicBezTo>
                  <a:cubicBezTo>
                    <a:pt x="557049" y="523456"/>
                    <a:pt x="604137" y="580370"/>
                    <a:pt x="604137" y="580370"/>
                  </a:cubicBezTo>
                  <a:cubicBezTo>
                    <a:pt x="585172" y="476562"/>
                    <a:pt x="189761" y="47284"/>
                    <a:pt x="189761" y="47284"/>
                  </a:cubicBezTo>
                  <a:cubicBezTo>
                    <a:pt x="201708" y="40183"/>
                    <a:pt x="213458" y="34550"/>
                    <a:pt x="225020" y="30264"/>
                  </a:cubicBezTo>
                  <a:cubicBezTo>
                    <a:pt x="398430" y="-34017"/>
                    <a:pt x="529111" y="204960"/>
                    <a:pt x="638383" y="340371"/>
                  </a:cubicBezTo>
                  <a:cubicBezTo>
                    <a:pt x="859921" y="614658"/>
                    <a:pt x="969258" y="630125"/>
                    <a:pt x="969258" y="630125"/>
                  </a:cubicBezTo>
                  <a:cubicBezTo>
                    <a:pt x="774122" y="512763"/>
                    <a:pt x="489815" y="20231"/>
                    <a:pt x="489815" y="20231"/>
                  </a:cubicBezTo>
                  <a:cubicBezTo>
                    <a:pt x="489815" y="20231"/>
                    <a:pt x="637931" y="-48062"/>
                    <a:pt x="815397" y="223748"/>
                  </a:cubicBezTo>
                  <a:cubicBezTo>
                    <a:pt x="1000136" y="507822"/>
                    <a:pt x="1212969" y="607869"/>
                    <a:pt x="1212969" y="607869"/>
                  </a:cubicBezTo>
                  <a:cubicBezTo>
                    <a:pt x="1066523" y="508447"/>
                    <a:pt x="771973" y="74312"/>
                    <a:pt x="771973" y="74312"/>
                  </a:cubicBezTo>
                  <a:cubicBezTo>
                    <a:pt x="932063" y="-26430"/>
                    <a:pt x="999008" y="129216"/>
                    <a:pt x="1189404" y="395961"/>
                  </a:cubicBezTo>
                  <a:cubicBezTo>
                    <a:pt x="1378697" y="663036"/>
                    <a:pt x="1501526" y="667256"/>
                    <a:pt x="1501526" y="667256"/>
                  </a:cubicBezTo>
                  <a:cubicBezTo>
                    <a:pt x="1321625" y="794365"/>
                    <a:pt x="940061" y="733882"/>
                    <a:pt x="940061" y="733882"/>
                  </a:cubicBezTo>
                  <a:lnTo>
                    <a:pt x="1055404" y="772127"/>
                  </a:lnTo>
                  <a:lnTo>
                    <a:pt x="1161479" y="791244"/>
                  </a:lnTo>
                  <a:cubicBezTo>
                    <a:pt x="1365999" y="812538"/>
                    <a:pt x="1515846" y="736418"/>
                    <a:pt x="1608156" y="667325"/>
                  </a:cubicBezTo>
                  <a:cubicBezTo>
                    <a:pt x="1730908" y="574097"/>
                    <a:pt x="1541624" y="354074"/>
                    <a:pt x="1411554" y="241263"/>
                  </a:cubicBezTo>
                  <a:cubicBezTo>
                    <a:pt x="1280378" y="128783"/>
                    <a:pt x="1466852" y="0"/>
                    <a:pt x="146685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258DD97-6801-4D20-93D5-3A8D49976114}"/>
                </a:ext>
              </a:extLst>
            </p:cNvPr>
            <p:cNvSpPr/>
            <p:nvPr/>
          </p:nvSpPr>
          <p:spPr>
            <a:xfrm flipH="1">
              <a:off x="6471864" y="4467361"/>
              <a:ext cx="2258568" cy="1822597"/>
            </a:xfrm>
            <a:custGeom>
              <a:avLst/>
              <a:gdLst>
                <a:gd name="connsiteX0" fmla="*/ 1466852 w 2260199"/>
                <a:gd name="connsiteY0" fmla="*/ 0 h 1822597"/>
                <a:gd name="connsiteX1" fmla="*/ 1515982 w 2260199"/>
                <a:gd name="connsiteY1" fmla="*/ 60017 h 1822597"/>
                <a:gd name="connsiteX2" fmla="*/ 1591430 w 2260199"/>
                <a:gd name="connsiteY2" fmla="*/ 143746 h 1822597"/>
                <a:gd name="connsiteX3" fmla="*/ 2201559 w 2260199"/>
                <a:gd name="connsiteY3" fmla="*/ 794624 h 1822597"/>
                <a:gd name="connsiteX4" fmla="*/ 2201604 w 2260199"/>
                <a:gd name="connsiteY4" fmla="*/ 794802 h 1822597"/>
                <a:gd name="connsiteX5" fmla="*/ 2201681 w 2260199"/>
                <a:gd name="connsiteY5" fmla="*/ 794999 h 1822597"/>
                <a:gd name="connsiteX6" fmla="*/ 2165619 w 2260199"/>
                <a:gd name="connsiteY6" fmla="*/ 1821637 h 1822597"/>
                <a:gd name="connsiteX7" fmla="*/ 2165327 w 2260199"/>
                <a:gd name="connsiteY7" fmla="*/ 1822597 h 1822597"/>
                <a:gd name="connsiteX8" fmla="*/ 1844394 w 2260199"/>
                <a:gd name="connsiteY8" fmla="*/ 1822597 h 1822597"/>
                <a:gd name="connsiteX9" fmla="*/ 1839464 w 2260199"/>
                <a:gd name="connsiteY9" fmla="*/ 1784405 h 1822597"/>
                <a:gd name="connsiteX10" fmla="*/ 956040 w 2260199"/>
                <a:gd name="connsiteY10" fmla="*/ 984844 h 1822597"/>
                <a:gd name="connsiteX11" fmla="*/ 956021 w 2260199"/>
                <a:gd name="connsiteY11" fmla="*/ 984556 h 1822597"/>
                <a:gd name="connsiteX12" fmla="*/ 865926 w 2260199"/>
                <a:gd name="connsiteY12" fmla="*/ 954152 h 1822597"/>
                <a:gd name="connsiteX13" fmla="*/ 210122 w 2260199"/>
                <a:gd name="connsiteY13" fmla="*/ 417742 h 1822597"/>
                <a:gd name="connsiteX14" fmla="*/ 0 w 2260199"/>
                <a:gd name="connsiteY14" fmla="*/ 117188 h 1822597"/>
                <a:gd name="connsiteX15" fmla="*/ 397015 w 2260199"/>
                <a:gd name="connsiteY15" fmla="*/ 346289 h 1822597"/>
                <a:gd name="connsiteX16" fmla="*/ 604137 w 2260199"/>
                <a:gd name="connsiteY16" fmla="*/ 580370 h 1822597"/>
                <a:gd name="connsiteX17" fmla="*/ 189761 w 2260199"/>
                <a:gd name="connsiteY17" fmla="*/ 47284 h 1822597"/>
                <a:gd name="connsiteX18" fmla="*/ 225020 w 2260199"/>
                <a:gd name="connsiteY18" fmla="*/ 30264 h 1822597"/>
                <a:gd name="connsiteX19" fmla="*/ 638383 w 2260199"/>
                <a:gd name="connsiteY19" fmla="*/ 340371 h 1822597"/>
                <a:gd name="connsiteX20" fmla="*/ 969258 w 2260199"/>
                <a:gd name="connsiteY20" fmla="*/ 630125 h 1822597"/>
                <a:gd name="connsiteX21" fmla="*/ 489815 w 2260199"/>
                <a:gd name="connsiteY21" fmla="*/ 20231 h 1822597"/>
                <a:gd name="connsiteX22" fmla="*/ 815397 w 2260199"/>
                <a:gd name="connsiteY22" fmla="*/ 223748 h 1822597"/>
                <a:gd name="connsiteX23" fmla="*/ 1212969 w 2260199"/>
                <a:gd name="connsiteY23" fmla="*/ 607869 h 1822597"/>
                <a:gd name="connsiteX24" fmla="*/ 771973 w 2260199"/>
                <a:gd name="connsiteY24" fmla="*/ 74312 h 1822597"/>
                <a:gd name="connsiteX25" fmla="*/ 1189404 w 2260199"/>
                <a:gd name="connsiteY25" fmla="*/ 395961 h 1822597"/>
                <a:gd name="connsiteX26" fmla="*/ 1501526 w 2260199"/>
                <a:gd name="connsiteY26" fmla="*/ 667256 h 1822597"/>
                <a:gd name="connsiteX27" fmla="*/ 940061 w 2260199"/>
                <a:gd name="connsiteY27" fmla="*/ 733882 h 1822597"/>
                <a:gd name="connsiteX28" fmla="*/ 1055404 w 2260199"/>
                <a:gd name="connsiteY28" fmla="*/ 772127 h 1822597"/>
                <a:gd name="connsiteX29" fmla="*/ 1161479 w 2260199"/>
                <a:gd name="connsiteY29" fmla="*/ 791244 h 1822597"/>
                <a:gd name="connsiteX30" fmla="*/ 1608156 w 2260199"/>
                <a:gd name="connsiteY30" fmla="*/ 667325 h 1822597"/>
                <a:gd name="connsiteX31" fmla="*/ 1411554 w 2260199"/>
                <a:gd name="connsiteY31" fmla="*/ 241263 h 1822597"/>
                <a:gd name="connsiteX32" fmla="*/ 1466852 w 2260199"/>
                <a:gd name="connsiteY32" fmla="*/ 0 h 182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260199" h="1822597">
                  <a:moveTo>
                    <a:pt x="1466852" y="0"/>
                  </a:moveTo>
                  <a:lnTo>
                    <a:pt x="1515982" y="60017"/>
                  </a:lnTo>
                  <a:lnTo>
                    <a:pt x="1591430" y="143746"/>
                  </a:lnTo>
                  <a:cubicBezTo>
                    <a:pt x="1768527" y="302205"/>
                    <a:pt x="2077501" y="415524"/>
                    <a:pt x="2201559" y="794624"/>
                  </a:cubicBezTo>
                  <a:cubicBezTo>
                    <a:pt x="2201574" y="794683"/>
                    <a:pt x="2201589" y="794743"/>
                    <a:pt x="2201604" y="794802"/>
                  </a:cubicBezTo>
                  <a:cubicBezTo>
                    <a:pt x="2201630" y="794868"/>
                    <a:pt x="2201655" y="794933"/>
                    <a:pt x="2201681" y="794999"/>
                  </a:cubicBezTo>
                  <a:cubicBezTo>
                    <a:pt x="2325089" y="1174982"/>
                    <a:pt x="2223917" y="1621918"/>
                    <a:pt x="2165619" y="1821637"/>
                  </a:cubicBezTo>
                  <a:lnTo>
                    <a:pt x="2165327" y="1822597"/>
                  </a:lnTo>
                  <a:lnTo>
                    <a:pt x="1844394" y="1822597"/>
                  </a:lnTo>
                  <a:lnTo>
                    <a:pt x="1839464" y="1784405"/>
                  </a:lnTo>
                  <a:cubicBezTo>
                    <a:pt x="1749117" y="1394974"/>
                    <a:pt x="1400932" y="1122642"/>
                    <a:pt x="956040" y="984844"/>
                  </a:cubicBezTo>
                  <a:cubicBezTo>
                    <a:pt x="956034" y="984748"/>
                    <a:pt x="956027" y="984652"/>
                    <a:pt x="956021" y="984556"/>
                  </a:cubicBezTo>
                  <a:lnTo>
                    <a:pt x="865926" y="954152"/>
                  </a:lnTo>
                  <a:cubicBezTo>
                    <a:pt x="428431" y="793801"/>
                    <a:pt x="275187" y="544926"/>
                    <a:pt x="210122" y="417742"/>
                  </a:cubicBezTo>
                  <a:cubicBezTo>
                    <a:pt x="141825" y="281749"/>
                    <a:pt x="0" y="117188"/>
                    <a:pt x="0" y="117188"/>
                  </a:cubicBezTo>
                  <a:cubicBezTo>
                    <a:pt x="235614" y="39606"/>
                    <a:pt x="323339" y="264833"/>
                    <a:pt x="397015" y="346289"/>
                  </a:cubicBezTo>
                  <a:cubicBezTo>
                    <a:pt x="557049" y="523456"/>
                    <a:pt x="604137" y="580370"/>
                    <a:pt x="604137" y="580370"/>
                  </a:cubicBezTo>
                  <a:cubicBezTo>
                    <a:pt x="585172" y="476562"/>
                    <a:pt x="189761" y="47284"/>
                    <a:pt x="189761" y="47284"/>
                  </a:cubicBezTo>
                  <a:cubicBezTo>
                    <a:pt x="201708" y="40183"/>
                    <a:pt x="213458" y="34550"/>
                    <a:pt x="225020" y="30264"/>
                  </a:cubicBezTo>
                  <a:cubicBezTo>
                    <a:pt x="398430" y="-34017"/>
                    <a:pt x="529111" y="204960"/>
                    <a:pt x="638383" y="340371"/>
                  </a:cubicBezTo>
                  <a:cubicBezTo>
                    <a:pt x="859921" y="614658"/>
                    <a:pt x="969258" y="630125"/>
                    <a:pt x="969258" y="630125"/>
                  </a:cubicBezTo>
                  <a:cubicBezTo>
                    <a:pt x="774122" y="512763"/>
                    <a:pt x="489815" y="20231"/>
                    <a:pt x="489815" y="20231"/>
                  </a:cubicBezTo>
                  <a:cubicBezTo>
                    <a:pt x="489815" y="20231"/>
                    <a:pt x="637931" y="-48062"/>
                    <a:pt x="815397" y="223748"/>
                  </a:cubicBezTo>
                  <a:cubicBezTo>
                    <a:pt x="1000136" y="507822"/>
                    <a:pt x="1212969" y="607869"/>
                    <a:pt x="1212969" y="607869"/>
                  </a:cubicBezTo>
                  <a:cubicBezTo>
                    <a:pt x="1066523" y="508447"/>
                    <a:pt x="771973" y="74312"/>
                    <a:pt x="771973" y="74312"/>
                  </a:cubicBezTo>
                  <a:cubicBezTo>
                    <a:pt x="932063" y="-26430"/>
                    <a:pt x="999008" y="129216"/>
                    <a:pt x="1189404" y="395961"/>
                  </a:cubicBezTo>
                  <a:cubicBezTo>
                    <a:pt x="1378697" y="663036"/>
                    <a:pt x="1501526" y="667256"/>
                    <a:pt x="1501526" y="667256"/>
                  </a:cubicBezTo>
                  <a:cubicBezTo>
                    <a:pt x="1321625" y="794365"/>
                    <a:pt x="940061" y="733882"/>
                    <a:pt x="940061" y="733882"/>
                  </a:cubicBezTo>
                  <a:lnTo>
                    <a:pt x="1055404" y="772127"/>
                  </a:lnTo>
                  <a:lnTo>
                    <a:pt x="1161479" y="791244"/>
                  </a:lnTo>
                  <a:cubicBezTo>
                    <a:pt x="1365999" y="812538"/>
                    <a:pt x="1515846" y="736418"/>
                    <a:pt x="1608156" y="667325"/>
                  </a:cubicBezTo>
                  <a:cubicBezTo>
                    <a:pt x="1730908" y="574097"/>
                    <a:pt x="1541624" y="354074"/>
                    <a:pt x="1411554" y="241263"/>
                  </a:cubicBezTo>
                  <a:cubicBezTo>
                    <a:pt x="1280378" y="128783"/>
                    <a:pt x="1466852" y="0"/>
                    <a:pt x="1466852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0A2338-662E-44B7-8280-17E7E596FE30}"/>
              </a:ext>
            </a:extLst>
          </p:cNvPr>
          <p:cNvGrpSpPr/>
          <p:nvPr/>
        </p:nvGrpSpPr>
        <p:grpSpPr>
          <a:xfrm>
            <a:off x="3422233" y="998345"/>
            <a:ext cx="5273533" cy="5273533"/>
            <a:chOff x="3881181" y="1642942"/>
            <a:chExt cx="4429639" cy="4429639"/>
          </a:xfrm>
        </p:grpSpPr>
        <p:sp>
          <p:nvSpPr>
            <p:cNvPr id="139" name="Arc 138">
              <a:extLst>
                <a:ext uri="{FF2B5EF4-FFF2-40B4-BE49-F238E27FC236}">
                  <a16:creationId xmlns:a16="http://schemas.microsoft.com/office/drawing/2014/main" id="{9FB41255-151E-42A2-BF13-D13C52DF6318}"/>
                </a:ext>
              </a:extLst>
            </p:cNvPr>
            <p:cNvSpPr/>
            <p:nvPr/>
          </p:nvSpPr>
          <p:spPr>
            <a:xfrm>
              <a:off x="3881181" y="1642942"/>
              <a:ext cx="4429639" cy="4429639"/>
            </a:xfrm>
            <a:prstGeom prst="arc">
              <a:avLst/>
            </a:prstGeom>
            <a:ln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Arc 139">
              <a:extLst>
                <a:ext uri="{FF2B5EF4-FFF2-40B4-BE49-F238E27FC236}">
                  <a16:creationId xmlns:a16="http://schemas.microsoft.com/office/drawing/2014/main" id="{4BB87DEA-420B-44B5-A101-3980B08B2973}"/>
                </a:ext>
              </a:extLst>
            </p:cNvPr>
            <p:cNvSpPr/>
            <p:nvPr/>
          </p:nvSpPr>
          <p:spPr>
            <a:xfrm>
              <a:off x="3881181" y="1642942"/>
              <a:ext cx="4429639" cy="4429639"/>
            </a:xfrm>
            <a:prstGeom prst="arc">
              <a:avLst>
                <a:gd name="adj1" fmla="val 7174463"/>
                <a:gd name="adj2" fmla="val 11704188"/>
              </a:avLst>
            </a:prstGeom>
            <a:ln>
              <a:solidFill>
                <a:schemeClr val="accent3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9B15A80-AD0E-47E3-B43F-1532F2B6B83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61B531A8-DF0E-41DF-9F08-90C2375803F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C462908-A138-4E2C-B961-91540C84F2C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25D989D-7829-414E-948B-06C38B8DE76D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3F4AA2E-F0B0-4F6C-8AE7-08F047ABAC7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2BB9FC9F-5231-4E56-B95F-9E0AD48D38A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8094D50-4FB1-4864-92BB-04E6775D078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627C1FB-4CC2-4CBA-BA82-364B97BB353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420A522-C5D9-4FFD-B0D8-194D2230D5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3015D722-E638-4F8C-90F9-27BF3F7784CC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B6562DC-852E-4FDD-87EE-3E20DBB6F5D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CFB34B4-3467-4066-837E-0DE6354B2D0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C43A9F5-72FB-44F5-9589-F44ADB4605D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E3395A6-9C15-4E82-917A-E69D306485E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BBBDAFE-9D1B-42D5-987F-32792418520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7952E801-3FA1-4337-8612-32EC99C2DB04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60F95E7E-A154-4A6B-B6DA-E5DD54D2B05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74E28402-5928-4BBE-B982-D79FCD62AAF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8311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with Leaves – Slide Template</vt:lpstr>
      <vt:lpstr>Hands with Leaves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and Leaves</dc:title>
  <dc:creator>PresentationGO.com</dc:creator>
  <dc:description>© Copyright PresentationGO.com</dc:description>
  <dcterms:created xsi:type="dcterms:W3CDTF">2014-11-26T05:14:11Z</dcterms:created>
  <dcterms:modified xsi:type="dcterms:W3CDTF">2019-08-01T17:02:41Z</dcterms:modified>
  <cp:category>Graphics &amp; Metaphors</cp:category>
</cp:coreProperties>
</file>