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48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74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762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Infographic Cycle Diagram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59508F0-4D51-44CF-B08C-9E6F67EA3E61}"/>
              </a:ext>
            </a:extLst>
          </p:cNvPr>
          <p:cNvGrpSpPr/>
          <p:nvPr/>
        </p:nvGrpSpPr>
        <p:grpSpPr>
          <a:xfrm>
            <a:off x="3967435" y="1707082"/>
            <a:ext cx="4257130" cy="3816698"/>
            <a:chOff x="3967435" y="1520651"/>
            <a:chExt cx="4257130" cy="3816698"/>
          </a:xfrm>
        </p:grpSpPr>
        <p:sp>
          <p:nvSpPr>
            <p:cNvPr id="34" name="Shape 1870">
              <a:extLst>
                <a:ext uri="{FF2B5EF4-FFF2-40B4-BE49-F238E27FC236}">
                  <a16:creationId xmlns:a16="http://schemas.microsoft.com/office/drawing/2014/main" id="{D053EE3B-AC3A-44CB-9099-D7EE063BEDA4}"/>
                </a:ext>
              </a:extLst>
            </p:cNvPr>
            <p:cNvSpPr/>
            <p:nvPr/>
          </p:nvSpPr>
          <p:spPr>
            <a:xfrm>
              <a:off x="6528432" y="3998414"/>
              <a:ext cx="102066" cy="18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9D9D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18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377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565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754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5943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131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31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508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35" name="Shape 1871">
              <a:extLst>
                <a:ext uri="{FF2B5EF4-FFF2-40B4-BE49-F238E27FC236}">
                  <a16:creationId xmlns:a16="http://schemas.microsoft.com/office/drawing/2014/main" id="{CCA2052D-606B-4B7F-BC0E-171926FF5ACA}"/>
                </a:ext>
              </a:extLst>
            </p:cNvPr>
            <p:cNvSpPr/>
            <p:nvPr/>
          </p:nvSpPr>
          <p:spPr>
            <a:xfrm>
              <a:off x="5663566" y="4178125"/>
              <a:ext cx="206817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18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377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565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754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5943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131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31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508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36" name="Shape 1872">
              <a:extLst>
                <a:ext uri="{FF2B5EF4-FFF2-40B4-BE49-F238E27FC236}">
                  <a16:creationId xmlns:a16="http://schemas.microsoft.com/office/drawing/2014/main" id="{61F0A9AD-69A3-42C1-A013-13554DC7D385}"/>
                </a:ext>
              </a:extLst>
            </p:cNvPr>
            <p:cNvSpPr/>
            <p:nvPr/>
          </p:nvSpPr>
          <p:spPr>
            <a:xfrm>
              <a:off x="4693949" y="3428998"/>
              <a:ext cx="639250" cy="927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51" y="0"/>
                  </a:moveTo>
                  <a:lnTo>
                    <a:pt x="0" y="21600"/>
                  </a:lnTo>
                  <a:lnTo>
                    <a:pt x="18151" y="0"/>
                  </a:lnTo>
                  <a:lnTo>
                    <a:pt x="21600" y="4126"/>
                  </a:lnTo>
                  <a:lnTo>
                    <a:pt x="18151" y="0"/>
                  </a:lnTo>
                  <a:close/>
                </a:path>
              </a:pathLst>
            </a:custGeom>
            <a:solidFill>
              <a:srgbClr val="D9D9D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18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377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565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754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5943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131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31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508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37" name="Shape 1873">
              <a:extLst>
                <a:ext uri="{FF2B5EF4-FFF2-40B4-BE49-F238E27FC236}">
                  <a16:creationId xmlns:a16="http://schemas.microsoft.com/office/drawing/2014/main" id="{3E0A8957-6DAE-4D02-8402-C6D87D832A37}"/>
                </a:ext>
              </a:extLst>
            </p:cNvPr>
            <p:cNvSpPr/>
            <p:nvPr/>
          </p:nvSpPr>
          <p:spPr>
            <a:xfrm>
              <a:off x="5558815" y="2680969"/>
              <a:ext cx="104752" cy="178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9D9D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18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377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565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754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5943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131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31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508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38" name="Shape 1874">
              <a:extLst>
                <a:ext uri="{FF2B5EF4-FFF2-40B4-BE49-F238E27FC236}">
                  <a16:creationId xmlns:a16="http://schemas.microsoft.com/office/drawing/2014/main" id="{65DB63E7-4739-407B-9C16-F4F81E4A4C5D}"/>
                </a:ext>
              </a:extLst>
            </p:cNvPr>
            <p:cNvSpPr/>
            <p:nvPr/>
          </p:nvSpPr>
          <p:spPr>
            <a:xfrm>
              <a:off x="6321616" y="2679381"/>
              <a:ext cx="206817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18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377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565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754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5943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131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31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508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AE96726-BC6F-4D5B-B289-6F32F77AD1DF}"/>
                </a:ext>
              </a:extLst>
            </p:cNvPr>
            <p:cNvGrpSpPr/>
            <p:nvPr/>
          </p:nvGrpSpPr>
          <p:grpSpPr>
            <a:xfrm>
              <a:off x="3967435" y="2680968"/>
              <a:ext cx="1696133" cy="2152768"/>
              <a:chOff x="0" y="0"/>
              <a:chExt cx="1696132" cy="2152766"/>
            </a:xfrm>
          </p:grpSpPr>
          <p:sp>
            <p:nvSpPr>
              <p:cNvPr id="97" name="Shape 1875">
                <a:extLst>
                  <a:ext uri="{FF2B5EF4-FFF2-40B4-BE49-F238E27FC236}">
                    <a16:creationId xmlns:a16="http://schemas.microsoft.com/office/drawing/2014/main" id="{EDB3F97A-6FC8-4F0D-8F8F-6CC32FEC3569}"/>
                  </a:ext>
                </a:extLst>
              </p:cNvPr>
              <p:cNvSpPr/>
              <p:nvPr/>
            </p:nvSpPr>
            <p:spPr>
              <a:xfrm>
                <a:off x="0" y="0"/>
                <a:ext cx="1696132" cy="21527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80" h="21600" extrusionOk="0">
                    <a:moveTo>
                      <a:pt x="7835" y="0"/>
                    </a:moveTo>
                    <a:cubicBezTo>
                      <a:pt x="5791" y="64"/>
                      <a:pt x="3827" y="925"/>
                      <a:pt x="2705" y="2457"/>
                    </a:cubicBezTo>
                    <a:cubicBezTo>
                      <a:pt x="662" y="5296"/>
                      <a:pt x="662" y="5296"/>
                      <a:pt x="662" y="5296"/>
                    </a:cubicBezTo>
                    <a:cubicBezTo>
                      <a:pt x="-220" y="6509"/>
                      <a:pt x="-220" y="8487"/>
                      <a:pt x="662" y="9699"/>
                    </a:cubicBezTo>
                    <a:cubicBezTo>
                      <a:pt x="9278" y="21600"/>
                      <a:pt x="9278" y="21600"/>
                      <a:pt x="9278" y="21600"/>
                    </a:cubicBezTo>
                    <a:cubicBezTo>
                      <a:pt x="8156" y="20069"/>
                      <a:pt x="8196" y="18282"/>
                      <a:pt x="9157" y="16814"/>
                    </a:cubicBezTo>
                    <a:cubicBezTo>
                      <a:pt x="21380" y="0"/>
                      <a:pt x="21380" y="0"/>
                      <a:pt x="21380" y="0"/>
                    </a:cubicBezTo>
                    <a:cubicBezTo>
                      <a:pt x="7835" y="0"/>
                      <a:pt x="7835" y="0"/>
                      <a:pt x="7835" y="0"/>
                    </a:cubicBezTo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/>
              </a:p>
            </p:txBody>
          </p:sp>
          <p:sp>
            <p:nvSpPr>
              <p:cNvPr id="98" name="Shape 1876">
                <a:extLst>
                  <a:ext uri="{FF2B5EF4-FFF2-40B4-BE49-F238E27FC236}">
                    <a16:creationId xmlns:a16="http://schemas.microsoft.com/office/drawing/2014/main" id="{D03D2CAD-93FA-4AA8-966E-E6A8C475EAC5}"/>
                  </a:ext>
                </a:extLst>
              </p:cNvPr>
              <p:cNvSpPr/>
              <p:nvPr/>
            </p:nvSpPr>
            <p:spPr>
              <a:xfrm>
                <a:off x="621763" y="0"/>
                <a:ext cx="1074369" cy="1786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1949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D0D0D">
                  <a:alpha val="1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/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E6CEC06F-85A2-4B68-976B-836EF5FD19EA}"/>
                </a:ext>
              </a:extLst>
            </p:cNvPr>
            <p:cNvGrpSpPr/>
            <p:nvPr/>
          </p:nvGrpSpPr>
          <p:grpSpPr>
            <a:xfrm>
              <a:off x="4182281" y="1520651"/>
              <a:ext cx="2346153" cy="1404739"/>
              <a:chOff x="0" y="-1"/>
              <a:chExt cx="2346151" cy="1404738"/>
            </a:xfrm>
          </p:grpSpPr>
          <p:sp>
            <p:nvSpPr>
              <p:cNvPr id="95" name="Shape 1878">
                <a:extLst>
                  <a:ext uri="{FF2B5EF4-FFF2-40B4-BE49-F238E27FC236}">
                    <a16:creationId xmlns:a16="http://schemas.microsoft.com/office/drawing/2014/main" id="{0FA03590-43D7-432F-BF15-52C4DF16DB5F}"/>
                  </a:ext>
                </a:extLst>
              </p:cNvPr>
              <p:cNvSpPr/>
              <p:nvPr/>
            </p:nvSpPr>
            <p:spPr>
              <a:xfrm>
                <a:off x="0" y="-1"/>
                <a:ext cx="2346151" cy="1404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4" y="3567"/>
                    </a:moveTo>
                    <a:cubicBezTo>
                      <a:pt x="15863" y="1417"/>
                      <a:pt x="14429" y="0"/>
                      <a:pt x="12820" y="0"/>
                    </a:cubicBezTo>
                    <a:cubicBezTo>
                      <a:pt x="9805" y="0"/>
                      <a:pt x="9805" y="0"/>
                      <a:pt x="9805" y="0"/>
                    </a:cubicBezTo>
                    <a:cubicBezTo>
                      <a:pt x="8517" y="0"/>
                      <a:pt x="6937" y="1515"/>
                      <a:pt x="6293" y="3372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820" y="19254"/>
                      <a:pt x="2254" y="17935"/>
                      <a:pt x="3746" y="17837"/>
                    </a:cubicBezTo>
                    <a:cubicBezTo>
                      <a:pt x="21600" y="17837"/>
                      <a:pt x="21600" y="17837"/>
                      <a:pt x="21600" y="17837"/>
                    </a:cubicBezTo>
                    <a:cubicBezTo>
                      <a:pt x="16654" y="3567"/>
                      <a:pt x="16654" y="3567"/>
                      <a:pt x="16654" y="3567"/>
                    </a:cubicBezTo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/>
              </a:p>
            </p:txBody>
          </p:sp>
          <p:sp>
            <p:nvSpPr>
              <p:cNvPr id="96" name="Shape 1879">
                <a:extLst>
                  <a:ext uri="{FF2B5EF4-FFF2-40B4-BE49-F238E27FC236}">
                    <a16:creationId xmlns:a16="http://schemas.microsoft.com/office/drawing/2014/main" id="{69750869-1892-4AF7-8FF0-50BF82E247CB}"/>
                  </a:ext>
                </a:extLst>
              </p:cNvPr>
              <p:cNvSpPr/>
              <p:nvPr/>
            </p:nvSpPr>
            <p:spPr>
              <a:xfrm>
                <a:off x="1808966" y="232332"/>
                <a:ext cx="537185" cy="927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3284" y="21600"/>
                    </a:lnTo>
                    <a:lnTo>
                      <a:pt x="21600" y="21600"/>
                    </a:lnTo>
                    <a:lnTo>
                      <a:pt x="9828" y="98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0D0D">
                  <a:alpha val="1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/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2ACC5BB7-B7BE-4D8B-BE6C-5EF3C1DEE006}"/>
                </a:ext>
              </a:extLst>
            </p:cNvPr>
            <p:cNvGrpSpPr/>
            <p:nvPr/>
          </p:nvGrpSpPr>
          <p:grpSpPr>
            <a:xfrm>
              <a:off x="5663564" y="3931266"/>
              <a:ext cx="2346155" cy="1406082"/>
              <a:chOff x="-1" y="0"/>
              <a:chExt cx="2346152" cy="1406080"/>
            </a:xfrm>
          </p:grpSpPr>
          <p:sp>
            <p:nvSpPr>
              <p:cNvPr id="93" name="Shape 1881">
                <a:extLst>
                  <a:ext uri="{FF2B5EF4-FFF2-40B4-BE49-F238E27FC236}">
                    <a16:creationId xmlns:a16="http://schemas.microsoft.com/office/drawing/2014/main" id="{E6F912C5-4D8A-4BC5-BCEE-A236B3FA2A2E}"/>
                  </a:ext>
                </a:extLst>
              </p:cNvPr>
              <p:cNvSpPr/>
              <p:nvPr/>
            </p:nvSpPr>
            <p:spPr>
              <a:xfrm>
                <a:off x="0" y="0"/>
                <a:ext cx="2346151" cy="14060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17" y="18081"/>
                    </a:moveTo>
                    <a:cubicBezTo>
                      <a:pt x="5737" y="20183"/>
                      <a:pt x="7141" y="21600"/>
                      <a:pt x="8780" y="21600"/>
                    </a:cubicBezTo>
                    <a:cubicBezTo>
                      <a:pt x="11766" y="21600"/>
                      <a:pt x="11766" y="21600"/>
                      <a:pt x="11766" y="21600"/>
                    </a:cubicBezTo>
                    <a:cubicBezTo>
                      <a:pt x="13054" y="21600"/>
                      <a:pt x="14634" y="20085"/>
                      <a:pt x="15278" y="18228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20780" y="2346"/>
                      <a:pt x="19346" y="3714"/>
                      <a:pt x="17824" y="3812"/>
                    </a:cubicBezTo>
                    <a:cubicBezTo>
                      <a:pt x="0" y="3812"/>
                      <a:pt x="0" y="3812"/>
                      <a:pt x="0" y="3812"/>
                    </a:cubicBezTo>
                    <a:cubicBezTo>
                      <a:pt x="4917" y="18081"/>
                      <a:pt x="4917" y="18081"/>
                      <a:pt x="4917" y="18081"/>
                    </a:cubicBezTo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/>
              </a:p>
            </p:txBody>
          </p:sp>
          <p:sp>
            <p:nvSpPr>
              <p:cNvPr id="94" name="Shape 1882">
                <a:extLst>
                  <a:ext uri="{FF2B5EF4-FFF2-40B4-BE49-F238E27FC236}">
                    <a16:creationId xmlns:a16="http://schemas.microsoft.com/office/drawing/2014/main" id="{5AF759FB-D65B-4402-8A7F-9CA9A68AF5CA}"/>
                  </a:ext>
                </a:extLst>
              </p:cNvPr>
              <p:cNvSpPr/>
              <p:nvPr/>
            </p:nvSpPr>
            <p:spPr>
              <a:xfrm>
                <a:off x="-1" y="248447"/>
                <a:ext cx="534500" cy="927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71" y="219"/>
                    </a:lnTo>
                    <a:lnTo>
                      <a:pt x="21600" y="21600"/>
                    </a:lnTo>
                    <a:lnTo>
                      <a:pt x="83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0D0D">
                  <a:alpha val="1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/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A295FAF9-AE2D-4651-B505-AA92F39A8EEB}"/>
                </a:ext>
              </a:extLst>
            </p:cNvPr>
            <p:cNvGrpSpPr/>
            <p:nvPr/>
          </p:nvGrpSpPr>
          <p:grpSpPr>
            <a:xfrm>
              <a:off x="4636938" y="3428998"/>
              <a:ext cx="1980134" cy="1908351"/>
              <a:chOff x="-1" y="0"/>
              <a:chExt cx="1980130" cy="1908349"/>
            </a:xfrm>
          </p:grpSpPr>
          <p:sp>
            <p:nvSpPr>
              <p:cNvPr id="87" name="Shape 1888">
                <a:extLst>
                  <a:ext uri="{FF2B5EF4-FFF2-40B4-BE49-F238E27FC236}">
                    <a16:creationId xmlns:a16="http://schemas.microsoft.com/office/drawing/2014/main" id="{9A98A688-815D-4B70-BA43-15CC36105233}"/>
                  </a:ext>
                </a:extLst>
              </p:cNvPr>
              <p:cNvSpPr/>
              <p:nvPr/>
            </p:nvSpPr>
            <p:spPr>
              <a:xfrm>
                <a:off x="-1" y="0"/>
                <a:ext cx="1980130" cy="19083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0" h="21600" extrusionOk="0">
                    <a:moveTo>
                      <a:pt x="617" y="10512"/>
                    </a:moveTo>
                    <a:cubicBezTo>
                      <a:pt x="-206" y="12168"/>
                      <a:pt x="-240" y="14184"/>
                      <a:pt x="720" y="15912"/>
                    </a:cubicBezTo>
                    <a:cubicBezTo>
                      <a:pt x="2469" y="19116"/>
                      <a:pt x="2469" y="19116"/>
                      <a:pt x="2469" y="19116"/>
                    </a:cubicBezTo>
                    <a:cubicBezTo>
                      <a:pt x="3223" y="20484"/>
                      <a:pt x="5074" y="21600"/>
                      <a:pt x="6583" y="21600"/>
                    </a:cubicBezTo>
                    <a:cubicBezTo>
                      <a:pt x="21360" y="21600"/>
                      <a:pt x="21360" y="21600"/>
                      <a:pt x="21360" y="21600"/>
                    </a:cubicBezTo>
                    <a:cubicBezTo>
                      <a:pt x="19440" y="21600"/>
                      <a:pt x="17794" y="20556"/>
                      <a:pt x="16834" y="19008"/>
                    </a:cubicBezTo>
                    <a:cubicBezTo>
                      <a:pt x="6411" y="0"/>
                      <a:pt x="6411" y="0"/>
                      <a:pt x="6411" y="0"/>
                    </a:cubicBezTo>
                    <a:cubicBezTo>
                      <a:pt x="617" y="10512"/>
                      <a:pt x="617" y="10512"/>
                      <a:pt x="617" y="10512"/>
                    </a:cubicBezTo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/>
              </a:p>
            </p:txBody>
          </p:sp>
          <p:sp>
            <p:nvSpPr>
              <p:cNvPr id="88" name="Shape 1889">
                <a:extLst>
                  <a:ext uri="{FF2B5EF4-FFF2-40B4-BE49-F238E27FC236}">
                    <a16:creationId xmlns:a16="http://schemas.microsoft.com/office/drawing/2014/main" id="{07F62AD3-7732-4E6F-AE17-28F7F3336342}"/>
                  </a:ext>
                </a:extLst>
              </p:cNvPr>
              <p:cNvSpPr/>
              <p:nvPr/>
            </p:nvSpPr>
            <p:spPr>
              <a:xfrm>
                <a:off x="57008" y="0"/>
                <a:ext cx="639250" cy="9279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151" y="0"/>
                    </a:moveTo>
                    <a:lnTo>
                      <a:pt x="0" y="21600"/>
                    </a:lnTo>
                    <a:lnTo>
                      <a:pt x="21600" y="4126"/>
                    </a:lnTo>
                    <a:lnTo>
                      <a:pt x="18151" y="0"/>
                    </a:lnTo>
                    <a:close/>
                  </a:path>
                </a:pathLst>
              </a:custGeom>
              <a:solidFill>
                <a:srgbClr val="0D0D0D">
                  <a:alpha val="1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/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4B904B72-31BE-4848-8A60-C5919206D843}"/>
                </a:ext>
              </a:extLst>
            </p:cNvPr>
            <p:cNvGrpSpPr/>
            <p:nvPr/>
          </p:nvGrpSpPr>
          <p:grpSpPr>
            <a:xfrm>
              <a:off x="5574931" y="1520652"/>
              <a:ext cx="1977819" cy="1908349"/>
              <a:chOff x="0" y="0"/>
              <a:chExt cx="1977818" cy="1908348"/>
            </a:xfrm>
          </p:grpSpPr>
          <p:sp>
            <p:nvSpPr>
              <p:cNvPr id="83" name="Shape 1893">
                <a:extLst>
                  <a:ext uri="{FF2B5EF4-FFF2-40B4-BE49-F238E27FC236}">
                    <a16:creationId xmlns:a16="http://schemas.microsoft.com/office/drawing/2014/main" id="{5D4ED3B7-8118-4C52-8D7C-4BD8F575DAFC}"/>
                  </a:ext>
                </a:extLst>
              </p:cNvPr>
              <p:cNvSpPr/>
              <p:nvPr/>
            </p:nvSpPr>
            <p:spPr>
              <a:xfrm>
                <a:off x="0" y="0"/>
                <a:ext cx="1977818" cy="19083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4" h="21600" extrusionOk="0">
                    <a:moveTo>
                      <a:pt x="20741" y="11088"/>
                    </a:moveTo>
                    <a:cubicBezTo>
                      <a:pt x="21566" y="9432"/>
                      <a:pt x="21600" y="7416"/>
                      <a:pt x="20673" y="5688"/>
                    </a:cubicBezTo>
                    <a:cubicBezTo>
                      <a:pt x="18887" y="2484"/>
                      <a:pt x="18887" y="2484"/>
                      <a:pt x="18887" y="2484"/>
                    </a:cubicBezTo>
                    <a:cubicBezTo>
                      <a:pt x="18132" y="1116"/>
                      <a:pt x="16277" y="0"/>
                      <a:pt x="1476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89" y="0"/>
                      <a:pt x="3571" y="1044"/>
                      <a:pt x="4499" y="2628"/>
                    </a:cubicBezTo>
                    <a:cubicBezTo>
                      <a:pt x="14972" y="21600"/>
                      <a:pt x="14972" y="21600"/>
                      <a:pt x="14972" y="21600"/>
                    </a:cubicBezTo>
                    <a:cubicBezTo>
                      <a:pt x="20741" y="11088"/>
                      <a:pt x="20741" y="11088"/>
                      <a:pt x="20741" y="11088"/>
                    </a:cubicBezTo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/>
              </a:p>
            </p:txBody>
          </p:sp>
          <p:sp>
            <p:nvSpPr>
              <p:cNvPr id="84" name="Shape 1894">
                <a:extLst>
                  <a:ext uri="{FF2B5EF4-FFF2-40B4-BE49-F238E27FC236}">
                    <a16:creationId xmlns:a16="http://schemas.microsoft.com/office/drawing/2014/main" id="{7DF6CF4C-7673-4E62-92C7-BC2749E1A186}"/>
                  </a:ext>
                </a:extLst>
              </p:cNvPr>
              <p:cNvSpPr/>
              <p:nvPr/>
            </p:nvSpPr>
            <p:spPr>
              <a:xfrm>
                <a:off x="1281183" y="979018"/>
                <a:ext cx="639250" cy="929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7449"/>
                    </a:lnTo>
                    <a:lnTo>
                      <a:pt x="3539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D0D0D">
                  <a:alpha val="1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/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C91278AA-918D-4281-82E6-3EEAF4A4CB3C}"/>
                </a:ext>
              </a:extLst>
            </p:cNvPr>
            <p:cNvGrpSpPr/>
            <p:nvPr/>
          </p:nvGrpSpPr>
          <p:grpSpPr>
            <a:xfrm>
              <a:off x="6528431" y="2022919"/>
              <a:ext cx="1696134" cy="2156797"/>
              <a:chOff x="0" y="0"/>
              <a:chExt cx="1696132" cy="2156796"/>
            </a:xfrm>
          </p:grpSpPr>
          <p:sp>
            <p:nvSpPr>
              <p:cNvPr id="81" name="Shape 1896">
                <a:extLst>
                  <a:ext uri="{FF2B5EF4-FFF2-40B4-BE49-F238E27FC236}">
                    <a16:creationId xmlns:a16="http://schemas.microsoft.com/office/drawing/2014/main" id="{A8A2CBEB-D448-4929-8995-0F8A728FB47F}"/>
                  </a:ext>
                </a:extLst>
              </p:cNvPr>
              <p:cNvSpPr/>
              <p:nvPr/>
            </p:nvSpPr>
            <p:spPr>
              <a:xfrm>
                <a:off x="0" y="0"/>
                <a:ext cx="1696132" cy="21567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80" h="21600" extrusionOk="0">
                    <a:moveTo>
                      <a:pt x="13505" y="21600"/>
                    </a:moveTo>
                    <a:cubicBezTo>
                      <a:pt x="15589" y="21536"/>
                      <a:pt x="17553" y="20644"/>
                      <a:pt x="18675" y="19115"/>
                    </a:cubicBezTo>
                    <a:cubicBezTo>
                      <a:pt x="20718" y="16280"/>
                      <a:pt x="20718" y="16280"/>
                      <a:pt x="20718" y="16280"/>
                    </a:cubicBezTo>
                    <a:cubicBezTo>
                      <a:pt x="21600" y="15069"/>
                      <a:pt x="21600" y="13094"/>
                      <a:pt x="20718" y="11883"/>
                    </a:cubicBezTo>
                    <a:cubicBezTo>
                      <a:pt x="12102" y="0"/>
                      <a:pt x="12102" y="0"/>
                      <a:pt x="12102" y="0"/>
                    </a:cubicBezTo>
                    <a:cubicBezTo>
                      <a:pt x="13184" y="1529"/>
                      <a:pt x="13144" y="3313"/>
                      <a:pt x="12183" y="4779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13505" y="21600"/>
                      <a:pt x="13505" y="21600"/>
                      <a:pt x="13505" y="21600"/>
                    </a:cubicBezTo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/>
              </a:p>
            </p:txBody>
          </p:sp>
          <p:sp>
            <p:nvSpPr>
              <p:cNvPr id="82" name="Shape 1897">
                <a:extLst>
                  <a:ext uri="{FF2B5EF4-FFF2-40B4-BE49-F238E27FC236}">
                    <a16:creationId xmlns:a16="http://schemas.microsoft.com/office/drawing/2014/main" id="{E75EF347-72E1-446B-9122-FF18F84B59D9}"/>
                  </a:ext>
                </a:extLst>
              </p:cNvPr>
              <p:cNvSpPr/>
              <p:nvPr/>
            </p:nvSpPr>
            <p:spPr>
              <a:xfrm>
                <a:off x="0" y="1975495"/>
                <a:ext cx="1071683" cy="1813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7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057" y="0"/>
                    </a:lnTo>
                    <a:close/>
                  </a:path>
                </a:pathLst>
              </a:custGeom>
              <a:solidFill>
                <a:srgbClr val="0D0D0D">
                  <a:alpha val="1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/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7836934-1FBC-459B-BDBF-73CEA2BF8452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0A1CCEA-D6C6-40FD-BB2B-9723CD167F5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9CEE149-A256-410E-8641-AE48D88D0EE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2F4987B-DE10-497D-9CA3-C1A83B7DB409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9B5B5C3-F138-4A42-86D2-1CA766C623F0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B0EAE50-48A9-47F4-B9AC-2470E6CC2C2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7C578AC-3CD4-4B0E-87A9-870C4D5065DD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19B6069-EFAF-44A7-8E58-2455615A383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ADB0A9F-15C6-41AC-92B9-59DCC9506BE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FE7A338-4642-40EA-A5F1-08B2C9822BFE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809B2E6-BF93-4A2C-9C61-0127C246E5E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712E7BA-DCC3-4CC1-B5CB-35994C7597D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031625A-5409-4409-B19D-FFC3112B68F7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616663C-BB1C-4FA7-927A-5D610CD4AE0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60A01C8-FDFC-4A3C-88F1-0D097E2988D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3C51DFE-7485-4A5C-B4F0-A7BF719E4A13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50F4C9C-04D0-4A08-B5CE-94DE6EE5113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7FD5890-6EA6-4BE1-ABF2-E9DB949FDF2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5" name="Graphic 4" descr="Crawl">
            <a:extLst>
              <a:ext uri="{FF2B5EF4-FFF2-40B4-BE49-F238E27FC236}">
                <a16:creationId xmlns:a16="http://schemas.microsoft.com/office/drawing/2014/main" id="{FB6D38D4-F7BB-44F1-AFDE-3C45B0429F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27735" y="1848038"/>
            <a:ext cx="914400" cy="914400"/>
          </a:xfrm>
          <a:prstGeom prst="rect">
            <a:avLst/>
          </a:prstGeom>
        </p:spPr>
      </p:pic>
      <p:pic>
        <p:nvPicPr>
          <p:cNvPr id="7" name="Graphic 6" descr="Chat">
            <a:extLst>
              <a:ext uri="{FF2B5EF4-FFF2-40B4-BE49-F238E27FC236}">
                <a16:creationId xmlns:a16="http://schemas.microsoft.com/office/drawing/2014/main" id="{EB5170B9-A606-48B1-80B4-02AF37C1BA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79394" y="4487761"/>
            <a:ext cx="914400" cy="914400"/>
          </a:xfrm>
          <a:prstGeom prst="rect">
            <a:avLst/>
          </a:prstGeom>
        </p:spPr>
      </p:pic>
      <p:pic>
        <p:nvPicPr>
          <p:cNvPr id="9" name="Graphic 8" descr="Handshake">
            <a:extLst>
              <a:ext uri="{FF2B5EF4-FFF2-40B4-BE49-F238E27FC236}">
                <a16:creationId xmlns:a16="http://schemas.microsoft.com/office/drawing/2014/main" id="{4F0BAD42-63C8-449E-A220-51165D628F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0981" y="3170187"/>
            <a:ext cx="914400" cy="914400"/>
          </a:xfrm>
          <a:prstGeom prst="rect">
            <a:avLst/>
          </a:prstGeom>
        </p:spPr>
      </p:pic>
      <p:pic>
        <p:nvPicPr>
          <p:cNvPr id="11" name="Graphic 10" descr="Magnifying glass">
            <a:extLst>
              <a:ext uri="{FF2B5EF4-FFF2-40B4-BE49-F238E27FC236}">
                <a16:creationId xmlns:a16="http://schemas.microsoft.com/office/drawing/2014/main" id="{C21FC81F-B37B-486A-A9C3-07A1051D29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38861" y="3165072"/>
            <a:ext cx="914400" cy="914400"/>
          </a:xfrm>
          <a:prstGeom prst="rect">
            <a:avLst/>
          </a:prstGeom>
        </p:spPr>
      </p:pic>
      <p:pic>
        <p:nvPicPr>
          <p:cNvPr id="13" name="Graphic 12" descr="Stopwatch">
            <a:extLst>
              <a:ext uri="{FF2B5EF4-FFF2-40B4-BE49-F238E27FC236}">
                <a16:creationId xmlns:a16="http://schemas.microsoft.com/office/drawing/2014/main" id="{C0537AEE-F4A4-4048-A6A9-F7574D32D18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98157" y="4419978"/>
            <a:ext cx="914400" cy="914400"/>
          </a:xfrm>
          <a:prstGeom prst="rect">
            <a:avLst/>
          </a:prstGeom>
        </p:spPr>
      </p:pic>
      <p:pic>
        <p:nvPicPr>
          <p:cNvPr id="15" name="Graphic 14" descr="Shopping bag">
            <a:extLst>
              <a:ext uri="{FF2B5EF4-FFF2-40B4-BE49-F238E27FC236}">
                <a16:creationId xmlns:a16="http://schemas.microsoft.com/office/drawing/2014/main" id="{83496D74-C7DB-4585-8720-F7DACE5E2CA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31466" y="1831841"/>
            <a:ext cx="914400" cy="914400"/>
          </a:xfrm>
          <a:prstGeom prst="rect">
            <a:avLst/>
          </a:prstGeom>
        </p:spPr>
      </p:pic>
      <p:pic>
        <p:nvPicPr>
          <p:cNvPr id="57" name="Graphic 56" descr="Crawl">
            <a:extLst>
              <a:ext uri="{FF2B5EF4-FFF2-40B4-BE49-F238E27FC236}">
                <a16:creationId xmlns:a16="http://schemas.microsoft.com/office/drawing/2014/main" id="{BB58B894-2915-44FF-A942-3419C7CDBDC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706308" y="1210622"/>
            <a:ext cx="522213" cy="522213"/>
          </a:xfrm>
          <a:prstGeom prst="rect">
            <a:avLst/>
          </a:prstGeom>
        </p:spPr>
      </p:pic>
      <p:pic>
        <p:nvPicPr>
          <p:cNvPr id="58" name="Graphic 57" descr="Chat">
            <a:extLst>
              <a:ext uri="{FF2B5EF4-FFF2-40B4-BE49-F238E27FC236}">
                <a16:creationId xmlns:a16="http://schemas.microsoft.com/office/drawing/2014/main" id="{54601AF3-32E0-456B-A2D0-8CD3BEB3619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706307" y="4687991"/>
            <a:ext cx="522213" cy="522213"/>
          </a:xfrm>
          <a:prstGeom prst="rect">
            <a:avLst/>
          </a:prstGeom>
        </p:spPr>
      </p:pic>
      <p:pic>
        <p:nvPicPr>
          <p:cNvPr id="59" name="Graphic 58" descr="Handshake">
            <a:extLst>
              <a:ext uri="{FF2B5EF4-FFF2-40B4-BE49-F238E27FC236}">
                <a16:creationId xmlns:a16="http://schemas.microsoft.com/office/drawing/2014/main" id="{A2CDA98B-3E01-4D2F-897D-24DE3AF4733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36089" y="2947244"/>
            <a:ext cx="522213" cy="522213"/>
          </a:xfrm>
          <a:prstGeom prst="rect">
            <a:avLst/>
          </a:prstGeom>
        </p:spPr>
      </p:pic>
      <p:pic>
        <p:nvPicPr>
          <p:cNvPr id="60" name="Graphic 59" descr="Magnifying glass">
            <a:extLst>
              <a:ext uri="{FF2B5EF4-FFF2-40B4-BE49-F238E27FC236}">
                <a16:creationId xmlns:a16="http://schemas.microsoft.com/office/drawing/2014/main" id="{880EE2B7-DEA5-40AF-80E6-A838777175F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706307" y="2916969"/>
            <a:ext cx="522213" cy="522213"/>
          </a:xfrm>
          <a:prstGeom prst="rect">
            <a:avLst/>
          </a:prstGeom>
        </p:spPr>
      </p:pic>
      <p:pic>
        <p:nvPicPr>
          <p:cNvPr id="61" name="Graphic 60" descr="Stopwatch">
            <a:extLst>
              <a:ext uri="{FF2B5EF4-FFF2-40B4-BE49-F238E27FC236}">
                <a16:creationId xmlns:a16="http://schemas.microsoft.com/office/drawing/2014/main" id="{B37860BC-F6D9-46F6-880E-EC1F283DB95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023745" y="4620810"/>
            <a:ext cx="522213" cy="522213"/>
          </a:xfrm>
          <a:prstGeom prst="rect">
            <a:avLst/>
          </a:prstGeom>
        </p:spPr>
      </p:pic>
      <p:pic>
        <p:nvPicPr>
          <p:cNvPr id="62" name="Graphic 61" descr="Shopping bag">
            <a:extLst>
              <a:ext uri="{FF2B5EF4-FFF2-40B4-BE49-F238E27FC236}">
                <a16:creationId xmlns:a16="http://schemas.microsoft.com/office/drawing/2014/main" id="{CD95CD4C-671E-4222-9E40-8ACBCA9FEC2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056639" y="1148563"/>
            <a:ext cx="522213" cy="52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295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Infographic Cycle Diagram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59508F0-4D51-44CF-B08C-9E6F67EA3E61}"/>
              </a:ext>
            </a:extLst>
          </p:cNvPr>
          <p:cNvGrpSpPr/>
          <p:nvPr/>
        </p:nvGrpSpPr>
        <p:grpSpPr>
          <a:xfrm>
            <a:off x="3967435" y="1707082"/>
            <a:ext cx="4257130" cy="3816698"/>
            <a:chOff x="3967435" y="1520651"/>
            <a:chExt cx="4257130" cy="3816698"/>
          </a:xfrm>
        </p:grpSpPr>
        <p:sp>
          <p:nvSpPr>
            <p:cNvPr id="34" name="Shape 1870">
              <a:extLst>
                <a:ext uri="{FF2B5EF4-FFF2-40B4-BE49-F238E27FC236}">
                  <a16:creationId xmlns:a16="http://schemas.microsoft.com/office/drawing/2014/main" id="{D053EE3B-AC3A-44CB-9099-D7EE063BEDA4}"/>
                </a:ext>
              </a:extLst>
            </p:cNvPr>
            <p:cNvSpPr/>
            <p:nvPr/>
          </p:nvSpPr>
          <p:spPr>
            <a:xfrm>
              <a:off x="6528432" y="3998414"/>
              <a:ext cx="102066" cy="18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9D9D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18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377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565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754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5943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131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31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508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35" name="Shape 1871">
              <a:extLst>
                <a:ext uri="{FF2B5EF4-FFF2-40B4-BE49-F238E27FC236}">
                  <a16:creationId xmlns:a16="http://schemas.microsoft.com/office/drawing/2014/main" id="{CCA2052D-606B-4B7F-BC0E-171926FF5ACA}"/>
                </a:ext>
              </a:extLst>
            </p:cNvPr>
            <p:cNvSpPr/>
            <p:nvPr/>
          </p:nvSpPr>
          <p:spPr>
            <a:xfrm>
              <a:off x="5663566" y="4178125"/>
              <a:ext cx="206817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18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377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565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754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5943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131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31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508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36" name="Shape 1872">
              <a:extLst>
                <a:ext uri="{FF2B5EF4-FFF2-40B4-BE49-F238E27FC236}">
                  <a16:creationId xmlns:a16="http://schemas.microsoft.com/office/drawing/2014/main" id="{61F0A9AD-69A3-42C1-A013-13554DC7D385}"/>
                </a:ext>
              </a:extLst>
            </p:cNvPr>
            <p:cNvSpPr/>
            <p:nvPr/>
          </p:nvSpPr>
          <p:spPr>
            <a:xfrm>
              <a:off x="4693949" y="3428998"/>
              <a:ext cx="639250" cy="927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51" y="0"/>
                  </a:moveTo>
                  <a:lnTo>
                    <a:pt x="0" y="21600"/>
                  </a:lnTo>
                  <a:lnTo>
                    <a:pt x="18151" y="0"/>
                  </a:lnTo>
                  <a:lnTo>
                    <a:pt x="21600" y="4126"/>
                  </a:lnTo>
                  <a:lnTo>
                    <a:pt x="18151" y="0"/>
                  </a:lnTo>
                  <a:close/>
                </a:path>
              </a:pathLst>
            </a:custGeom>
            <a:solidFill>
              <a:srgbClr val="D9D9D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18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377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565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754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5943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131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31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508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37" name="Shape 1873">
              <a:extLst>
                <a:ext uri="{FF2B5EF4-FFF2-40B4-BE49-F238E27FC236}">
                  <a16:creationId xmlns:a16="http://schemas.microsoft.com/office/drawing/2014/main" id="{3E0A8957-6DAE-4D02-8402-C6D87D832A37}"/>
                </a:ext>
              </a:extLst>
            </p:cNvPr>
            <p:cNvSpPr/>
            <p:nvPr/>
          </p:nvSpPr>
          <p:spPr>
            <a:xfrm>
              <a:off x="5558815" y="2680969"/>
              <a:ext cx="104752" cy="178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9D9D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18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377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565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754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5943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131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31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508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38" name="Shape 1874">
              <a:extLst>
                <a:ext uri="{FF2B5EF4-FFF2-40B4-BE49-F238E27FC236}">
                  <a16:creationId xmlns:a16="http://schemas.microsoft.com/office/drawing/2014/main" id="{65DB63E7-4739-407B-9C16-F4F81E4A4C5D}"/>
                </a:ext>
              </a:extLst>
            </p:cNvPr>
            <p:cNvSpPr/>
            <p:nvPr/>
          </p:nvSpPr>
          <p:spPr>
            <a:xfrm>
              <a:off x="6321616" y="2679381"/>
              <a:ext cx="206817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18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377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565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754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5943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131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319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508" algn="l" defTabSz="9143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AE96726-BC6F-4D5B-B289-6F32F77AD1DF}"/>
                </a:ext>
              </a:extLst>
            </p:cNvPr>
            <p:cNvGrpSpPr/>
            <p:nvPr/>
          </p:nvGrpSpPr>
          <p:grpSpPr>
            <a:xfrm>
              <a:off x="3967435" y="2680968"/>
              <a:ext cx="1696133" cy="2152768"/>
              <a:chOff x="0" y="0"/>
              <a:chExt cx="1696132" cy="2152766"/>
            </a:xfrm>
          </p:grpSpPr>
          <p:sp>
            <p:nvSpPr>
              <p:cNvPr id="97" name="Shape 1875">
                <a:extLst>
                  <a:ext uri="{FF2B5EF4-FFF2-40B4-BE49-F238E27FC236}">
                    <a16:creationId xmlns:a16="http://schemas.microsoft.com/office/drawing/2014/main" id="{EDB3F97A-6FC8-4F0D-8F8F-6CC32FEC3569}"/>
                  </a:ext>
                </a:extLst>
              </p:cNvPr>
              <p:cNvSpPr/>
              <p:nvPr/>
            </p:nvSpPr>
            <p:spPr>
              <a:xfrm>
                <a:off x="0" y="0"/>
                <a:ext cx="1696132" cy="21527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80" h="21600" extrusionOk="0">
                    <a:moveTo>
                      <a:pt x="7835" y="0"/>
                    </a:moveTo>
                    <a:cubicBezTo>
                      <a:pt x="5791" y="64"/>
                      <a:pt x="3827" y="925"/>
                      <a:pt x="2705" y="2457"/>
                    </a:cubicBezTo>
                    <a:cubicBezTo>
                      <a:pt x="662" y="5296"/>
                      <a:pt x="662" y="5296"/>
                      <a:pt x="662" y="5296"/>
                    </a:cubicBezTo>
                    <a:cubicBezTo>
                      <a:pt x="-220" y="6509"/>
                      <a:pt x="-220" y="8487"/>
                      <a:pt x="662" y="9699"/>
                    </a:cubicBezTo>
                    <a:cubicBezTo>
                      <a:pt x="9278" y="21600"/>
                      <a:pt x="9278" y="21600"/>
                      <a:pt x="9278" y="21600"/>
                    </a:cubicBezTo>
                    <a:cubicBezTo>
                      <a:pt x="8156" y="20069"/>
                      <a:pt x="8196" y="18282"/>
                      <a:pt x="9157" y="16814"/>
                    </a:cubicBezTo>
                    <a:cubicBezTo>
                      <a:pt x="21380" y="0"/>
                      <a:pt x="21380" y="0"/>
                      <a:pt x="21380" y="0"/>
                    </a:cubicBezTo>
                    <a:cubicBezTo>
                      <a:pt x="7835" y="0"/>
                      <a:pt x="7835" y="0"/>
                      <a:pt x="7835" y="0"/>
                    </a:cubicBezTo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/>
              </a:p>
            </p:txBody>
          </p:sp>
          <p:sp>
            <p:nvSpPr>
              <p:cNvPr id="98" name="Shape 1876">
                <a:extLst>
                  <a:ext uri="{FF2B5EF4-FFF2-40B4-BE49-F238E27FC236}">
                    <a16:creationId xmlns:a16="http://schemas.microsoft.com/office/drawing/2014/main" id="{D03D2CAD-93FA-4AA8-966E-E6A8C475EAC5}"/>
                  </a:ext>
                </a:extLst>
              </p:cNvPr>
              <p:cNvSpPr/>
              <p:nvPr/>
            </p:nvSpPr>
            <p:spPr>
              <a:xfrm>
                <a:off x="621763" y="0"/>
                <a:ext cx="1074369" cy="1786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1949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D0D0D">
                  <a:alpha val="1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/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E6CEC06F-85A2-4B68-976B-836EF5FD19EA}"/>
                </a:ext>
              </a:extLst>
            </p:cNvPr>
            <p:cNvGrpSpPr/>
            <p:nvPr/>
          </p:nvGrpSpPr>
          <p:grpSpPr>
            <a:xfrm>
              <a:off x="4182281" y="1520651"/>
              <a:ext cx="2346153" cy="1404739"/>
              <a:chOff x="0" y="-1"/>
              <a:chExt cx="2346151" cy="1404738"/>
            </a:xfrm>
          </p:grpSpPr>
          <p:sp>
            <p:nvSpPr>
              <p:cNvPr id="95" name="Shape 1878">
                <a:extLst>
                  <a:ext uri="{FF2B5EF4-FFF2-40B4-BE49-F238E27FC236}">
                    <a16:creationId xmlns:a16="http://schemas.microsoft.com/office/drawing/2014/main" id="{0FA03590-43D7-432F-BF15-52C4DF16DB5F}"/>
                  </a:ext>
                </a:extLst>
              </p:cNvPr>
              <p:cNvSpPr/>
              <p:nvPr/>
            </p:nvSpPr>
            <p:spPr>
              <a:xfrm>
                <a:off x="0" y="-1"/>
                <a:ext cx="2346151" cy="1404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4" y="3567"/>
                    </a:moveTo>
                    <a:cubicBezTo>
                      <a:pt x="15863" y="1417"/>
                      <a:pt x="14429" y="0"/>
                      <a:pt x="12820" y="0"/>
                    </a:cubicBezTo>
                    <a:cubicBezTo>
                      <a:pt x="9805" y="0"/>
                      <a:pt x="9805" y="0"/>
                      <a:pt x="9805" y="0"/>
                    </a:cubicBezTo>
                    <a:cubicBezTo>
                      <a:pt x="8517" y="0"/>
                      <a:pt x="6937" y="1515"/>
                      <a:pt x="6293" y="3372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820" y="19254"/>
                      <a:pt x="2254" y="17935"/>
                      <a:pt x="3746" y="17837"/>
                    </a:cubicBezTo>
                    <a:cubicBezTo>
                      <a:pt x="21600" y="17837"/>
                      <a:pt x="21600" y="17837"/>
                      <a:pt x="21600" y="17837"/>
                    </a:cubicBezTo>
                    <a:cubicBezTo>
                      <a:pt x="16654" y="3567"/>
                      <a:pt x="16654" y="3567"/>
                      <a:pt x="16654" y="3567"/>
                    </a:cubicBezTo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/>
              </a:p>
            </p:txBody>
          </p:sp>
          <p:sp>
            <p:nvSpPr>
              <p:cNvPr id="96" name="Shape 1879">
                <a:extLst>
                  <a:ext uri="{FF2B5EF4-FFF2-40B4-BE49-F238E27FC236}">
                    <a16:creationId xmlns:a16="http://schemas.microsoft.com/office/drawing/2014/main" id="{69750869-1892-4AF7-8FF0-50BF82E247CB}"/>
                  </a:ext>
                </a:extLst>
              </p:cNvPr>
              <p:cNvSpPr/>
              <p:nvPr/>
            </p:nvSpPr>
            <p:spPr>
              <a:xfrm>
                <a:off x="1808966" y="232332"/>
                <a:ext cx="537185" cy="927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3284" y="21600"/>
                    </a:lnTo>
                    <a:lnTo>
                      <a:pt x="21600" y="21600"/>
                    </a:lnTo>
                    <a:lnTo>
                      <a:pt x="9828" y="98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0D0D">
                  <a:alpha val="1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/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2ACC5BB7-B7BE-4D8B-BE6C-5EF3C1DEE006}"/>
                </a:ext>
              </a:extLst>
            </p:cNvPr>
            <p:cNvGrpSpPr/>
            <p:nvPr/>
          </p:nvGrpSpPr>
          <p:grpSpPr>
            <a:xfrm>
              <a:off x="5663564" y="3931266"/>
              <a:ext cx="2346155" cy="1406082"/>
              <a:chOff x="-1" y="0"/>
              <a:chExt cx="2346152" cy="1406080"/>
            </a:xfrm>
          </p:grpSpPr>
          <p:sp>
            <p:nvSpPr>
              <p:cNvPr id="93" name="Shape 1881">
                <a:extLst>
                  <a:ext uri="{FF2B5EF4-FFF2-40B4-BE49-F238E27FC236}">
                    <a16:creationId xmlns:a16="http://schemas.microsoft.com/office/drawing/2014/main" id="{E6F912C5-4D8A-4BC5-BCEE-A236B3FA2A2E}"/>
                  </a:ext>
                </a:extLst>
              </p:cNvPr>
              <p:cNvSpPr/>
              <p:nvPr/>
            </p:nvSpPr>
            <p:spPr>
              <a:xfrm>
                <a:off x="0" y="0"/>
                <a:ext cx="2346151" cy="14060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17" y="18081"/>
                    </a:moveTo>
                    <a:cubicBezTo>
                      <a:pt x="5737" y="20183"/>
                      <a:pt x="7141" y="21600"/>
                      <a:pt x="8780" y="21600"/>
                    </a:cubicBezTo>
                    <a:cubicBezTo>
                      <a:pt x="11766" y="21600"/>
                      <a:pt x="11766" y="21600"/>
                      <a:pt x="11766" y="21600"/>
                    </a:cubicBezTo>
                    <a:cubicBezTo>
                      <a:pt x="13054" y="21600"/>
                      <a:pt x="14634" y="20085"/>
                      <a:pt x="15278" y="18228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20780" y="2346"/>
                      <a:pt x="19346" y="3714"/>
                      <a:pt x="17824" y="3812"/>
                    </a:cubicBezTo>
                    <a:cubicBezTo>
                      <a:pt x="0" y="3812"/>
                      <a:pt x="0" y="3812"/>
                      <a:pt x="0" y="3812"/>
                    </a:cubicBezTo>
                    <a:cubicBezTo>
                      <a:pt x="4917" y="18081"/>
                      <a:pt x="4917" y="18081"/>
                      <a:pt x="4917" y="18081"/>
                    </a:cubicBezTo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/>
              </a:p>
            </p:txBody>
          </p:sp>
          <p:sp>
            <p:nvSpPr>
              <p:cNvPr id="94" name="Shape 1882">
                <a:extLst>
                  <a:ext uri="{FF2B5EF4-FFF2-40B4-BE49-F238E27FC236}">
                    <a16:creationId xmlns:a16="http://schemas.microsoft.com/office/drawing/2014/main" id="{5AF759FB-D65B-4402-8A7F-9CA9A68AF5CA}"/>
                  </a:ext>
                </a:extLst>
              </p:cNvPr>
              <p:cNvSpPr/>
              <p:nvPr/>
            </p:nvSpPr>
            <p:spPr>
              <a:xfrm>
                <a:off x="-1" y="248447"/>
                <a:ext cx="534500" cy="927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71" y="219"/>
                    </a:lnTo>
                    <a:lnTo>
                      <a:pt x="21600" y="21600"/>
                    </a:lnTo>
                    <a:lnTo>
                      <a:pt x="83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D0D0D">
                  <a:alpha val="1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/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A295FAF9-AE2D-4651-B505-AA92F39A8EEB}"/>
                </a:ext>
              </a:extLst>
            </p:cNvPr>
            <p:cNvGrpSpPr/>
            <p:nvPr/>
          </p:nvGrpSpPr>
          <p:grpSpPr>
            <a:xfrm>
              <a:off x="4636938" y="3428998"/>
              <a:ext cx="1980134" cy="1908351"/>
              <a:chOff x="-1" y="0"/>
              <a:chExt cx="1980130" cy="1908349"/>
            </a:xfrm>
          </p:grpSpPr>
          <p:sp>
            <p:nvSpPr>
              <p:cNvPr id="87" name="Shape 1888">
                <a:extLst>
                  <a:ext uri="{FF2B5EF4-FFF2-40B4-BE49-F238E27FC236}">
                    <a16:creationId xmlns:a16="http://schemas.microsoft.com/office/drawing/2014/main" id="{9A98A688-815D-4B70-BA43-15CC36105233}"/>
                  </a:ext>
                </a:extLst>
              </p:cNvPr>
              <p:cNvSpPr/>
              <p:nvPr/>
            </p:nvSpPr>
            <p:spPr>
              <a:xfrm>
                <a:off x="-1" y="0"/>
                <a:ext cx="1980130" cy="19083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0" h="21600" extrusionOk="0">
                    <a:moveTo>
                      <a:pt x="617" y="10512"/>
                    </a:moveTo>
                    <a:cubicBezTo>
                      <a:pt x="-206" y="12168"/>
                      <a:pt x="-240" y="14184"/>
                      <a:pt x="720" y="15912"/>
                    </a:cubicBezTo>
                    <a:cubicBezTo>
                      <a:pt x="2469" y="19116"/>
                      <a:pt x="2469" y="19116"/>
                      <a:pt x="2469" y="19116"/>
                    </a:cubicBezTo>
                    <a:cubicBezTo>
                      <a:pt x="3223" y="20484"/>
                      <a:pt x="5074" y="21600"/>
                      <a:pt x="6583" y="21600"/>
                    </a:cubicBezTo>
                    <a:cubicBezTo>
                      <a:pt x="21360" y="21600"/>
                      <a:pt x="21360" y="21600"/>
                      <a:pt x="21360" y="21600"/>
                    </a:cubicBezTo>
                    <a:cubicBezTo>
                      <a:pt x="19440" y="21600"/>
                      <a:pt x="17794" y="20556"/>
                      <a:pt x="16834" y="19008"/>
                    </a:cubicBezTo>
                    <a:cubicBezTo>
                      <a:pt x="6411" y="0"/>
                      <a:pt x="6411" y="0"/>
                      <a:pt x="6411" y="0"/>
                    </a:cubicBezTo>
                    <a:cubicBezTo>
                      <a:pt x="617" y="10512"/>
                      <a:pt x="617" y="10512"/>
                      <a:pt x="617" y="10512"/>
                    </a:cubicBezTo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/>
              </a:p>
            </p:txBody>
          </p:sp>
          <p:sp>
            <p:nvSpPr>
              <p:cNvPr id="88" name="Shape 1889">
                <a:extLst>
                  <a:ext uri="{FF2B5EF4-FFF2-40B4-BE49-F238E27FC236}">
                    <a16:creationId xmlns:a16="http://schemas.microsoft.com/office/drawing/2014/main" id="{07F62AD3-7732-4E6F-AE17-28F7F3336342}"/>
                  </a:ext>
                </a:extLst>
              </p:cNvPr>
              <p:cNvSpPr/>
              <p:nvPr/>
            </p:nvSpPr>
            <p:spPr>
              <a:xfrm>
                <a:off x="57008" y="0"/>
                <a:ext cx="639250" cy="9279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151" y="0"/>
                    </a:moveTo>
                    <a:lnTo>
                      <a:pt x="0" y="21600"/>
                    </a:lnTo>
                    <a:lnTo>
                      <a:pt x="21600" y="4126"/>
                    </a:lnTo>
                    <a:lnTo>
                      <a:pt x="18151" y="0"/>
                    </a:lnTo>
                    <a:close/>
                  </a:path>
                </a:pathLst>
              </a:custGeom>
              <a:solidFill>
                <a:srgbClr val="0D0D0D">
                  <a:alpha val="1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/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4B904B72-31BE-4848-8A60-C5919206D843}"/>
                </a:ext>
              </a:extLst>
            </p:cNvPr>
            <p:cNvGrpSpPr/>
            <p:nvPr/>
          </p:nvGrpSpPr>
          <p:grpSpPr>
            <a:xfrm>
              <a:off x="5574931" y="1520652"/>
              <a:ext cx="1977819" cy="1908349"/>
              <a:chOff x="0" y="0"/>
              <a:chExt cx="1977818" cy="1908348"/>
            </a:xfrm>
          </p:grpSpPr>
          <p:sp>
            <p:nvSpPr>
              <p:cNvPr id="83" name="Shape 1893">
                <a:extLst>
                  <a:ext uri="{FF2B5EF4-FFF2-40B4-BE49-F238E27FC236}">
                    <a16:creationId xmlns:a16="http://schemas.microsoft.com/office/drawing/2014/main" id="{5D4ED3B7-8118-4C52-8D7C-4BD8F575DAFC}"/>
                  </a:ext>
                </a:extLst>
              </p:cNvPr>
              <p:cNvSpPr/>
              <p:nvPr/>
            </p:nvSpPr>
            <p:spPr>
              <a:xfrm>
                <a:off x="0" y="0"/>
                <a:ext cx="1977818" cy="19083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4" h="21600" extrusionOk="0">
                    <a:moveTo>
                      <a:pt x="20741" y="11088"/>
                    </a:moveTo>
                    <a:cubicBezTo>
                      <a:pt x="21566" y="9432"/>
                      <a:pt x="21600" y="7416"/>
                      <a:pt x="20673" y="5688"/>
                    </a:cubicBezTo>
                    <a:cubicBezTo>
                      <a:pt x="18887" y="2484"/>
                      <a:pt x="18887" y="2484"/>
                      <a:pt x="18887" y="2484"/>
                    </a:cubicBezTo>
                    <a:cubicBezTo>
                      <a:pt x="18132" y="1116"/>
                      <a:pt x="16277" y="0"/>
                      <a:pt x="1476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89" y="0"/>
                      <a:pt x="3571" y="1044"/>
                      <a:pt x="4499" y="2628"/>
                    </a:cubicBezTo>
                    <a:cubicBezTo>
                      <a:pt x="14972" y="21600"/>
                      <a:pt x="14972" y="21600"/>
                      <a:pt x="14972" y="21600"/>
                    </a:cubicBezTo>
                    <a:cubicBezTo>
                      <a:pt x="20741" y="11088"/>
                      <a:pt x="20741" y="11088"/>
                      <a:pt x="20741" y="11088"/>
                    </a:cubicBezTo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/>
              </a:p>
            </p:txBody>
          </p:sp>
          <p:sp>
            <p:nvSpPr>
              <p:cNvPr id="84" name="Shape 1894">
                <a:extLst>
                  <a:ext uri="{FF2B5EF4-FFF2-40B4-BE49-F238E27FC236}">
                    <a16:creationId xmlns:a16="http://schemas.microsoft.com/office/drawing/2014/main" id="{7DF6CF4C-7673-4E62-92C7-BC2749E1A186}"/>
                  </a:ext>
                </a:extLst>
              </p:cNvPr>
              <p:cNvSpPr/>
              <p:nvPr/>
            </p:nvSpPr>
            <p:spPr>
              <a:xfrm>
                <a:off x="1281183" y="979018"/>
                <a:ext cx="639250" cy="929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7449"/>
                    </a:lnTo>
                    <a:lnTo>
                      <a:pt x="3539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D0D0D">
                  <a:alpha val="1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/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C91278AA-918D-4281-82E6-3EEAF4A4CB3C}"/>
                </a:ext>
              </a:extLst>
            </p:cNvPr>
            <p:cNvGrpSpPr/>
            <p:nvPr/>
          </p:nvGrpSpPr>
          <p:grpSpPr>
            <a:xfrm>
              <a:off x="6528431" y="2022919"/>
              <a:ext cx="1696134" cy="2156797"/>
              <a:chOff x="0" y="0"/>
              <a:chExt cx="1696132" cy="2156796"/>
            </a:xfrm>
          </p:grpSpPr>
          <p:sp>
            <p:nvSpPr>
              <p:cNvPr id="81" name="Shape 1896">
                <a:extLst>
                  <a:ext uri="{FF2B5EF4-FFF2-40B4-BE49-F238E27FC236}">
                    <a16:creationId xmlns:a16="http://schemas.microsoft.com/office/drawing/2014/main" id="{A8A2CBEB-D448-4929-8995-0F8A728FB47F}"/>
                  </a:ext>
                </a:extLst>
              </p:cNvPr>
              <p:cNvSpPr/>
              <p:nvPr/>
            </p:nvSpPr>
            <p:spPr>
              <a:xfrm>
                <a:off x="0" y="0"/>
                <a:ext cx="1696132" cy="21567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80" h="21600" extrusionOk="0">
                    <a:moveTo>
                      <a:pt x="13505" y="21600"/>
                    </a:moveTo>
                    <a:cubicBezTo>
                      <a:pt x="15589" y="21536"/>
                      <a:pt x="17553" y="20644"/>
                      <a:pt x="18675" y="19115"/>
                    </a:cubicBezTo>
                    <a:cubicBezTo>
                      <a:pt x="20718" y="16280"/>
                      <a:pt x="20718" y="16280"/>
                      <a:pt x="20718" y="16280"/>
                    </a:cubicBezTo>
                    <a:cubicBezTo>
                      <a:pt x="21600" y="15069"/>
                      <a:pt x="21600" y="13094"/>
                      <a:pt x="20718" y="11883"/>
                    </a:cubicBezTo>
                    <a:cubicBezTo>
                      <a:pt x="12102" y="0"/>
                      <a:pt x="12102" y="0"/>
                      <a:pt x="12102" y="0"/>
                    </a:cubicBezTo>
                    <a:cubicBezTo>
                      <a:pt x="13184" y="1529"/>
                      <a:pt x="13144" y="3313"/>
                      <a:pt x="12183" y="4779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13505" y="21600"/>
                      <a:pt x="13505" y="21600"/>
                      <a:pt x="13505" y="21600"/>
                    </a:cubicBezTo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/>
              </a:p>
            </p:txBody>
          </p:sp>
          <p:sp>
            <p:nvSpPr>
              <p:cNvPr id="82" name="Shape 1897">
                <a:extLst>
                  <a:ext uri="{FF2B5EF4-FFF2-40B4-BE49-F238E27FC236}">
                    <a16:creationId xmlns:a16="http://schemas.microsoft.com/office/drawing/2014/main" id="{E75EF347-72E1-446B-9122-FF18F84B59D9}"/>
                  </a:ext>
                </a:extLst>
              </p:cNvPr>
              <p:cNvSpPr/>
              <p:nvPr/>
            </p:nvSpPr>
            <p:spPr>
              <a:xfrm>
                <a:off x="0" y="1975495"/>
                <a:ext cx="1071683" cy="1813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7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057" y="0"/>
                    </a:lnTo>
                    <a:close/>
                  </a:path>
                </a:pathLst>
              </a:custGeom>
              <a:solidFill>
                <a:srgbClr val="0D0D0D">
                  <a:alpha val="1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/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7836934-1FBC-459B-BDBF-73CEA2BF8452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0A1CCEA-D6C6-40FD-BB2B-9723CD167F5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9CEE149-A256-410E-8641-AE48D88D0EE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2F4987B-DE10-497D-9CA3-C1A83B7DB409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9B5B5C3-F138-4A42-86D2-1CA766C623F0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B0EAE50-48A9-47F4-B9AC-2470E6CC2C2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7C578AC-3CD4-4B0E-87A9-870C4D5065DD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19B6069-EFAF-44A7-8E58-2455615A383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ADB0A9F-15C6-41AC-92B9-59DCC9506BE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FE7A338-4642-40EA-A5F1-08B2C9822BFE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809B2E6-BF93-4A2C-9C61-0127C246E5E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712E7BA-DCC3-4CC1-B5CB-35994C7597D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031625A-5409-4409-B19D-FFC3112B68F7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616663C-BB1C-4FA7-927A-5D610CD4AE0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60A01C8-FDFC-4A3C-88F1-0D097E2988D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3C51DFE-7485-4A5C-B4F0-A7BF719E4A13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50F4C9C-04D0-4A08-B5CE-94DE6EE5113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7FD5890-6EA6-4BE1-ABF2-E9DB949FDF2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5" name="Graphic 4" descr="Crawl">
            <a:extLst>
              <a:ext uri="{FF2B5EF4-FFF2-40B4-BE49-F238E27FC236}">
                <a16:creationId xmlns:a16="http://schemas.microsoft.com/office/drawing/2014/main" id="{FB6D38D4-F7BB-44F1-AFDE-3C45B0429F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27735" y="1848038"/>
            <a:ext cx="914400" cy="914400"/>
          </a:xfrm>
          <a:prstGeom prst="rect">
            <a:avLst/>
          </a:prstGeom>
        </p:spPr>
      </p:pic>
      <p:pic>
        <p:nvPicPr>
          <p:cNvPr id="7" name="Graphic 6" descr="Chat">
            <a:extLst>
              <a:ext uri="{FF2B5EF4-FFF2-40B4-BE49-F238E27FC236}">
                <a16:creationId xmlns:a16="http://schemas.microsoft.com/office/drawing/2014/main" id="{EB5170B9-A606-48B1-80B4-02AF37C1BA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79394" y="4487761"/>
            <a:ext cx="914400" cy="914400"/>
          </a:xfrm>
          <a:prstGeom prst="rect">
            <a:avLst/>
          </a:prstGeom>
        </p:spPr>
      </p:pic>
      <p:pic>
        <p:nvPicPr>
          <p:cNvPr id="9" name="Graphic 8" descr="Handshake">
            <a:extLst>
              <a:ext uri="{FF2B5EF4-FFF2-40B4-BE49-F238E27FC236}">
                <a16:creationId xmlns:a16="http://schemas.microsoft.com/office/drawing/2014/main" id="{4F0BAD42-63C8-449E-A220-51165D628F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0981" y="3170187"/>
            <a:ext cx="914400" cy="914400"/>
          </a:xfrm>
          <a:prstGeom prst="rect">
            <a:avLst/>
          </a:prstGeom>
        </p:spPr>
      </p:pic>
      <p:pic>
        <p:nvPicPr>
          <p:cNvPr id="11" name="Graphic 10" descr="Magnifying glass">
            <a:extLst>
              <a:ext uri="{FF2B5EF4-FFF2-40B4-BE49-F238E27FC236}">
                <a16:creationId xmlns:a16="http://schemas.microsoft.com/office/drawing/2014/main" id="{C21FC81F-B37B-486A-A9C3-07A1051D29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38861" y="3165072"/>
            <a:ext cx="914400" cy="914400"/>
          </a:xfrm>
          <a:prstGeom prst="rect">
            <a:avLst/>
          </a:prstGeom>
        </p:spPr>
      </p:pic>
      <p:pic>
        <p:nvPicPr>
          <p:cNvPr id="13" name="Graphic 12" descr="Stopwatch">
            <a:extLst>
              <a:ext uri="{FF2B5EF4-FFF2-40B4-BE49-F238E27FC236}">
                <a16:creationId xmlns:a16="http://schemas.microsoft.com/office/drawing/2014/main" id="{C0537AEE-F4A4-4048-A6A9-F7574D32D18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98157" y="4419978"/>
            <a:ext cx="914400" cy="914400"/>
          </a:xfrm>
          <a:prstGeom prst="rect">
            <a:avLst/>
          </a:prstGeom>
        </p:spPr>
      </p:pic>
      <p:pic>
        <p:nvPicPr>
          <p:cNvPr id="15" name="Graphic 14" descr="Shopping bag">
            <a:extLst>
              <a:ext uri="{FF2B5EF4-FFF2-40B4-BE49-F238E27FC236}">
                <a16:creationId xmlns:a16="http://schemas.microsoft.com/office/drawing/2014/main" id="{83496D74-C7DB-4585-8720-F7DACE5E2CA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31466" y="1831841"/>
            <a:ext cx="914400" cy="914400"/>
          </a:xfrm>
          <a:prstGeom prst="rect">
            <a:avLst/>
          </a:prstGeom>
        </p:spPr>
      </p:pic>
      <p:pic>
        <p:nvPicPr>
          <p:cNvPr id="57" name="Graphic 56" descr="Crawl">
            <a:extLst>
              <a:ext uri="{FF2B5EF4-FFF2-40B4-BE49-F238E27FC236}">
                <a16:creationId xmlns:a16="http://schemas.microsoft.com/office/drawing/2014/main" id="{BB58B894-2915-44FF-A942-3419C7CDBDC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706308" y="1210622"/>
            <a:ext cx="522213" cy="522213"/>
          </a:xfrm>
          <a:prstGeom prst="rect">
            <a:avLst/>
          </a:prstGeom>
        </p:spPr>
      </p:pic>
      <p:pic>
        <p:nvPicPr>
          <p:cNvPr id="58" name="Graphic 57" descr="Chat">
            <a:extLst>
              <a:ext uri="{FF2B5EF4-FFF2-40B4-BE49-F238E27FC236}">
                <a16:creationId xmlns:a16="http://schemas.microsoft.com/office/drawing/2014/main" id="{54601AF3-32E0-456B-A2D0-8CD3BEB3619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706307" y="4687991"/>
            <a:ext cx="522213" cy="522213"/>
          </a:xfrm>
          <a:prstGeom prst="rect">
            <a:avLst/>
          </a:prstGeom>
        </p:spPr>
      </p:pic>
      <p:pic>
        <p:nvPicPr>
          <p:cNvPr id="59" name="Graphic 58" descr="Handshake">
            <a:extLst>
              <a:ext uri="{FF2B5EF4-FFF2-40B4-BE49-F238E27FC236}">
                <a16:creationId xmlns:a16="http://schemas.microsoft.com/office/drawing/2014/main" id="{A2CDA98B-3E01-4D2F-897D-24DE3AF4733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36089" y="2947244"/>
            <a:ext cx="522213" cy="522213"/>
          </a:xfrm>
          <a:prstGeom prst="rect">
            <a:avLst/>
          </a:prstGeom>
        </p:spPr>
      </p:pic>
      <p:pic>
        <p:nvPicPr>
          <p:cNvPr id="60" name="Graphic 59" descr="Magnifying glass">
            <a:extLst>
              <a:ext uri="{FF2B5EF4-FFF2-40B4-BE49-F238E27FC236}">
                <a16:creationId xmlns:a16="http://schemas.microsoft.com/office/drawing/2014/main" id="{880EE2B7-DEA5-40AF-80E6-A838777175F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706307" y="2916969"/>
            <a:ext cx="522213" cy="522213"/>
          </a:xfrm>
          <a:prstGeom prst="rect">
            <a:avLst/>
          </a:prstGeom>
        </p:spPr>
      </p:pic>
      <p:pic>
        <p:nvPicPr>
          <p:cNvPr id="61" name="Graphic 60" descr="Stopwatch">
            <a:extLst>
              <a:ext uri="{FF2B5EF4-FFF2-40B4-BE49-F238E27FC236}">
                <a16:creationId xmlns:a16="http://schemas.microsoft.com/office/drawing/2014/main" id="{B37860BC-F6D9-46F6-880E-EC1F283DB95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023745" y="4620810"/>
            <a:ext cx="522213" cy="522213"/>
          </a:xfrm>
          <a:prstGeom prst="rect">
            <a:avLst/>
          </a:prstGeom>
        </p:spPr>
      </p:pic>
      <p:pic>
        <p:nvPicPr>
          <p:cNvPr id="62" name="Graphic 61" descr="Shopping bag">
            <a:extLst>
              <a:ext uri="{FF2B5EF4-FFF2-40B4-BE49-F238E27FC236}">
                <a16:creationId xmlns:a16="http://schemas.microsoft.com/office/drawing/2014/main" id="{CD95CD4C-671E-4222-9E40-8ACBCA9FEC2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056639" y="1148563"/>
            <a:ext cx="522213" cy="52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802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7959</TotalTime>
  <Words>514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Cycle Diagram for PowerPoint</vt:lpstr>
      <vt:lpstr>Infographic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2017-11-07T17:52:52Z</dcterms:modified>
  <cp:category>Charts &amp; Diagrams</cp:category>
</cp:coreProperties>
</file>