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31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8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Cycle Diagram for PowerPoint</a:t>
            </a:r>
          </a:p>
        </p:txBody>
      </p:sp>
      <p:pic>
        <p:nvPicPr>
          <p:cNvPr id="57" name="Graphic 56" descr="Crawl">
            <a:extLst>
              <a:ext uri="{FF2B5EF4-FFF2-40B4-BE49-F238E27FC236}">
                <a16:creationId xmlns:a16="http://schemas.microsoft.com/office/drawing/2014/main" id="{BB58B894-2915-44FF-A942-3419C7CDB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640" y="1475728"/>
            <a:ext cx="391660" cy="391660"/>
          </a:xfrm>
          <a:prstGeom prst="rect">
            <a:avLst/>
          </a:prstGeom>
        </p:spPr>
      </p:pic>
      <p:pic>
        <p:nvPicPr>
          <p:cNvPr id="58" name="Graphic 57" descr="Chat">
            <a:extLst>
              <a:ext uri="{FF2B5EF4-FFF2-40B4-BE49-F238E27FC236}">
                <a16:creationId xmlns:a16="http://schemas.microsoft.com/office/drawing/2014/main" id="{54601AF3-32E0-456B-A2D0-8CD3BEB361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2640" y="4649822"/>
            <a:ext cx="391660" cy="391660"/>
          </a:xfrm>
          <a:prstGeom prst="rect">
            <a:avLst/>
          </a:prstGeom>
        </p:spPr>
      </p:pic>
      <p:pic>
        <p:nvPicPr>
          <p:cNvPr id="59" name="Graphic 58" descr="Handshake">
            <a:extLst>
              <a:ext uri="{FF2B5EF4-FFF2-40B4-BE49-F238E27FC236}">
                <a16:creationId xmlns:a16="http://schemas.microsoft.com/office/drawing/2014/main" id="{A2CDA98B-3E01-4D2F-897D-24DE3AF473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3015092"/>
            <a:ext cx="391660" cy="391660"/>
          </a:xfrm>
          <a:prstGeom prst="rect">
            <a:avLst/>
          </a:prstGeom>
        </p:spPr>
      </p:pic>
      <p:pic>
        <p:nvPicPr>
          <p:cNvPr id="60" name="Graphic 59" descr="Magnifying glass">
            <a:extLst>
              <a:ext uri="{FF2B5EF4-FFF2-40B4-BE49-F238E27FC236}">
                <a16:creationId xmlns:a16="http://schemas.microsoft.com/office/drawing/2014/main" id="{880EE2B7-DEA5-40AF-80E6-A838777175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2640" y="3015092"/>
            <a:ext cx="391660" cy="391660"/>
          </a:xfrm>
          <a:prstGeom prst="rect">
            <a:avLst/>
          </a:prstGeom>
        </p:spPr>
      </p:pic>
      <p:pic>
        <p:nvPicPr>
          <p:cNvPr id="61" name="Graphic 60" descr="Stopwatch">
            <a:extLst>
              <a:ext uri="{FF2B5EF4-FFF2-40B4-BE49-F238E27FC236}">
                <a16:creationId xmlns:a16="http://schemas.microsoft.com/office/drawing/2014/main" id="{B37860BC-F6D9-46F6-880E-EC1F283DB9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9702" y="4649822"/>
            <a:ext cx="391660" cy="391660"/>
          </a:xfrm>
          <a:prstGeom prst="rect">
            <a:avLst/>
          </a:prstGeom>
        </p:spPr>
      </p:pic>
      <p:pic>
        <p:nvPicPr>
          <p:cNvPr id="62" name="Graphic 61" descr="Shopping bag">
            <a:extLst>
              <a:ext uri="{FF2B5EF4-FFF2-40B4-BE49-F238E27FC236}">
                <a16:creationId xmlns:a16="http://schemas.microsoft.com/office/drawing/2014/main" id="{CD95CD4C-671E-4222-9E40-8ACBCA9FEC2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9702" y="1475728"/>
            <a:ext cx="391660" cy="39166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4EE6736-43F2-4A07-8268-90A9B2AF4CD6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34CF3FF-995F-43F0-A6CA-C1E816587BF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C542F3-2CB7-4B1D-9E5C-B5E3216892B0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3FC78E2-14DB-44C5-8842-FD62599E2A3D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200C936-86C6-4075-885B-D77517162F4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2E8FDAD-346E-4CCE-8964-DC240E63B949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9A3AA84-E1AB-4350-943F-7AA27128C5BB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91478D-AF10-4ECE-BEDE-3A6BC52513B4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AC68923-AE67-44E6-BD03-5E32571DE0B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291A966-B65B-4910-83D1-20FA9F8FD5FE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58C08B6-FFCD-4393-A984-9AFB006A7C8B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863952C-9BEC-4DEC-B5E0-1DF9D181D6E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9755F06-55BD-4D29-B4D4-B8A29653C08A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9D2767B-9CE7-4D85-A49C-92A1EFF9E4BD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70E179F-0B66-4B32-A1DF-0C04413834A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6DF4BA6-459D-446B-8877-2289FCD2B29C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9B0CB08-D489-48AF-997F-EDCE3863F3D1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65A496F-7F5C-41D8-BDE8-CA2C2B688BC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579D546-4332-4836-8EA3-B61132A6C00B}"/>
              </a:ext>
            </a:extLst>
          </p:cNvPr>
          <p:cNvGrpSpPr/>
          <p:nvPr/>
        </p:nvGrpSpPr>
        <p:grpSpPr>
          <a:xfrm>
            <a:off x="2671971" y="1847856"/>
            <a:ext cx="4025746" cy="3609253"/>
            <a:chOff x="2975576" y="2137561"/>
            <a:chExt cx="3192848" cy="286252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0B57E71D-DA2C-4074-9962-F9FE21CE3534}"/>
                </a:ext>
              </a:extLst>
            </p:cNvPr>
            <p:cNvGrpSpPr/>
            <p:nvPr/>
          </p:nvGrpSpPr>
          <p:grpSpPr>
            <a:xfrm>
              <a:off x="2975576" y="2137561"/>
              <a:ext cx="3192848" cy="2862524"/>
              <a:chOff x="3967435" y="1520651"/>
              <a:chExt cx="4257130" cy="3816698"/>
            </a:xfrm>
          </p:grpSpPr>
          <p:sp>
            <p:nvSpPr>
              <p:cNvPr id="105" name="Shape 1870">
                <a:extLst>
                  <a:ext uri="{FF2B5EF4-FFF2-40B4-BE49-F238E27FC236}">
                    <a16:creationId xmlns:a16="http://schemas.microsoft.com/office/drawing/2014/main" id="{3BB39107-76D6-42E9-93D2-FC24FAAFED03}"/>
                  </a:ext>
                </a:extLst>
              </p:cNvPr>
              <p:cNvSpPr/>
              <p:nvPr/>
            </p:nvSpPr>
            <p:spPr>
              <a:xfrm>
                <a:off x="6528432" y="3998414"/>
                <a:ext cx="102066" cy="1813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6" name="Shape 1871">
                <a:extLst>
                  <a:ext uri="{FF2B5EF4-FFF2-40B4-BE49-F238E27FC236}">
                    <a16:creationId xmlns:a16="http://schemas.microsoft.com/office/drawing/2014/main" id="{22A00C7F-9BD6-472A-A239-9C156DF5E0D7}"/>
                  </a:ext>
                </a:extLst>
              </p:cNvPr>
              <p:cNvSpPr/>
              <p:nvPr/>
            </p:nvSpPr>
            <p:spPr>
              <a:xfrm>
                <a:off x="5663566" y="4178125"/>
                <a:ext cx="20681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7" name="Shape 1872">
                <a:extLst>
                  <a:ext uri="{FF2B5EF4-FFF2-40B4-BE49-F238E27FC236}">
                    <a16:creationId xmlns:a16="http://schemas.microsoft.com/office/drawing/2014/main" id="{91EE6E67-CC1F-439C-BA70-BA9FFF5F28DC}"/>
                  </a:ext>
                </a:extLst>
              </p:cNvPr>
              <p:cNvSpPr/>
              <p:nvPr/>
            </p:nvSpPr>
            <p:spPr>
              <a:xfrm>
                <a:off x="4693949" y="3428998"/>
                <a:ext cx="639250" cy="927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51" y="0"/>
                    </a:moveTo>
                    <a:lnTo>
                      <a:pt x="0" y="21600"/>
                    </a:lnTo>
                    <a:lnTo>
                      <a:pt x="18151" y="0"/>
                    </a:lnTo>
                    <a:lnTo>
                      <a:pt x="21600" y="4126"/>
                    </a:lnTo>
                    <a:lnTo>
                      <a:pt x="18151" y="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8" name="Shape 1873">
                <a:extLst>
                  <a:ext uri="{FF2B5EF4-FFF2-40B4-BE49-F238E27FC236}">
                    <a16:creationId xmlns:a16="http://schemas.microsoft.com/office/drawing/2014/main" id="{A4C591FC-40A7-4456-9AA9-D5EBDB9AE5E6}"/>
                  </a:ext>
                </a:extLst>
              </p:cNvPr>
              <p:cNvSpPr/>
              <p:nvPr/>
            </p:nvSpPr>
            <p:spPr>
              <a:xfrm>
                <a:off x="5558815" y="2680969"/>
                <a:ext cx="104752" cy="178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9" name="Shape 1874">
                <a:extLst>
                  <a:ext uri="{FF2B5EF4-FFF2-40B4-BE49-F238E27FC236}">
                    <a16:creationId xmlns:a16="http://schemas.microsoft.com/office/drawing/2014/main" id="{8AB80E2A-ACB9-46C3-8012-8A9FB68B05C7}"/>
                  </a:ext>
                </a:extLst>
              </p:cNvPr>
              <p:cNvSpPr/>
              <p:nvPr/>
            </p:nvSpPr>
            <p:spPr>
              <a:xfrm>
                <a:off x="6321616" y="2679381"/>
                <a:ext cx="20681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E42963C9-7BB8-4980-AC4C-2F526E1FD778}"/>
                  </a:ext>
                </a:extLst>
              </p:cNvPr>
              <p:cNvGrpSpPr/>
              <p:nvPr/>
            </p:nvGrpSpPr>
            <p:grpSpPr>
              <a:xfrm>
                <a:off x="3967435" y="2680968"/>
                <a:ext cx="1696133" cy="2152768"/>
                <a:chOff x="0" y="0"/>
                <a:chExt cx="1696132" cy="2152766"/>
              </a:xfrm>
            </p:grpSpPr>
            <p:sp>
              <p:nvSpPr>
                <p:cNvPr id="126" name="Shape 1875">
                  <a:extLst>
                    <a:ext uri="{FF2B5EF4-FFF2-40B4-BE49-F238E27FC236}">
                      <a16:creationId xmlns:a16="http://schemas.microsoft.com/office/drawing/2014/main" id="{6BC992F7-7A78-4F48-9F3A-98B39E2F4C6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6132" cy="21527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0" h="21600" extrusionOk="0">
                      <a:moveTo>
                        <a:pt x="7835" y="0"/>
                      </a:moveTo>
                      <a:cubicBezTo>
                        <a:pt x="5791" y="64"/>
                        <a:pt x="3827" y="925"/>
                        <a:pt x="2705" y="2457"/>
                      </a:cubicBezTo>
                      <a:cubicBezTo>
                        <a:pt x="662" y="5296"/>
                        <a:pt x="662" y="5296"/>
                        <a:pt x="662" y="5296"/>
                      </a:cubicBezTo>
                      <a:cubicBezTo>
                        <a:pt x="-220" y="6509"/>
                        <a:pt x="-220" y="8487"/>
                        <a:pt x="662" y="9699"/>
                      </a:cubicBezTo>
                      <a:cubicBezTo>
                        <a:pt x="9278" y="21600"/>
                        <a:pt x="9278" y="21600"/>
                        <a:pt x="9278" y="21600"/>
                      </a:cubicBezTo>
                      <a:cubicBezTo>
                        <a:pt x="8156" y="20069"/>
                        <a:pt x="8196" y="18282"/>
                        <a:pt x="9157" y="16814"/>
                      </a:cubicBezTo>
                      <a:cubicBezTo>
                        <a:pt x="21380" y="0"/>
                        <a:pt x="21380" y="0"/>
                        <a:pt x="21380" y="0"/>
                      </a:cubicBezTo>
                      <a:cubicBezTo>
                        <a:pt x="7835" y="0"/>
                        <a:pt x="7835" y="0"/>
                        <a:pt x="7835" y="0"/>
                      </a:cubicBezTo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7" name="Shape 1876">
                  <a:extLst>
                    <a:ext uri="{FF2B5EF4-FFF2-40B4-BE49-F238E27FC236}">
                      <a16:creationId xmlns:a16="http://schemas.microsoft.com/office/drawing/2014/main" id="{D8B8E90B-F20C-4F59-B385-E7863088709F}"/>
                    </a:ext>
                  </a:extLst>
                </p:cNvPr>
                <p:cNvSpPr/>
                <p:nvPr/>
              </p:nvSpPr>
              <p:spPr>
                <a:xfrm>
                  <a:off x="621763" y="0"/>
                  <a:ext cx="1074369" cy="178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0"/>
                      </a:lnTo>
                      <a:lnTo>
                        <a:pt x="19494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3D3BB359-3521-4CB7-AC1D-F956BCBBCD25}"/>
                  </a:ext>
                </a:extLst>
              </p:cNvPr>
              <p:cNvGrpSpPr/>
              <p:nvPr/>
            </p:nvGrpSpPr>
            <p:grpSpPr>
              <a:xfrm>
                <a:off x="4182281" y="1520651"/>
                <a:ext cx="2346153" cy="1404739"/>
                <a:chOff x="0" y="-1"/>
                <a:chExt cx="2346151" cy="1404738"/>
              </a:xfrm>
            </p:grpSpPr>
            <p:sp>
              <p:nvSpPr>
                <p:cNvPr id="124" name="Shape 1878">
                  <a:extLst>
                    <a:ext uri="{FF2B5EF4-FFF2-40B4-BE49-F238E27FC236}">
                      <a16:creationId xmlns:a16="http://schemas.microsoft.com/office/drawing/2014/main" id="{26574CD3-565B-46E4-973C-8F5455C046F8}"/>
                    </a:ext>
                  </a:extLst>
                </p:cNvPr>
                <p:cNvSpPr/>
                <p:nvPr/>
              </p:nvSpPr>
              <p:spPr>
                <a:xfrm>
                  <a:off x="0" y="-1"/>
                  <a:ext cx="2346151" cy="1404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654" y="3567"/>
                      </a:moveTo>
                      <a:cubicBezTo>
                        <a:pt x="15863" y="1417"/>
                        <a:pt x="14429" y="0"/>
                        <a:pt x="12820" y="0"/>
                      </a:cubicBezTo>
                      <a:cubicBezTo>
                        <a:pt x="9805" y="0"/>
                        <a:pt x="9805" y="0"/>
                        <a:pt x="9805" y="0"/>
                      </a:cubicBezTo>
                      <a:cubicBezTo>
                        <a:pt x="8517" y="0"/>
                        <a:pt x="6937" y="1515"/>
                        <a:pt x="6293" y="3372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820" y="19254"/>
                        <a:pt x="2254" y="17935"/>
                        <a:pt x="3746" y="17837"/>
                      </a:cubicBezTo>
                      <a:cubicBezTo>
                        <a:pt x="21600" y="17837"/>
                        <a:pt x="21600" y="17837"/>
                        <a:pt x="21600" y="17837"/>
                      </a:cubicBezTo>
                      <a:cubicBezTo>
                        <a:pt x="16654" y="3567"/>
                        <a:pt x="16654" y="3567"/>
                        <a:pt x="16654" y="3567"/>
                      </a:cubicBezTo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5" name="Shape 1879">
                  <a:extLst>
                    <a:ext uri="{FF2B5EF4-FFF2-40B4-BE49-F238E27FC236}">
                      <a16:creationId xmlns:a16="http://schemas.microsoft.com/office/drawing/2014/main" id="{DFA525A1-7741-4D91-85E8-B2315C83CAF6}"/>
                    </a:ext>
                  </a:extLst>
                </p:cNvPr>
                <p:cNvSpPr/>
                <p:nvPr/>
              </p:nvSpPr>
              <p:spPr>
                <a:xfrm>
                  <a:off x="1808966" y="232332"/>
                  <a:ext cx="537185" cy="9279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3284" y="21600"/>
                      </a:lnTo>
                      <a:lnTo>
                        <a:pt x="21600" y="21600"/>
                      </a:lnTo>
                      <a:lnTo>
                        <a:pt x="9828" y="98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ED4ED223-7C93-44A8-A565-08A00A00578C}"/>
                  </a:ext>
                </a:extLst>
              </p:cNvPr>
              <p:cNvGrpSpPr/>
              <p:nvPr/>
            </p:nvGrpSpPr>
            <p:grpSpPr>
              <a:xfrm>
                <a:off x="5663564" y="3931266"/>
                <a:ext cx="2346155" cy="1406082"/>
                <a:chOff x="-1" y="0"/>
                <a:chExt cx="2346152" cy="1406080"/>
              </a:xfrm>
            </p:grpSpPr>
            <p:sp>
              <p:nvSpPr>
                <p:cNvPr id="122" name="Shape 1881">
                  <a:extLst>
                    <a:ext uri="{FF2B5EF4-FFF2-40B4-BE49-F238E27FC236}">
                      <a16:creationId xmlns:a16="http://schemas.microsoft.com/office/drawing/2014/main" id="{F6E019A1-4739-44B6-BE30-EE7B494E764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46151" cy="140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917" y="18081"/>
                      </a:moveTo>
                      <a:cubicBezTo>
                        <a:pt x="5737" y="20183"/>
                        <a:pt x="7141" y="21600"/>
                        <a:pt x="8780" y="21600"/>
                      </a:cubicBezTo>
                      <a:cubicBezTo>
                        <a:pt x="11766" y="21600"/>
                        <a:pt x="11766" y="21600"/>
                        <a:pt x="11766" y="21600"/>
                      </a:cubicBezTo>
                      <a:cubicBezTo>
                        <a:pt x="13054" y="21600"/>
                        <a:pt x="14634" y="20085"/>
                        <a:pt x="15278" y="18228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20780" y="2346"/>
                        <a:pt x="19346" y="3714"/>
                        <a:pt x="17824" y="3812"/>
                      </a:cubicBezTo>
                      <a:cubicBezTo>
                        <a:pt x="0" y="3812"/>
                        <a:pt x="0" y="3812"/>
                        <a:pt x="0" y="3812"/>
                      </a:cubicBezTo>
                      <a:cubicBezTo>
                        <a:pt x="4917" y="18081"/>
                        <a:pt x="4917" y="18081"/>
                        <a:pt x="4917" y="18081"/>
                      </a:cubicBezTo>
                    </a:path>
                  </a:pathLst>
                </a:custGeom>
                <a:solidFill>
                  <a:schemeClr val="accent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3" name="Shape 1882">
                  <a:extLst>
                    <a:ext uri="{FF2B5EF4-FFF2-40B4-BE49-F238E27FC236}">
                      <a16:creationId xmlns:a16="http://schemas.microsoft.com/office/drawing/2014/main" id="{7303E098-C4FE-4976-9601-0A7557ED6A31}"/>
                    </a:ext>
                  </a:extLst>
                </p:cNvPr>
                <p:cNvSpPr/>
                <p:nvPr/>
              </p:nvSpPr>
              <p:spPr>
                <a:xfrm>
                  <a:off x="-1" y="248447"/>
                  <a:ext cx="534500" cy="9279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71" y="219"/>
                      </a:lnTo>
                      <a:lnTo>
                        <a:pt x="21600" y="21600"/>
                      </a:lnTo>
                      <a:lnTo>
                        <a:pt x="835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5CBC97BA-8F94-412D-B01C-6B7EA9A62E7E}"/>
                  </a:ext>
                </a:extLst>
              </p:cNvPr>
              <p:cNvGrpSpPr/>
              <p:nvPr/>
            </p:nvGrpSpPr>
            <p:grpSpPr>
              <a:xfrm>
                <a:off x="4636938" y="3428998"/>
                <a:ext cx="1980134" cy="1908351"/>
                <a:chOff x="-1" y="0"/>
                <a:chExt cx="1980130" cy="1908349"/>
              </a:xfrm>
            </p:grpSpPr>
            <p:sp>
              <p:nvSpPr>
                <p:cNvPr id="120" name="Shape 1888">
                  <a:extLst>
                    <a:ext uri="{FF2B5EF4-FFF2-40B4-BE49-F238E27FC236}">
                      <a16:creationId xmlns:a16="http://schemas.microsoft.com/office/drawing/2014/main" id="{30015B69-C6AD-458B-AACC-B448D7800CCA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980130" cy="19083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0" h="21600" extrusionOk="0">
                      <a:moveTo>
                        <a:pt x="617" y="10512"/>
                      </a:moveTo>
                      <a:cubicBezTo>
                        <a:pt x="-206" y="12168"/>
                        <a:pt x="-240" y="14184"/>
                        <a:pt x="720" y="15912"/>
                      </a:cubicBezTo>
                      <a:cubicBezTo>
                        <a:pt x="2469" y="19116"/>
                        <a:pt x="2469" y="19116"/>
                        <a:pt x="2469" y="19116"/>
                      </a:cubicBezTo>
                      <a:cubicBezTo>
                        <a:pt x="3223" y="20484"/>
                        <a:pt x="5074" y="21600"/>
                        <a:pt x="6583" y="21600"/>
                      </a:cubicBezTo>
                      <a:cubicBezTo>
                        <a:pt x="21360" y="21600"/>
                        <a:pt x="21360" y="21600"/>
                        <a:pt x="21360" y="21600"/>
                      </a:cubicBezTo>
                      <a:cubicBezTo>
                        <a:pt x="19440" y="21600"/>
                        <a:pt x="17794" y="20556"/>
                        <a:pt x="16834" y="19008"/>
                      </a:cubicBezTo>
                      <a:cubicBezTo>
                        <a:pt x="6411" y="0"/>
                        <a:pt x="6411" y="0"/>
                        <a:pt x="6411" y="0"/>
                      </a:cubicBezTo>
                      <a:cubicBezTo>
                        <a:pt x="617" y="10512"/>
                        <a:pt x="617" y="10512"/>
                        <a:pt x="617" y="10512"/>
                      </a:cubicBezTo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1" name="Shape 1889">
                  <a:extLst>
                    <a:ext uri="{FF2B5EF4-FFF2-40B4-BE49-F238E27FC236}">
                      <a16:creationId xmlns:a16="http://schemas.microsoft.com/office/drawing/2014/main" id="{D6F43363-0708-4149-AAF0-2B9D8B40F52D}"/>
                    </a:ext>
                  </a:extLst>
                </p:cNvPr>
                <p:cNvSpPr/>
                <p:nvPr/>
              </p:nvSpPr>
              <p:spPr>
                <a:xfrm>
                  <a:off x="57008" y="0"/>
                  <a:ext cx="639250" cy="9279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151" y="0"/>
                      </a:moveTo>
                      <a:lnTo>
                        <a:pt x="0" y="21600"/>
                      </a:lnTo>
                      <a:lnTo>
                        <a:pt x="21600" y="4126"/>
                      </a:lnTo>
                      <a:lnTo>
                        <a:pt x="18151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A76748FA-68E6-4CC2-B53B-96A16D41C47B}"/>
                  </a:ext>
                </a:extLst>
              </p:cNvPr>
              <p:cNvGrpSpPr/>
              <p:nvPr/>
            </p:nvGrpSpPr>
            <p:grpSpPr>
              <a:xfrm>
                <a:off x="5574931" y="1520652"/>
                <a:ext cx="1977819" cy="1908349"/>
                <a:chOff x="0" y="0"/>
                <a:chExt cx="1977818" cy="1908348"/>
              </a:xfrm>
            </p:grpSpPr>
            <p:sp>
              <p:nvSpPr>
                <p:cNvPr id="118" name="Shape 1893">
                  <a:extLst>
                    <a:ext uri="{FF2B5EF4-FFF2-40B4-BE49-F238E27FC236}">
                      <a16:creationId xmlns:a16="http://schemas.microsoft.com/office/drawing/2014/main" id="{E53375B8-AE9E-49BF-A170-F4FA5A589ED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77818" cy="19083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4" h="21600" extrusionOk="0">
                      <a:moveTo>
                        <a:pt x="20741" y="11088"/>
                      </a:moveTo>
                      <a:cubicBezTo>
                        <a:pt x="21566" y="9432"/>
                        <a:pt x="21600" y="7416"/>
                        <a:pt x="20673" y="5688"/>
                      </a:cubicBezTo>
                      <a:cubicBezTo>
                        <a:pt x="18887" y="2484"/>
                        <a:pt x="18887" y="2484"/>
                        <a:pt x="18887" y="2484"/>
                      </a:cubicBezTo>
                      <a:cubicBezTo>
                        <a:pt x="18132" y="1116"/>
                        <a:pt x="16277" y="0"/>
                        <a:pt x="147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889" y="0"/>
                        <a:pt x="3571" y="1044"/>
                        <a:pt x="4499" y="2628"/>
                      </a:cubicBezTo>
                      <a:cubicBezTo>
                        <a:pt x="14972" y="21600"/>
                        <a:pt x="14972" y="21600"/>
                        <a:pt x="14972" y="21600"/>
                      </a:cubicBezTo>
                      <a:cubicBezTo>
                        <a:pt x="20741" y="11088"/>
                        <a:pt x="20741" y="11088"/>
                        <a:pt x="20741" y="11088"/>
                      </a:cubicBezTo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9" name="Shape 1894">
                  <a:extLst>
                    <a:ext uri="{FF2B5EF4-FFF2-40B4-BE49-F238E27FC236}">
                      <a16:creationId xmlns:a16="http://schemas.microsoft.com/office/drawing/2014/main" id="{C89C57AC-0CD6-4500-A996-132672151861}"/>
                    </a:ext>
                  </a:extLst>
                </p:cNvPr>
                <p:cNvSpPr/>
                <p:nvPr/>
              </p:nvSpPr>
              <p:spPr>
                <a:xfrm>
                  <a:off x="1281183" y="979018"/>
                  <a:ext cx="639250" cy="9293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17449"/>
                      </a:lnTo>
                      <a:lnTo>
                        <a:pt x="3539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BEE32118-1C78-4858-A768-E09D0296F95E}"/>
                  </a:ext>
                </a:extLst>
              </p:cNvPr>
              <p:cNvGrpSpPr/>
              <p:nvPr/>
            </p:nvGrpSpPr>
            <p:grpSpPr>
              <a:xfrm>
                <a:off x="6528431" y="2022919"/>
                <a:ext cx="1696134" cy="2156797"/>
                <a:chOff x="0" y="0"/>
                <a:chExt cx="1696132" cy="2156796"/>
              </a:xfrm>
            </p:grpSpPr>
            <p:sp>
              <p:nvSpPr>
                <p:cNvPr id="116" name="Shape 1896">
                  <a:extLst>
                    <a:ext uri="{FF2B5EF4-FFF2-40B4-BE49-F238E27FC236}">
                      <a16:creationId xmlns:a16="http://schemas.microsoft.com/office/drawing/2014/main" id="{49C20F40-488E-4257-80F3-B28C7720B71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6132" cy="2156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0" h="21600" extrusionOk="0">
                      <a:moveTo>
                        <a:pt x="13505" y="21600"/>
                      </a:moveTo>
                      <a:cubicBezTo>
                        <a:pt x="15589" y="21536"/>
                        <a:pt x="17553" y="20644"/>
                        <a:pt x="18675" y="19115"/>
                      </a:cubicBezTo>
                      <a:cubicBezTo>
                        <a:pt x="20718" y="16280"/>
                        <a:pt x="20718" y="16280"/>
                        <a:pt x="20718" y="16280"/>
                      </a:cubicBezTo>
                      <a:cubicBezTo>
                        <a:pt x="21600" y="15069"/>
                        <a:pt x="21600" y="13094"/>
                        <a:pt x="20718" y="11883"/>
                      </a:cubicBezTo>
                      <a:cubicBezTo>
                        <a:pt x="12102" y="0"/>
                        <a:pt x="12102" y="0"/>
                        <a:pt x="12102" y="0"/>
                      </a:cubicBezTo>
                      <a:cubicBezTo>
                        <a:pt x="13184" y="1529"/>
                        <a:pt x="13144" y="3313"/>
                        <a:pt x="12183" y="477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13505" y="21600"/>
                        <a:pt x="13505" y="21600"/>
                        <a:pt x="13505" y="21600"/>
                      </a:cubicBezTo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7" name="Shape 1897">
                  <a:extLst>
                    <a:ext uri="{FF2B5EF4-FFF2-40B4-BE49-F238E27FC236}">
                      <a16:creationId xmlns:a16="http://schemas.microsoft.com/office/drawing/2014/main" id="{D8186F7E-427D-4C61-B0D4-D184AC741D92}"/>
                    </a:ext>
                  </a:extLst>
                </p:cNvPr>
                <p:cNvSpPr/>
                <p:nvPr/>
              </p:nvSpPr>
              <p:spPr>
                <a:xfrm>
                  <a:off x="0" y="1975495"/>
                  <a:ext cx="1071683" cy="1813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7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057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</p:grpSp>
        <p:pic>
          <p:nvPicPr>
            <p:cNvPr id="99" name="Graphic 98" descr="Crawl">
              <a:extLst>
                <a:ext uri="{FF2B5EF4-FFF2-40B4-BE49-F238E27FC236}">
                  <a16:creationId xmlns:a16="http://schemas.microsoft.com/office/drawing/2014/main" id="{E0B1F4F2-C936-487C-A2D3-932A6DD4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820801" y="2243279"/>
              <a:ext cx="685800" cy="685800"/>
            </a:xfrm>
            <a:prstGeom prst="rect">
              <a:avLst/>
            </a:prstGeom>
          </p:spPr>
        </p:pic>
        <p:pic>
          <p:nvPicPr>
            <p:cNvPr id="100" name="Graphic 99" descr="Chat">
              <a:extLst>
                <a:ext uri="{FF2B5EF4-FFF2-40B4-BE49-F238E27FC236}">
                  <a16:creationId xmlns:a16="http://schemas.microsoft.com/office/drawing/2014/main" id="{81611FDF-80DF-4E18-9112-B6E7339F5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709546" y="4223071"/>
              <a:ext cx="685800" cy="685800"/>
            </a:xfrm>
            <a:prstGeom prst="rect">
              <a:avLst/>
            </a:prstGeom>
          </p:spPr>
        </p:pic>
        <p:pic>
          <p:nvPicPr>
            <p:cNvPr id="101" name="Graphic 100" descr="Handshake">
              <a:extLst>
                <a:ext uri="{FF2B5EF4-FFF2-40B4-BE49-F238E27FC236}">
                  <a16:creationId xmlns:a16="http://schemas.microsoft.com/office/drawing/2014/main" id="{06BA1D15-2955-4CEB-9DEF-93A752AB7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128236" y="3234890"/>
              <a:ext cx="685800" cy="685800"/>
            </a:xfrm>
            <a:prstGeom prst="rect">
              <a:avLst/>
            </a:prstGeom>
          </p:spPr>
        </p:pic>
        <p:pic>
          <p:nvPicPr>
            <p:cNvPr id="102" name="Graphic 101" descr="Magnifying glass">
              <a:extLst>
                <a:ext uri="{FF2B5EF4-FFF2-40B4-BE49-F238E27FC236}">
                  <a16:creationId xmlns:a16="http://schemas.microsoft.com/office/drawing/2014/main" id="{9EBF398C-A0FD-4F6E-AA41-38205C3D3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354146" y="3231054"/>
              <a:ext cx="685800" cy="685800"/>
            </a:xfrm>
            <a:prstGeom prst="rect">
              <a:avLst/>
            </a:prstGeom>
          </p:spPr>
        </p:pic>
        <p:pic>
          <p:nvPicPr>
            <p:cNvPr id="103" name="Graphic 102" descr="Stopwatch">
              <a:extLst>
                <a:ext uri="{FF2B5EF4-FFF2-40B4-BE49-F238E27FC236}">
                  <a16:creationId xmlns:a16="http://schemas.microsoft.com/office/drawing/2014/main" id="{D01C75E7-5978-4917-8469-1D7F7586B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3673618" y="4172234"/>
              <a:ext cx="685800" cy="685800"/>
            </a:xfrm>
            <a:prstGeom prst="rect">
              <a:avLst/>
            </a:prstGeom>
          </p:spPr>
        </p:pic>
        <p:pic>
          <p:nvPicPr>
            <p:cNvPr id="104" name="Graphic 103" descr="Shopping bag">
              <a:extLst>
                <a:ext uri="{FF2B5EF4-FFF2-40B4-BE49-F238E27FC236}">
                  <a16:creationId xmlns:a16="http://schemas.microsoft.com/office/drawing/2014/main" id="{A962B7D0-EF6D-483E-9233-8DEF5406A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698600" y="2231131"/>
              <a:ext cx="685800" cy="685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29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Infographic Cycle Diagram for PowerPoint</a:t>
            </a:r>
          </a:p>
        </p:txBody>
      </p:sp>
      <p:pic>
        <p:nvPicPr>
          <p:cNvPr id="57" name="Graphic 56" descr="Crawl">
            <a:extLst>
              <a:ext uri="{FF2B5EF4-FFF2-40B4-BE49-F238E27FC236}">
                <a16:creationId xmlns:a16="http://schemas.microsoft.com/office/drawing/2014/main" id="{BB58B894-2915-44FF-A942-3419C7CDB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2640" y="1475728"/>
            <a:ext cx="391660" cy="391660"/>
          </a:xfrm>
          <a:prstGeom prst="rect">
            <a:avLst/>
          </a:prstGeom>
        </p:spPr>
      </p:pic>
      <p:pic>
        <p:nvPicPr>
          <p:cNvPr id="58" name="Graphic 57" descr="Chat">
            <a:extLst>
              <a:ext uri="{FF2B5EF4-FFF2-40B4-BE49-F238E27FC236}">
                <a16:creationId xmlns:a16="http://schemas.microsoft.com/office/drawing/2014/main" id="{54601AF3-32E0-456B-A2D0-8CD3BEB361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2640" y="4649822"/>
            <a:ext cx="391660" cy="391660"/>
          </a:xfrm>
          <a:prstGeom prst="rect">
            <a:avLst/>
          </a:prstGeom>
        </p:spPr>
      </p:pic>
      <p:pic>
        <p:nvPicPr>
          <p:cNvPr id="59" name="Graphic 58" descr="Handshake">
            <a:extLst>
              <a:ext uri="{FF2B5EF4-FFF2-40B4-BE49-F238E27FC236}">
                <a16:creationId xmlns:a16="http://schemas.microsoft.com/office/drawing/2014/main" id="{A2CDA98B-3E01-4D2F-897D-24DE3AF473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9702" y="3015092"/>
            <a:ext cx="391660" cy="391660"/>
          </a:xfrm>
          <a:prstGeom prst="rect">
            <a:avLst/>
          </a:prstGeom>
        </p:spPr>
      </p:pic>
      <p:pic>
        <p:nvPicPr>
          <p:cNvPr id="60" name="Graphic 59" descr="Magnifying glass">
            <a:extLst>
              <a:ext uri="{FF2B5EF4-FFF2-40B4-BE49-F238E27FC236}">
                <a16:creationId xmlns:a16="http://schemas.microsoft.com/office/drawing/2014/main" id="{880EE2B7-DEA5-40AF-80E6-A838777175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02640" y="3015092"/>
            <a:ext cx="391660" cy="391660"/>
          </a:xfrm>
          <a:prstGeom prst="rect">
            <a:avLst/>
          </a:prstGeom>
        </p:spPr>
      </p:pic>
      <p:pic>
        <p:nvPicPr>
          <p:cNvPr id="61" name="Graphic 60" descr="Stopwatch">
            <a:extLst>
              <a:ext uri="{FF2B5EF4-FFF2-40B4-BE49-F238E27FC236}">
                <a16:creationId xmlns:a16="http://schemas.microsoft.com/office/drawing/2014/main" id="{B37860BC-F6D9-46F6-880E-EC1F283DB9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9702" y="4649822"/>
            <a:ext cx="391660" cy="391660"/>
          </a:xfrm>
          <a:prstGeom prst="rect">
            <a:avLst/>
          </a:prstGeom>
        </p:spPr>
      </p:pic>
      <p:pic>
        <p:nvPicPr>
          <p:cNvPr id="62" name="Graphic 61" descr="Shopping bag">
            <a:extLst>
              <a:ext uri="{FF2B5EF4-FFF2-40B4-BE49-F238E27FC236}">
                <a16:creationId xmlns:a16="http://schemas.microsoft.com/office/drawing/2014/main" id="{CD95CD4C-671E-4222-9E40-8ACBCA9FEC2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9702" y="1475728"/>
            <a:ext cx="391660" cy="39166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A4EE6736-43F2-4A07-8268-90A9B2AF4CD6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34CF3FF-995F-43F0-A6CA-C1E816587BF1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5C542F3-2CB7-4B1D-9E5C-B5E3216892B0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3FC78E2-14DB-44C5-8842-FD62599E2A3D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200C936-86C6-4075-885B-D77517162F4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2E8FDAD-346E-4CCE-8964-DC240E63B949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9A3AA84-E1AB-4350-943F-7AA27128C5BB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91478D-AF10-4ECE-BEDE-3A6BC52513B4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AC68923-AE67-44E6-BD03-5E32571DE0B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291A966-B65B-4910-83D1-20FA9F8FD5FE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58C08B6-FFCD-4393-A984-9AFB006A7C8B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863952C-9BEC-4DEC-B5E0-1DF9D181D6E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9755F06-55BD-4D29-B4D4-B8A29653C08A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9D2767B-9CE7-4D85-A49C-92A1EFF9E4BD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70E179F-0B66-4B32-A1DF-0C04413834A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6DF4BA6-459D-446B-8877-2289FCD2B29C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9B0CB08-D489-48AF-997F-EDCE3863F3D1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65A496F-7F5C-41D8-BDE8-CA2C2B688BC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579D546-4332-4836-8EA3-B61132A6C00B}"/>
              </a:ext>
            </a:extLst>
          </p:cNvPr>
          <p:cNvGrpSpPr/>
          <p:nvPr/>
        </p:nvGrpSpPr>
        <p:grpSpPr>
          <a:xfrm>
            <a:off x="2671971" y="1847856"/>
            <a:ext cx="4025746" cy="3609253"/>
            <a:chOff x="2975576" y="2137561"/>
            <a:chExt cx="3192848" cy="286252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0B57E71D-DA2C-4074-9962-F9FE21CE3534}"/>
                </a:ext>
              </a:extLst>
            </p:cNvPr>
            <p:cNvGrpSpPr/>
            <p:nvPr/>
          </p:nvGrpSpPr>
          <p:grpSpPr>
            <a:xfrm>
              <a:off x="2975576" y="2137561"/>
              <a:ext cx="3192848" cy="2862524"/>
              <a:chOff x="3967435" y="1520651"/>
              <a:chExt cx="4257130" cy="3816698"/>
            </a:xfrm>
          </p:grpSpPr>
          <p:sp>
            <p:nvSpPr>
              <p:cNvPr id="105" name="Shape 1870">
                <a:extLst>
                  <a:ext uri="{FF2B5EF4-FFF2-40B4-BE49-F238E27FC236}">
                    <a16:creationId xmlns:a16="http://schemas.microsoft.com/office/drawing/2014/main" id="{3BB39107-76D6-42E9-93D2-FC24FAAFED03}"/>
                  </a:ext>
                </a:extLst>
              </p:cNvPr>
              <p:cNvSpPr/>
              <p:nvPr/>
            </p:nvSpPr>
            <p:spPr>
              <a:xfrm>
                <a:off x="6528432" y="3998414"/>
                <a:ext cx="102066" cy="1813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6" name="Shape 1871">
                <a:extLst>
                  <a:ext uri="{FF2B5EF4-FFF2-40B4-BE49-F238E27FC236}">
                    <a16:creationId xmlns:a16="http://schemas.microsoft.com/office/drawing/2014/main" id="{22A00C7F-9BD6-472A-A239-9C156DF5E0D7}"/>
                  </a:ext>
                </a:extLst>
              </p:cNvPr>
              <p:cNvSpPr/>
              <p:nvPr/>
            </p:nvSpPr>
            <p:spPr>
              <a:xfrm>
                <a:off x="5663566" y="4178125"/>
                <a:ext cx="20681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7" name="Shape 1872">
                <a:extLst>
                  <a:ext uri="{FF2B5EF4-FFF2-40B4-BE49-F238E27FC236}">
                    <a16:creationId xmlns:a16="http://schemas.microsoft.com/office/drawing/2014/main" id="{91EE6E67-CC1F-439C-BA70-BA9FFF5F28DC}"/>
                  </a:ext>
                </a:extLst>
              </p:cNvPr>
              <p:cNvSpPr/>
              <p:nvPr/>
            </p:nvSpPr>
            <p:spPr>
              <a:xfrm>
                <a:off x="4693949" y="3428998"/>
                <a:ext cx="639250" cy="927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151" y="0"/>
                    </a:moveTo>
                    <a:lnTo>
                      <a:pt x="0" y="21600"/>
                    </a:lnTo>
                    <a:lnTo>
                      <a:pt x="18151" y="0"/>
                    </a:lnTo>
                    <a:lnTo>
                      <a:pt x="21600" y="4126"/>
                    </a:lnTo>
                    <a:lnTo>
                      <a:pt x="18151" y="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8" name="Shape 1873">
                <a:extLst>
                  <a:ext uri="{FF2B5EF4-FFF2-40B4-BE49-F238E27FC236}">
                    <a16:creationId xmlns:a16="http://schemas.microsoft.com/office/drawing/2014/main" id="{A4C591FC-40A7-4456-9AA9-D5EBDB9AE5E6}"/>
                  </a:ext>
                </a:extLst>
              </p:cNvPr>
              <p:cNvSpPr/>
              <p:nvPr/>
            </p:nvSpPr>
            <p:spPr>
              <a:xfrm>
                <a:off x="5558815" y="2680969"/>
                <a:ext cx="104752" cy="178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D9D9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sp>
            <p:nvSpPr>
              <p:cNvPr id="109" name="Shape 1874">
                <a:extLst>
                  <a:ext uri="{FF2B5EF4-FFF2-40B4-BE49-F238E27FC236}">
                    <a16:creationId xmlns:a16="http://schemas.microsoft.com/office/drawing/2014/main" id="{8AB80E2A-ACB9-46C3-8012-8A9FB68B05C7}"/>
                  </a:ext>
                </a:extLst>
              </p:cNvPr>
              <p:cNvSpPr/>
              <p:nvPr/>
            </p:nvSpPr>
            <p:spPr>
              <a:xfrm>
                <a:off x="6321616" y="2679381"/>
                <a:ext cx="20681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18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377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565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754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5943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131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319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508" algn="l" defTabSz="914377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endParaRPr sz="1350"/>
              </a:p>
            </p:txBody>
          </p: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E42963C9-7BB8-4980-AC4C-2F526E1FD778}"/>
                  </a:ext>
                </a:extLst>
              </p:cNvPr>
              <p:cNvGrpSpPr/>
              <p:nvPr/>
            </p:nvGrpSpPr>
            <p:grpSpPr>
              <a:xfrm>
                <a:off x="3967435" y="2680968"/>
                <a:ext cx="1696133" cy="2152768"/>
                <a:chOff x="0" y="0"/>
                <a:chExt cx="1696132" cy="2152766"/>
              </a:xfrm>
            </p:grpSpPr>
            <p:sp>
              <p:nvSpPr>
                <p:cNvPr id="126" name="Shape 1875">
                  <a:extLst>
                    <a:ext uri="{FF2B5EF4-FFF2-40B4-BE49-F238E27FC236}">
                      <a16:creationId xmlns:a16="http://schemas.microsoft.com/office/drawing/2014/main" id="{6BC992F7-7A78-4F48-9F3A-98B39E2F4C6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6132" cy="21527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0" h="21600" extrusionOk="0">
                      <a:moveTo>
                        <a:pt x="7835" y="0"/>
                      </a:moveTo>
                      <a:cubicBezTo>
                        <a:pt x="5791" y="64"/>
                        <a:pt x="3827" y="925"/>
                        <a:pt x="2705" y="2457"/>
                      </a:cubicBezTo>
                      <a:cubicBezTo>
                        <a:pt x="662" y="5296"/>
                        <a:pt x="662" y="5296"/>
                        <a:pt x="662" y="5296"/>
                      </a:cubicBezTo>
                      <a:cubicBezTo>
                        <a:pt x="-220" y="6509"/>
                        <a:pt x="-220" y="8487"/>
                        <a:pt x="662" y="9699"/>
                      </a:cubicBezTo>
                      <a:cubicBezTo>
                        <a:pt x="9278" y="21600"/>
                        <a:pt x="9278" y="21600"/>
                        <a:pt x="9278" y="21600"/>
                      </a:cubicBezTo>
                      <a:cubicBezTo>
                        <a:pt x="8156" y="20069"/>
                        <a:pt x="8196" y="18282"/>
                        <a:pt x="9157" y="16814"/>
                      </a:cubicBezTo>
                      <a:cubicBezTo>
                        <a:pt x="21380" y="0"/>
                        <a:pt x="21380" y="0"/>
                        <a:pt x="21380" y="0"/>
                      </a:cubicBezTo>
                      <a:cubicBezTo>
                        <a:pt x="7835" y="0"/>
                        <a:pt x="7835" y="0"/>
                        <a:pt x="7835" y="0"/>
                      </a:cubicBezTo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7" name="Shape 1876">
                  <a:extLst>
                    <a:ext uri="{FF2B5EF4-FFF2-40B4-BE49-F238E27FC236}">
                      <a16:creationId xmlns:a16="http://schemas.microsoft.com/office/drawing/2014/main" id="{D8B8E90B-F20C-4F59-B385-E7863088709F}"/>
                    </a:ext>
                  </a:extLst>
                </p:cNvPr>
                <p:cNvSpPr/>
                <p:nvPr/>
              </p:nvSpPr>
              <p:spPr>
                <a:xfrm>
                  <a:off x="621763" y="0"/>
                  <a:ext cx="1074369" cy="178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0"/>
                      </a:lnTo>
                      <a:lnTo>
                        <a:pt x="19494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3D3BB359-3521-4CB7-AC1D-F956BCBBCD25}"/>
                  </a:ext>
                </a:extLst>
              </p:cNvPr>
              <p:cNvGrpSpPr/>
              <p:nvPr/>
            </p:nvGrpSpPr>
            <p:grpSpPr>
              <a:xfrm>
                <a:off x="4182281" y="1520651"/>
                <a:ext cx="2346153" cy="1404739"/>
                <a:chOff x="0" y="-1"/>
                <a:chExt cx="2346151" cy="1404738"/>
              </a:xfrm>
            </p:grpSpPr>
            <p:sp>
              <p:nvSpPr>
                <p:cNvPr id="124" name="Shape 1878">
                  <a:extLst>
                    <a:ext uri="{FF2B5EF4-FFF2-40B4-BE49-F238E27FC236}">
                      <a16:creationId xmlns:a16="http://schemas.microsoft.com/office/drawing/2014/main" id="{26574CD3-565B-46E4-973C-8F5455C046F8}"/>
                    </a:ext>
                  </a:extLst>
                </p:cNvPr>
                <p:cNvSpPr/>
                <p:nvPr/>
              </p:nvSpPr>
              <p:spPr>
                <a:xfrm>
                  <a:off x="0" y="-1"/>
                  <a:ext cx="2346151" cy="1404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654" y="3567"/>
                      </a:moveTo>
                      <a:cubicBezTo>
                        <a:pt x="15863" y="1417"/>
                        <a:pt x="14429" y="0"/>
                        <a:pt x="12820" y="0"/>
                      </a:cubicBezTo>
                      <a:cubicBezTo>
                        <a:pt x="9805" y="0"/>
                        <a:pt x="9805" y="0"/>
                        <a:pt x="9805" y="0"/>
                      </a:cubicBezTo>
                      <a:cubicBezTo>
                        <a:pt x="8517" y="0"/>
                        <a:pt x="6937" y="1515"/>
                        <a:pt x="6293" y="3372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820" y="19254"/>
                        <a:pt x="2254" y="17935"/>
                        <a:pt x="3746" y="17837"/>
                      </a:cubicBezTo>
                      <a:cubicBezTo>
                        <a:pt x="21600" y="17837"/>
                        <a:pt x="21600" y="17837"/>
                        <a:pt x="21600" y="17837"/>
                      </a:cubicBezTo>
                      <a:cubicBezTo>
                        <a:pt x="16654" y="3567"/>
                        <a:pt x="16654" y="3567"/>
                        <a:pt x="16654" y="3567"/>
                      </a:cubicBezTo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5" name="Shape 1879">
                  <a:extLst>
                    <a:ext uri="{FF2B5EF4-FFF2-40B4-BE49-F238E27FC236}">
                      <a16:creationId xmlns:a16="http://schemas.microsoft.com/office/drawing/2014/main" id="{DFA525A1-7741-4D91-85E8-B2315C83CAF6}"/>
                    </a:ext>
                  </a:extLst>
                </p:cNvPr>
                <p:cNvSpPr/>
                <p:nvPr/>
              </p:nvSpPr>
              <p:spPr>
                <a:xfrm>
                  <a:off x="1808966" y="232332"/>
                  <a:ext cx="537185" cy="9279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3284" y="21600"/>
                      </a:lnTo>
                      <a:lnTo>
                        <a:pt x="21600" y="21600"/>
                      </a:lnTo>
                      <a:lnTo>
                        <a:pt x="9828" y="98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ED4ED223-7C93-44A8-A565-08A00A00578C}"/>
                  </a:ext>
                </a:extLst>
              </p:cNvPr>
              <p:cNvGrpSpPr/>
              <p:nvPr/>
            </p:nvGrpSpPr>
            <p:grpSpPr>
              <a:xfrm>
                <a:off x="5663564" y="3931266"/>
                <a:ext cx="2346155" cy="1406082"/>
                <a:chOff x="-1" y="0"/>
                <a:chExt cx="2346152" cy="1406080"/>
              </a:xfrm>
            </p:grpSpPr>
            <p:sp>
              <p:nvSpPr>
                <p:cNvPr id="122" name="Shape 1881">
                  <a:extLst>
                    <a:ext uri="{FF2B5EF4-FFF2-40B4-BE49-F238E27FC236}">
                      <a16:creationId xmlns:a16="http://schemas.microsoft.com/office/drawing/2014/main" id="{F6E019A1-4739-44B6-BE30-EE7B494E764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346151" cy="1406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917" y="18081"/>
                      </a:moveTo>
                      <a:cubicBezTo>
                        <a:pt x="5737" y="20183"/>
                        <a:pt x="7141" y="21600"/>
                        <a:pt x="8780" y="21600"/>
                      </a:cubicBezTo>
                      <a:cubicBezTo>
                        <a:pt x="11766" y="21600"/>
                        <a:pt x="11766" y="21600"/>
                        <a:pt x="11766" y="21600"/>
                      </a:cubicBezTo>
                      <a:cubicBezTo>
                        <a:pt x="13054" y="21600"/>
                        <a:pt x="14634" y="20085"/>
                        <a:pt x="15278" y="18228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20780" y="2346"/>
                        <a:pt x="19346" y="3714"/>
                        <a:pt x="17824" y="3812"/>
                      </a:cubicBezTo>
                      <a:cubicBezTo>
                        <a:pt x="0" y="3812"/>
                        <a:pt x="0" y="3812"/>
                        <a:pt x="0" y="3812"/>
                      </a:cubicBezTo>
                      <a:cubicBezTo>
                        <a:pt x="4917" y="18081"/>
                        <a:pt x="4917" y="18081"/>
                        <a:pt x="4917" y="18081"/>
                      </a:cubicBezTo>
                    </a:path>
                  </a:pathLst>
                </a:custGeom>
                <a:solidFill>
                  <a:schemeClr val="accent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3" name="Shape 1882">
                  <a:extLst>
                    <a:ext uri="{FF2B5EF4-FFF2-40B4-BE49-F238E27FC236}">
                      <a16:creationId xmlns:a16="http://schemas.microsoft.com/office/drawing/2014/main" id="{7303E098-C4FE-4976-9601-0A7557ED6A31}"/>
                    </a:ext>
                  </a:extLst>
                </p:cNvPr>
                <p:cNvSpPr/>
                <p:nvPr/>
              </p:nvSpPr>
              <p:spPr>
                <a:xfrm>
                  <a:off x="-1" y="248447"/>
                  <a:ext cx="534500" cy="9279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71" y="219"/>
                      </a:lnTo>
                      <a:lnTo>
                        <a:pt x="21600" y="21600"/>
                      </a:lnTo>
                      <a:lnTo>
                        <a:pt x="835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5CBC97BA-8F94-412D-B01C-6B7EA9A62E7E}"/>
                  </a:ext>
                </a:extLst>
              </p:cNvPr>
              <p:cNvGrpSpPr/>
              <p:nvPr/>
            </p:nvGrpSpPr>
            <p:grpSpPr>
              <a:xfrm>
                <a:off x="4636938" y="3428998"/>
                <a:ext cx="1980134" cy="1908351"/>
                <a:chOff x="-1" y="0"/>
                <a:chExt cx="1980130" cy="1908349"/>
              </a:xfrm>
            </p:grpSpPr>
            <p:sp>
              <p:nvSpPr>
                <p:cNvPr id="120" name="Shape 1888">
                  <a:extLst>
                    <a:ext uri="{FF2B5EF4-FFF2-40B4-BE49-F238E27FC236}">
                      <a16:creationId xmlns:a16="http://schemas.microsoft.com/office/drawing/2014/main" id="{30015B69-C6AD-458B-AACC-B448D7800CCA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980130" cy="19083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0" h="21600" extrusionOk="0">
                      <a:moveTo>
                        <a:pt x="617" y="10512"/>
                      </a:moveTo>
                      <a:cubicBezTo>
                        <a:pt x="-206" y="12168"/>
                        <a:pt x="-240" y="14184"/>
                        <a:pt x="720" y="15912"/>
                      </a:cubicBezTo>
                      <a:cubicBezTo>
                        <a:pt x="2469" y="19116"/>
                        <a:pt x="2469" y="19116"/>
                        <a:pt x="2469" y="19116"/>
                      </a:cubicBezTo>
                      <a:cubicBezTo>
                        <a:pt x="3223" y="20484"/>
                        <a:pt x="5074" y="21600"/>
                        <a:pt x="6583" y="21600"/>
                      </a:cubicBezTo>
                      <a:cubicBezTo>
                        <a:pt x="21360" y="21600"/>
                        <a:pt x="21360" y="21600"/>
                        <a:pt x="21360" y="21600"/>
                      </a:cubicBezTo>
                      <a:cubicBezTo>
                        <a:pt x="19440" y="21600"/>
                        <a:pt x="17794" y="20556"/>
                        <a:pt x="16834" y="19008"/>
                      </a:cubicBezTo>
                      <a:cubicBezTo>
                        <a:pt x="6411" y="0"/>
                        <a:pt x="6411" y="0"/>
                        <a:pt x="6411" y="0"/>
                      </a:cubicBezTo>
                      <a:cubicBezTo>
                        <a:pt x="617" y="10512"/>
                        <a:pt x="617" y="10512"/>
                        <a:pt x="617" y="10512"/>
                      </a:cubicBezTo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21" name="Shape 1889">
                  <a:extLst>
                    <a:ext uri="{FF2B5EF4-FFF2-40B4-BE49-F238E27FC236}">
                      <a16:creationId xmlns:a16="http://schemas.microsoft.com/office/drawing/2014/main" id="{D6F43363-0708-4149-AAF0-2B9D8B40F52D}"/>
                    </a:ext>
                  </a:extLst>
                </p:cNvPr>
                <p:cNvSpPr/>
                <p:nvPr/>
              </p:nvSpPr>
              <p:spPr>
                <a:xfrm>
                  <a:off x="57008" y="0"/>
                  <a:ext cx="639250" cy="9279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8151" y="0"/>
                      </a:moveTo>
                      <a:lnTo>
                        <a:pt x="0" y="21600"/>
                      </a:lnTo>
                      <a:lnTo>
                        <a:pt x="21600" y="4126"/>
                      </a:lnTo>
                      <a:lnTo>
                        <a:pt x="18151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A76748FA-68E6-4CC2-B53B-96A16D41C47B}"/>
                  </a:ext>
                </a:extLst>
              </p:cNvPr>
              <p:cNvGrpSpPr/>
              <p:nvPr/>
            </p:nvGrpSpPr>
            <p:grpSpPr>
              <a:xfrm>
                <a:off x="5574931" y="1520652"/>
                <a:ext cx="1977819" cy="1908349"/>
                <a:chOff x="0" y="0"/>
                <a:chExt cx="1977818" cy="1908348"/>
              </a:xfrm>
            </p:grpSpPr>
            <p:sp>
              <p:nvSpPr>
                <p:cNvPr id="118" name="Shape 1893">
                  <a:extLst>
                    <a:ext uri="{FF2B5EF4-FFF2-40B4-BE49-F238E27FC236}">
                      <a16:creationId xmlns:a16="http://schemas.microsoft.com/office/drawing/2014/main" id="{E53375B8-AE9E-49BF-A170-F4FA5A589ED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77818" cy="19083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4" h="21600" extrusionOk="0">
                      <a:moveTo>
                        <a:pt x="20741" y="11088"/>
                      </a:moveTo>
                      <a:cubicBezTo>
                        <a:pt x="21566" y="9432"/>
                        <a:pt x="21600" y="7416"/>
                        <a:pt x="20673" y="5688"/>
                      </a:cubicBezTo>
                      <a:cubicBezTo>
                        <a:pt x="18887" y="2484"/>
                        <a:pt x="18887" y="2484"/>
                        <a:pt x="18887" y="2484"/>
                      </a:cubicBezTo>
                      <a:cubicBezTo>
                        <a:pt x="18132" y="1116"/>
                        <a:pt x="16277" y="0"/>
                        <a:pt x="1476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889" y="0"/>
                        <a:pt x="3571" y="1044"/>
                        <a:pt x="4499" y="2628"/>
                      </a:cubicBezTo>
                      <a:cubicBezTo>
                        <a:pt x="14972" y="21600"/>
                        <a:pt x="14972" y="21600"/>
                        <a:pt x="14972" y="21600"/>
                      </a:cubicBezTo>
                      <a:cubicBezTo>
                        <a:pt x="20741" y="11088"/>
                        <a:pt x="20741" y="11088"/>
                        <a:pt x="20741" y="11088"/>
                      </a:cubicBezTo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9" name="Shape 1894">
                  <a:extLst>
                    <a:ext uri="{FF2B5EF4-FFF2-40B4-BE49-F238E27FC236}">
                      <a16:creationId xmlns:a16="http://schemas.microsoft.com/office/drawing/2014/main" id="{C89C57AC-0CD6-4500-A996-132672151861}"/>
                    </a:ext>
                  </a:extLst>
                </p:cNvPr>
                <p:cNvSpPr/>
                <p:nvPr/>
              </p:nvSpPr>
              <p:spPr>
                <a:xfrm>
                  <a:off x="1281183" y="979018"/>
                  <a:ext cx="639250" cy="9293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17449"/>
                      </a:lnTo>
                      <a:lnTo>
                        <a:pt x="3539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BEE32118-1C78-4858-A768-E09D0296F95E}"/>
                  </a:ext>
                </a:extLst>
              </p:cNvPr>
              <p:cNvGrpSpPr/>
              <p:nvPr/>
            </p:nvGrpSpPr>
            <p:grpSpPr>
              <a:xfrm>
                <a:off x="6528431" y="2022919"/>
                <a:ext cx="1696134" cy="2156797"/>
                <a:chOff x="0" y="0"/>
                <a:chExt cx="1696132" cy="2156796"/>
              </a:xfrm>
            </p:grpSpPr>
            <p:sp>
              <p:nvSpPr>
                <p:cNvPr id="116" name="Shape 1896">
                  <a:extLst>
                    <a:ext uri="{FF2B5EF4-FFF2-40B4-BE49-F238E27FC236}">
                      <a16:creationId xmlns:a16="http://schemas.microsoft.com/office/drawing/2014/main" id="{49C20F40-488E-4257-80F3-B28C7720B71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6132" cy="2156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0" h="21600" extrusionOk="0">
                      <a:moveTo>
                        <a:pt x="13505" y="21600"/>
                      </a:moveTo>
                      <a:cubicBezTo>
                        <a:pt x="15589" y="21536"/>
                        <a:pt x="17553" y="20644"/>
                        <a:pt x="18675" y="19115"/>
                      </a:cubicBezTo>
                      <a:cubicBezTo>
                        <a:pt x="20718" y="16280"/>
                        <a:pt x="20718" y="16280"/>
                        <a:pt x="20718" y="16280"/>
                      </a:cubicBezTo>
                      <a:cubicBezTo>
                        <a:pt x="21600" y="15069"/>
                        <a:pt x="21600" y="13094"/>
                        <a:pt x="20718" y="11883"/>
                      </a:cubicBezTo>
                      <a:cubicBezTo>
                        <a:pt x="12102" y="0"/>
                        <a:pt x="12102" y="0"/>
                        <a:pt x="12102" y="0"/>
                      </a:cubicBezTo>
                      <a:cubicBezTo>
                        <a:pt x="13184" y="1529"/>
                        <a:pt x="13144" y="3313"/>
                        <a:pt x="12183" y="477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13505" y="21600"/>
                        <a:pt x="13505" y="21600"/>
                        <a:pt x="13505" y="21600"/>
                      </a:cubicBezTo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  <p:sp>
              <p:nvSpPr>
                <p:cNvPr id="117" name="Shape 1897">
                  <a:extLst>
                    <a:ext uri="{FF2B5EF4-FFF2-40B4-BE49-F238E27FC236}">
                      <a16:creationId xmlns:a16="http://schemas.microsoft.com/office/drawing/2014/main" id="{D8186F7E-427D-4C61-B0D4-D184AC741D92}"/>
                    </a:ext>
                  </a:extLst>
                </p:cNvPr>
                <p:cNvSpPr/>
                <p:nvPr/>
              </p:nvSpPr>
              <p:spPr>
                <a:xfrm>
                  <a:off x="0" y="1975495"/>
                  <a:ext cx="1071683" cy="1813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57" y="0"/>
                      </a:move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057" y="0"/>
                      </a:lnTo>
                      <a:close/>
                    </a:path>
                  </a:pathLst>
                </a:custGeom>
                <a:solidFill>
                  <a:srgbClr val="0D0D0D">
                    <a:alpha val="10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4289" tIns="34289" rIns="34289" bIns="34289" numCol="1" anchor="t">
                  <a:noAutofit/>
                </a:bodyPr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1pPr>
                  <a:lvl2pPr marL="0" marR="0" indent="45718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2pPr>
                  <a:lvl3pPr marL="0" marR="0" indent="914377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3pPr>
                  <a:lvl4pPr marL="0" marR="0" indent="1371565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4pPr>
                  <a:lvl5pPr marL="0" marR="0" indent="1828754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5pPr>
                  <a:lvl6pPr marL="0" marR="0" indent="2285943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6pPr>
                  <a:lvl7pPr marL="0" marR="0" indent="2743131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7pPr>
                  <a:lvl8pPr marL="0" marR="0" indent="3200319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8pPr>
                  <a:lvl9pPr marL="0" marR="0" indent="3657508" algn="l" defTabSz="914377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defRPr>
                  </a:lvl9pPr>
                </a:lstStyle>
                <a:p>
                  <a:endParaRPr sz="1350"/>
                </a:p>
              </p:txBody>
            </p:sp>
          </p:grpSp>
        </p:grpSp>
        <p:pic>
          <p:nvPicPr>
            <p:cNvPr id="99" name="Graphic 98" descr="Crawl">
              <a:extLst>
                <a:ext uri="{FF2B5EF4-FFF2-40B4-BE49-F238E27FC236}">
                  <a16:creationId xmlns:a16="http://schemas.microsoft.com/office/drawing/2014/main" id="{E0B1F4F2-C936-487C-A2D3-932A6DD4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820801" y="2243279"/>
              <a:ext cx="685800" cy="685800"/>
            </a:xfrm>
            <a:prstGeom prst="rect">
              <a:avLst/>
            </a:prstGeom>
          </p:spPr>
        </p:pic>
        <p:pic>
          <p:nvPicPr>
            <p:cNvPr id="100" name="Graphic 99" descr="Chat">
              <a:extLst>
                <a:ext uri="{FF2B5EF4-FFF2-40B4-BE49-F238E27FC236}">
                  <a16:creationId xmlns:a16="http://schemas.microsoft.com/office/drawing/2014/main" id="{81611FDF-80DF-4E18-9112-B6E7339F5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709546" y="4223071"/>
              <a:ext cx="685800" cy="685800"/>
            </a:xfrm>
            <a:prstGeom prst="rect">
              <a:avLst/>
            </a:prstGeom>
          </p:spPr>
        </p:pic>
        <p:pic>
          <p:nvPicPr>
            <p:cNvPr id="101" name="Graphic 100" descr="Handshake">
              <a:extLst>
                <a:ext uri="{FF2B5EF4-FFF2-40B4-BE49-F238E27FC236}">
                  <a16:creationId xmlns:a16="http://schemas.microsoft.com/office/drawing/2014/main" id="{06BA1D15-2955-4CEB-9DEF-93A752AB7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128236" y="3234890"/>
              <a:ext cx="685800" cy="685800"/>
            </a:xfrm>
            <a:prstGeom prst="rect">
              <a:avLst/>
            </a:prstGeom>
          </p:spPr>
        </p:pic>
        <p:pic>
          <p:nvPicPr>
            <p:cNvPr id="102" name="Graphic 101" descr="Magnifying glass">
              <a:extLst>
                <a:ext uri="{FF2B5EF4-FFF2-40B4-BE49-F238E27FC236}">
                  <a16:creationId xmlns:a16="http://schemas.microsoft.com/office/drawing/2014/main" id="{9EBF398C-A0FD-4F6E-AA41-38205C3D3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354146" y="3231054"/>
              <a:ext cx="685800" cy="685800"/>
            </a:xfrm>
            <a:prstGeom prst="rect">
              <a:avLst/>
            </a:prstGeom>
          </p:spPr>
        </p:pic>
        <p:pic>
          <p:nvPicPr>
            <p:cNvPr id="103" name="Graphic 102" descr="Stopwatch">
              <a:extLst>
                <a:ext uri="{FF2B5EF4-FFF2-40B4-BE49-F238E27FC236}">
                  <a16:creationId xmlns:a16="http://schemas.microsoft.com/office/drawing/2014/main" id="{D01C75E7-5978-4917-8469-1D7F7586B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3673618" y="4172234"/>
              <a:ext cx="685800" cy="685800"/>
            </a:xfrm>
            <a:prstGeom prst="rect">
              <a:avLst/>
            </a:prstGeom>
          </p:spPr>
        </p:pic>
        <p:pic>
          <p:nvPicPr>
            <p:cNvPr id="104" name="Graphic 103" descr="Shopping bag">
              <a:extLst>
                <a:ext uri="{FF2B5EF4-FFF2-40B4-BE49-F238E27FC236}">
                  <a16:creationId xmlns:a16="http://schemas.microsoft.com/office/drawing/2014/main" id="{A962B7D0-EF6D-483E-9233-8DEF5406A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698600" y="2231131"/>
              <a:ext cx="685800" cy="685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9326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514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for PowerPoint</vt:lpstr>
      <vt:lpstr>Infographic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2017-11-07T17:53:21Z</dcterms:modified>
  <cp:category>Charts &amp; Diagrams</cp:category>
</cp:coreProperties>
</file>