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0" r:id="rId4"/>
    <p:sldId id="351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75" d="100"/>
          <a:sy n="75" d="100"/>
        </p:scale>
        <p:origin x="1098" y="84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5/10/relationships/revisionInfo" Target="revisionInfo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11/30/2017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0468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66109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271217" y="6121399"/>
            <a:ext cx="3649589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</a:t>
            </a:r>
            <a:r>
              <a:rPr lang="en-US" sz="1800" baseline="0">
                <a:solidFill>
                  <a:srgbClr val="A5CD00"/>
                </a:solidFill>
              </a:rPr>
              <a:t>PowerPoint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11/30/2017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svg"/><Relationship Id="rId3" Type="http://schemas.openxmlformats.org/officeDocument/2006/relationships/image" Target="../media/image2.png"/><Relationship Id="rId7" Type="http://schemas.openxmlformats.org/officeDocument/2006/relationships/image" Target="../media/image12.png"/><Relationship Id="rId12" Type="http://schemas.openxmlformats.org/officeDocument/2006/relationships/image" Target="../media/image15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11" Type="http://schemas.openxmlformats.org/officeDocument/2006/relationships/image" Target="../media/image14.pn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Alternating Flow Process for PowerPoint</a:t>
            </a:r>
          </a:p>
        </p:txBody>
      </p:sp>
      <p:sp>
        <p:nvSpPr>
          <p:cNvPr id="114" name="Freeform: Shape 113">
            <a:extLst>
              <a:ext uri="{FF2B5EF4-FFF2-40B4-BE49-F238E27FC236}">
                <a16:creationId xmlns:a16="http://schemas.microsoft.com/office/drawing/2014/main" id="{5C2F0FF0-E07E-4955-835E-7F4AA43818A1}"/>
              </a:ext>
            </a:extLst>
          </p:cNvPr>
          <p:cNvSpPr/>
          <p:nvPr/>
        </p:nvSpPr>
        <p:spPr>
          <a:xfrm>
            <a:off x="9116938" y="2130171"/>
            <a:ext cx="2669524" cy="1841944"/>
          </a:xfrm>
          <a:custGeom>
            <a:avLst/>
            <a:gdLst>
              <a:gd name="connsiteX0" fmla="*/ 1179331 w 2669524"/>
              <a:gd name="connsiteY0" fmla="*/ 0 h 1841944"/>
              <a:gd name="connsiteX1" fmla="*/ 1184648 w 2669524"/>
              <a:gd name="connsiteY1" fmla="*/ 0 h 1841944"/>
              <a:gd name="connsiteX2" fmla="*/ 1372637 w 2669524"/>
              <a:gd name="connsiteY2" fmla="*/ 0 h 1841944"/>
              <a:gd name="connsiteX3" fmla="*/ 2064804 w 2669524"/>
              <a:gd name="connsiteY3" fmla="*/ 58092 h 1841944"/>
              <a:gd name="connsiteX4" fmla="*/ 2494425 w 2669524"/>
              <a:gd name="connsiteY4" fmla="*/ 487392 h 1841944"/>
              <a:gd name="connsiteX5" fmla="*/ 2552204 w 2669524"/>
              <a:gd name="connsiteY5" fmla="*/ 1184975 h 1841944"/>
              <a:gd name="connsiteX6" fmla="*/ 2552204 w 2669524"/>
              <a:gd name="connsiteY6" fmla="*/ 1237968 h 1841944"/>
              <a:gd name="connsiteX7" fmla="*/ 2669524 w 2669524"/>
              <a:gd name="connsiteY7" fmla="*/ 1237968 h 1841944"/>
              <a:gd name="connsiteX8" fmla="*/ 2367536 w 2669524"/>
              <a:gd name="connsiteY8" fmla="*/ 1841944 h 1841944"/>
              <a:gd name="connsiteX9" fmla="*/ 2065548 w 2669524"/>
              <a:gd name="connsiteY9" fmla="*/ 1237968 h 1841944"/>
              <a:gd name="connsiteX10" fmla="*/ 2177408 w 2669524"/>
              <a:gd name="connsiteY10" fmla="*/ 1237968 h 1841944"/>
              <a:gd name="connsiteX11" fmla="*/ 2177408 w 2669524"/>
              <a:gd name="connsiteY11" fmla="*/ 1018051 h 1841944"/>
              <a:gd name="connsiteX12" fmla="*/ 2145978 w 2669524"/>
              <a:gd name="connsiteY12" fmla="*/ 639551 h 1841944"/>
              <a:gd name="connsiteX13" fmla="*/ 1912971 w 2669524"/>
              <a:gd name="connsiteY13" fmla="*/ 406220 h 1841944"/>
              <a:gd name="connsiteX14" fmla="*/ 1537112 w 2669524"/>
              <a:gd name="connsiteY14" fmla="*/ 375005 h 1841944"/>
              <a:gd name="connsiteX15" fmla="*/ 1017810 w 2669524"/>
              <a:gd name="connsiteY15" fmla="*/ 375005 h 1841944"/>
              <a:gd name="connsiteX16" fmla="*/ 1015092 w 2669524"/>
              <a:gd name="connsiteY16" fmla="*/ 375005 h 1841944"/>
              <a:gd name="connsiteX17" fmla="*/ 639233 w 2669524"/>
              <a:gd name="connsiteY17" fmla="*/ 406220 h 1841944"/>
              <a:gd name="connsiteX18" fmla="*/ 406226 w 2669524"/>
              <a:gd name="connsiteY18" fmla="*/ 639551 h 1841944"/>
              <a:gd name="connsiteX19" fmla="*/ 374796 w 2669524"/>
              <a:gd name="connsiteY19" fmla="*/ 1015340 h 1841944"/>
              <a:gd name="connsiteX20" fmla="*/ 374796 w 2669524"/>
              <a:gd name="connsiteY20" fmla="*/ 1228395 h 1841944"/>
              <a:gd name="connsiteX21" fmla="*/ 184378 w 2669524"/>
              <a:gd name="connsiteY21" fmla="*/ 847559 h 1841944"/>
              <a:gd name="connsiteX22" fmla="*/ 0 w 2669524"/>
              <a:gd name="connsiteY22" fmla="*/ 1216315 h 1841944"/>
              <a:gd name="connsiteX23" fmla="*/ 0 w 2669524"/>
              <a:gd name="connsiteY23" fmla="*/ 1179611 h 1841944"/>
              <a:gd name="connsiteX24" fmla="*/ 57779 w 2669524"/>
              <a:gd name="connsiteY24" fmla="*/ 487392 h 1841944"/>
              <a:gd name="connsiteX25" fmla="*/ 487164 w 2669524"/>
              <a:gd name="connsiteY25" fmla="*/ 58092 h 1841944"/>
              <a:gd name="connsiteX26" fmla="*/ 1179331 w 2669524"/>
              <a:gd name="connsiteY26" fmla="*/ 0 h 18419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669524" h="1841944">
                <a:moveTo>
                  <a:pt x="1179331" y="0"/>
                </a:moveTo>
                <a:lnTo>
                  <a:pt x="1184648" y="0"/>
                </a:lnTo>
                <a:lnTo>
                  <a:pt x="1372637" y="0"/>
                </a:lnTo>
                <a:cubicBezTo>
                  <a:pt x="1710804" y="0"/>
                  <a:pt x="1882487" y="241"/>
                  <a:pt x="2064804" y="58092"/>
                </a:cubicBezTo>
                <a:cubicBezTo>
                  <a:pt x="2264372" y="130706"/>
                  <a:pt x="2421758" y="287807"/>
                  <a:pt x="2494425" y="487392"/>
                </a:cubicBezTo>
                <a:cubicBezTo>
                  <a:pt x="2552204" y="669742"/>
                  <a:pt x="2552204" y="841547"/>
                  <a:pt x="2552204" y="1184975"/>
                </a:cubicBezTo>
                <a:lnTo>
                  <a:pt x="2552204" y="1237968"/>
                </a:lnTo>
                <a:lnTo>
                  <a:pt x="2669524" y="1237968"/>
                </a:lnTo>
                <a:lnTo>
                  <a:pt x="2367536" y="1841944"/>
                </a:lnTo>
                <a:lnTo>
                  <a:pt x="2065548" y="1237968"/>
                </a:lnTo>
                <a:lnTo>
                  <a:pt x="2177408" y="1237968"/>
                </a:lnTo>
                <a:lnTo>
                  <a:pt x="2177408" y="1018051"/>
                </a:lnTo>
                <a:cubicBezTo>
                  <a:pt x="2177408" y="831603"/>
                  <a:pt x="2177408" y="738560"/>
                  <a:pt x="2145978" y="639551"/>
                </a:cubicBezTo>
                <a:cubicBezTo>
                  <a:pt x="2106514" y="531202"/>
                  <a:pt x="2021322" y="445631"/>
                  <a:pt x="1912971" y="406220"/>
                </a:cubicBezTo>
                <a:cubicBezTo>
                  <a:pt x="1813955" y="374824"/>
                  <a:pt x="1720729" y="375005"/>
                  <a:pt x="1537112" y="375005"/>
                </a:cubicBezTo>
                <a:lnTo>
                  <a:pt x="1017810" y="375005"/>
                </a:lnTo>
                <a:lnTo>
                  <a:pt x="1015092" y="375005"/>
                </a:lnTo>
                <a:cubicBezTo>
                  <a:pt x="830648" y="375005"/>
                  <a:pt x="737776" y="375005"/>
                  <a:pt x="639233" y="406220"/>
                </a:cubicBezTo>
                <a:cubicBezTo>
                  <a:pt x="530882" y="445631"/>
                  <a:pt x="445690" y="531142"/>
                  <a:pt x="406226" y="639551"/>
                </a:cubicBezTo>
                <a:cubicBezTo>
                  <a:pt x="374796" y="738560"/>
                  <a:pt x="374796" y="831724"/>
                  <a:pt x="374796" y="1015340"/>
                </a:cubicBezTo>
                <a:lnTo>
                  <a:pt x="374796" y="1228395"/>
                </a:lnTo>
                <a:lnTo>
                  <a:pt x="184378" y="847559"/>
                </a:lnTo>
                <a:lnTo>
                  <a:pt x="0" y="1216315"/>
                </a:lnTo>
                <a:lnTo>
                  <a:pt x="0" y="1179611"/>
                </a:lnTo>
                <a:cubicBezTo>
                  <a:pt x="0" y="841426"/>
                  <a:pt x="0" y="669742"/>
                  <a:pt x="57779" y="487392"/>
                </a:cubicBezTo>
                <a:cubicBezTo>
                  <a:pt x="130446" y="287807"/>
                  <a:pt x="287477" y="130706"/>
                  <a:pt x="487164" y="58092"/>
                </a:cubicBezTo>
                <a:cubicBezTo>
                  <a:pt x="668418" y="603"/>
                  <a:pt x="839982" y="0"/>
                  <a:pt x="1179331" y="0"/>
                </a:cubicBezTo>
                <a:close/>
              </a:path>
            </a:pathLst>
          </a:custGeom>
          <a:solidFill>
            <a:schemeClr val="accent6"/>
          </a:solidFill>
          <a:ln w="12700" cap="flat">
            <a:noFill/>
            <a:miter lim="400000"/>
          </a:ln>
          <a:effectLst/>
        </p:spPr>
        <p:txBody>
          <a:bodyPr wrap="square" lIns="50800" tIns="50800" rIns="50800" bIns="50800" numCol="1" anchor="ctr">
            <a:noAutofit/>
          </a:bodyPr>
          <a:lstStyle/>
          <a:p>
            <a:pPr algn="ctr">
              <a:lnSpc>
                <a:spcPct val="100000"/>
              </a:lnSpc>
              <a:defRPr sz="3200" baseline="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/>
          </a:p>
        </p:txBody>
      </p:sp>
      <p:sp>
        <p:nvSpPr>
          <p:cNvPr id="109" name="Freeform: Shape 108">
            <a:extLst>
              <a:ext uri="{FF2B5EF4-FFF2-40B4-BE49-F238E27FC236}">
                <a16:creationId xmlns:a16="http://schemas.microsoft.com/office/drawing/2014/main" id="{80FE0DB4-77D3-4A93-B56B-FFEE2F683B17}"/>
              </a:ext>
            </a:extLst>
          </p:cNvPr>
          <p:cNvSpPr/>
          <p:nvPr/>
        </p:nvSpPr>
        <p:spPr>
          <a:xfrm rot="10800000">
            <a:off x="405538" y="2130171"/>
            <a:ext cx="2670899" cy="1841944"/>
          </a:xfrm>
          <a:custGeom>
            <a:avLst/>
            <a:gdLst>
              <a:gd name="connsiteX0" fmla="*/ 1491568 w 2670899"/>
              <a:gd name="connsiteY0" fmla="*/ 1841944 h 1841944"/>
              <a:gd name="connsiteX1" fmla="*/ 1486251 w 2670899"/>
              <a:gd name="connsiteY1" fmla="*/ 1841944 h 1841944"/>
              <a:gd name="connsiteX2" fmla="*/ 1298262 w 2670899"/>
              <a:gd name="connsiteY2" fmla="*/ 1841944 h 1841944"/>
              <a:gd name="connsiteX3" fmla="*/ 606095 w 2670899"/>
              <a:gd name="connsiteY3" fmla="*/ 1783852 h 1841944"/>
              <a:gd name="connsiteX4" fmla="*/ 176474 w 2670899"/>
              <a:gd name="connsiteY4" fmla="*/ 1354552 h 1841944"/>
              <a:gd name="connsiteX5" fmla="*/ 118695 w 2670899"/>
              <a:gd name="connsiteY5" fmla="*/ 656970 h 1841944"/>
              <a:gd name="connsiteX6" fmla="*/ 118695 w 2670899"/>
              <a:gd name="connsiteY6" fmla="*/ 603976 h 1841944"/>
              <a:gd name="connsiteX7" fmla="*/ 0 w 2670899"/>
              <a:gd name="connsiteY7" fmla="*/ 603976 h 1841944"/>
              <a:gd name="connsiteX8" fmla="*/ 301988 w 2670899"/>
              <a:gd name="connsiteY8" fmla="*/ 0 h 1841944"/>
              <a:gd name="connsiteX9" fmla="*/ 603976 w 2670899"/>
              <a:gd name="connsiteY9" fmla="*/ 603976 h 1841944"/>
              <a:gd name="connsiteX10" fmla="*/ 493491 w 2670899"/>
              <a:gd name="connsiteY10" fmla="*/ 603976 h 1841944"/>
              <a:gd name="connsiteX11" fmla="*/ 493491 w 2670899"/>
              <a:gd name="connsiteY11" fmla="*/ 823893 h 1841944"/>
              <a:gd name="connsiteX12" fmla="*/ 524921 w 2670899"/>
              <a:gd name="connsiteY12" fmla="*/ 1202393 h 1841944"/>
              <a:gd name="connsiteX13" fmla="*/ 757928 w 2670899"/>
              <a:gd name="connsiteY13" fmla="*/ 1435724 h 1841944"/>
              <a:gd name="connsiteX14" fmla="*/ 1133787 w 2670899"/>
              <a:gd name="connsiteY14" fmla="*/ 1466939 h 1841944"/>
              <a:gd name="connsiteX15" fmla="*/ 1653089 w 2670899"/>
              <a:gd name="connsiteY15" fmla="*/ 1466939 h 1841944"/>
              <a:gd name="connsiteX16" fmla="*/ 1655807 w 2670899"/>
              <a:gd name="connsiteY16" fmla="*/ 1466939 h 1841944"/>
              <a:gd name="connsiteX17" fmla="*/ 2031666 w 2670899"/>
              <a:gd name="connsiteY17" fmla="*/ 1435724 h 1841944"/>
              <a:gd name="connsiteX18" fmla="*/ 2264673 w 2670899"/>
              <a:gd name="connsiteY18" fmla="*/ 1202393 h 1841944"/>
              <a:gd name="connsiteX19" fmla="*/ 2296103 w 2670899"/>
              <a:gd name="connsiteY19" fmla="*/ 826605 h 1841944"/>
              <a:gd name="connsiteX20" fmla="*/ 2296103 w 2670899"/>
              <a:gd name="connsiteY20" fmla="*/ 540304 h 1841944"/>
              <a:gd name="connsiteX21" fmla="*/ 2670899 w 2670899"/>
              <a:gd name="connsiteY21" fmla="*/ 540304 h 1841944"/>
              <a:gd name="connsiteX22" fmla="*/ 2670899 w 2670899"/>
              <a:gd name="connsiteY22" fmla="*/ 662333 h 1841944"/>
              <a:gd name="connsiteX23" fmla="*/ 2613120 w 2670899"/>
              <a:gd name="connsiteY23" fmla="*/ 1354552 h 1841944"/>
              <a:gd name="connsiteX24" fmla="*/ 2183735 w 2670899"/>
              <a:gd name="connsiteY24" fmla="*/ 1783852 h 1841944"/>
              <a:gd name="connsiteX25" fmla="*/ 1491568 w 2670899"/>
              <a:gd name="connsiteY25" fmla="*/ 1841944 h 18419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2670899" h="1841944">
                <a:moveTo>
                  <a:pt x="1491568" y="1841944"/>
                </a:moveTo>
                <a:lnTo>
                  <a:pt x="1486251" y="1841944"/>
                </a:lnTo>
                <a:lnTo>
                  <a:pt x="1298262" y="1841944"/>
                </a:lnTo>
                <a:cubicBezTo>
                  <a:pt x="960095" y="1841944"/>
                  <a:pt x="788412" y="1841703"/>
                  <a:pt x="606095" y="1783852"/>
                </a:cubicBezTo>
                <a:cubicBezTo>
                  <a:pt x="406527" y="1711238"/>
                  <a:pt x="249141" y="1554137"/>
                  <a:pt x="176474" y="1354552"/>
                </a:cubicBezTo>
                <a:cubicBezTo>
                  <a:pt x="118695" y="1172202"/>
                  <a:pt x="118695" y="1000398"/>
                  <a:pt x="118695" y="656970"/>
                </a:cubicBezTo>
                <a:lnTo>
                  <a:pt x="118695" y="603976"/>
                </a:lnTo>
                <a:lnTo>
                  <a:pt x="0" y="603976"/>
                </a:lnTo>
                <a:lnTo>
                  <a:pt x="301988" y="0"/>
                </a:lnTo>
                <a:lnTo>
                  <a:pt x="603976" y="603976"/>
                </a:lnTo>
                <a:lnTo>
                  <a:pt x="493491" y="603976"/>
                </a:lnTo>
                <a:lnTo>
                  <a:pt x="493491" y="823893"/>
                </a:lnTo>
                <a:cubicBezTo>
                  <a:pt x="493491" y="1010341"/>
                  <a:pt x="493491" y="1103384"/>
                  <a:pt x="524921" y="1202393"/>
                </a:cubicBezTo>
                <a:cubicBezTo>
                  <a:pt x="564386" y="1310742"/>
                  <a:pt x="649577" y="1396313"/>
                  <a:pt x="757928" y="1435724"/>
                </a:cubicBezTo>
                <a:cubicBezTo>
                  <a:pt x="856944" y="1467120"/>
                  <a:pt x="950170" y="1466939"/>
                  <a:pt x="1133787" y="1466939"/>
                </a:cubicBezTo>
                <a:lnTo>
                  <a:pt x="1653089" y="1466939"/>
                </a:lnTo>
                <a:lnTo>
                  <a:pt x="1655807" y="1466939"/>
                </a:lnTo>
                <a:cubicBezTo>
                  <a:pt x="1840251" y="1466939"/>
                  <a:pt x="1933123" y="1466939"/>
                  <a:pt x="2031666" y="1435724"/>
                </a:cubicBezTo>
                <a:cubicBezTo>
                  <a:pt x="2140017" y="1396313"/>
                  <a:pt x="2225209" y="1310803"/>
                  <a:pt x="2264673" y="1202393"/>
                </a:cubicBezTo>
                <a:cubicBezTo>
                  <a:pt x="2296103" y="1103384"/>
                  <a:pt x="2296103" y="1010220"/>
                  <a:pt x="2296103" y="826605"/>
                </a:cubicBezTo>
                <a:lnTo>
                  <a:pt x="2296103" y="540304"/>
                </a:lnTo>
                <a:lnTo>
                  <a:pt x="2670899" y="540304"/>
                </a:lnTo>
                <a:lnTo>
                  <a:pt x="2670899" y="662333"/>
                </a:lnTo>
                <a:cubicBezTo>
                  <a:pt x="2670899" y="1000518"/>
                  <a:pt x="2670899" y="1172202"/>
                  <a:pt x="2613120" y="1354552"/>
                </a:cubicBezTo>
                <a:cubicBezTo>
                  <a:pt x="2540453" y="1554137"/>
                  <a:pt x="2383422" y="1711238"/>
                  <a:pt x="2183735" y="1783852"/>
                </a:cubicBezTo>
                <a:cubicBezTo>
                  <a:pt x="2002481" y="1841342"/>
                  <a:pt x="1830917" y="1841944"/>
                  <a:pt x="1491568" y="1841944"/>
                </a:cubicBezTo>
                <a:close/>
              </a:path>
            </a:pathLst>
          </a:custGeom>
          <a:solidFill>
            <a:schemeClr val="accent1"/>
          </a:solidFill>
          <a:ln w="12700" cap="flat">
            <a:noFill/>
            <a:miter lim="400000"/>
          </a:ln>
          <a:effectLst/>
        </p:spPr>
        <p:txBody>
          <a:bodyPr wrap="square" lIns="50800" tIns="50800" rIns="50800" bIns="50800" numCol="1" anchor="ctr">
            <a:noAutofit/>
          </a:bodyPr>
          <a:lstStyle/>
          <a:p>
            <a:pPr algn="ctr">
              <a:lnSpc>
                <a:spcPct val="100000"/>
              </a:lnSpc>
              <a:defRPr sz="3200" baseline="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/>
          </a:p>
        </p:txBody>
      </p:sp>
      <p:sp>
        <p:nvSpPr>
          <p:cNvPr id="111" name="Freeform: Shape 110">
            <a:extLst>
              <a:ext uri="{FF2B5EF4-FFF2-40B4-BE49-F238E27FC236}">
                <a16:creationId xmlns:a16="http://schemas.microsoft.com/office/drawing/2014/main" id="{F261BA56-7F89-4B24-9B8A-DF1BE63FE431}"/>
              </a:ext>
            </a:extLst>
          </p:cNvPr>
          <p:cNvSpPr/>
          <p:nvPr/>
        </p:nvSpPr>
        <p:spPr>
          <a:xfrm rot="10800000">
            <a:off x="2584371" y="2977730"/>
            <a:ext cx="2667687" cy="1750099"/>
          </a:xfrm>
          <a:custGeom>
            <a:avLst/>
            <a:gdLst>
              <a:gd name="connsiteX0" fmla="*/ 301988 w 2667687"/>
              <a:gd name="connsiteY0" fmla="*/ 1750099 h 1750099"/>
              <a:gd name="connsiteX1" fmla="*/ 0 w 2667687"/>
              <a:gd name="connsiteY1" fmla="*/ 1146123 h 1750099"/>
              <a:gd name="connsiteX2" fmla="*/ 115560 w 2667687"/>
              <a:gd name="connsiteY2" fmla="*/ 1146123 h 1750099"/>
              <a:gd name="connsiteX3" fmla="*/ 115642 w 2667687"/>
              <a:gd name="connsiteY3" fmla="*/ 1060251 h 1750099"/>
              <a:gd name="connsiteX4" fmla="*/ 173308 w 2667687"/>
              <a:gd name="connsiteY4" fmla="*/ 487392 h 1750099"/>
              <a:gd name="connsiteX5" fmla="*/ 602693 w 2667687"/>
              <a:gd name="connsiteY5" fmla="*/ 58092 h 1750099"/>
              <a:gd name="connsiteX6" fmla="*/ 1294860 w 2667687"/>
              <a:gd name="connsiteY6" fmla="*/ 0 h 1750099"/>
              <a:gd name="connsiteX7" fmla="*/ 1300177 w 2667687"/>
              <a:gd name="connsiteY7" fmla="*/ 0 h 1750099"/>
              <a:gd name="connsiteX8" fmla="*/ 1488166 w 2667687"/>
              <a:gd name="connsiteY8" fmla="*/ 0 h 1750099"/>
              <a:gd name="connsiteX9" fmla="*/ 2180333 w 2667687"/>
              <a:gd name="connsiteY9" fmla="*/ 58092 h 1750099"/>
              <a:gd name="connsiteX10" fmla="*/ 2609954 w 2667687"/>
              <a:gd name="connsiteY10" fmla="*/ 487392 h 1750099"/>
              <a:gd name="connsiteX11" fmla="*/ 2667620 w 2667687"/>
              <a:gd name="connsiteY11" fmla="*/ 1063879 h 1750099"/>
              <a:gd name="connsiteX12" fmla="*/ 2667687 w 2667687"/>
              <a:gd name="connsiteY12" fmla="*/ 1135871 h 1750099"/>
              <a:gd name="connsiteX13" fmla="*/ 2477609 w 2667687"/>
              <a:gd name="connsiteY13" fmla="*/ 755714 h 1750099"/>
              <a:gd name="connsiteX14" fmla="*/ 2292937 w 2667687"/>
              <a:gd name="connsiteY14" fmla="*/ 1125058 h 1750099"/>
              <a:gd name="connsiteX15" fmla="*/ 2292937 w 2667687"/>
              <a:gd name="connsiteY15" fmla="*/ 1018051 h 1750099"/>
              <a:gd name="connsiteX16" fmla="*/ 2261507 w 2667687"/>
              <a:gd name="connsiteY16" fmla="*/ 639551 h 1750099"/>
              <a:gd name="connsiteX17" fmla="*/ 2028500 w 2667687"/>
              <a:gd name="connsiteY17" fmla="*/ 406220 h 1750099"/>
              <a:gd name="connsiteX18" fmla="*/ 1652641 w 2667687"/>
              <a:gd name="connsiteY18" fmla="*/ 375005 h 1750099"/>
              <a:gd name="connsiteX19" fmla="*/ 1133338 w 2667687"/>
              <a:gd name="connsiteY19" fmla="*/ 375005 h 1750099"/>
              <a:gd name="connsiteX20" fmla="*/ 1130621 w 2667687"/>
              <a:gd name="connsiteY20" fmla="*/ 375005 h 1750099"/>
              <a:gd name="connsiteX21" fmla="*/ 754762 w 2667687"/>
              <a:gd name="connsiteY21" fmla="*/ 406220 h 1750099"/>
              <a:gd name="connsiteX22" fmla="*/ 521755 w 2667687"/>
              <a:gd name="connsiteY22" fmla="*/ 639551 h 1750099"/>
              <a:gd name="connsiteX23" fmla="*/ 490325 w 2667687"/>
              <a:gd name="connsiteY23" fmla="*/ 1015340 h 1750099"/>
              <a:gd name="connsiteX24" fmla="*/ 490325 w 2667687"/>
              <a:gd name="connsiteY24" fmla="*/ 1146123 h 1750099"/>
              <a:gd name="connsiteX25" fmla="*/ 603976 w 2667687"/>
              <a:gd name="connsiteY25" fmla="*/ 1146123 h 17500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2667687" h="1750099">
                <a:moveTo>
                  <a:pt x="301988" y="1750099"/>
                </a:moveTo>
                <a:lnTo>
                  <a:pt x="0" y="1146123"/>
                </a:lnTo>
                <a:lnTo>
                  <a:pt x="115560" y="1146123"/>
                </a:lnTo>
                <a:lnTo>
                  <a:pt x="115642" y="1060251"/>
                </a:lnTo>
                <a:cubicBezTo>
                  <a:pt x="116432" y="798338"/>
                  <a:pt x="122752" y="646949"/>
                  <a:pt x="173308" y="487392"/>
                </a:cubicBezTo>
                <a:cubicBezTo>
                  <a:pt x="245975" y="287807"/>
                  <a:pt x="403007" y="130707"/>
                  <a:pt x="602693" y="58092"/>
                </a:cubicBezTo>
                <a:cubicBezTo>
                  <a:pt x="783947" y="603"/>
                  <a:pt x="955512" y="0"/>
                  <a:pt x="1294860" y="0"/>
                </a:cubicBezTo>
                <a:lnTo>
                  <a:pt x="1300177" y="0"/>
                </a:lnTo>
                <a:lnTo>
                  <a:pt x="1488166" y="0"/>
                </a:lnTo>
                <a:cubicBezTo>
                  <a:pt x="1826333" y="0"/>
                  <a:pt x="1998016" y="241"/>
                  <a:pt x="2180333" y="58092"/>
                </a:cubicBezTo>
                <a:cubicBezTo>
                  <a:pt x="2379901" y="130707"/>
                  <a:pt x="2537287" y="287807"/>
                  <a:pt x="2609954" y="487392"/>
                </a:cubicBezTo>
                <a:cubicBezTo>
                  <a:pt x="2660510" y="646948"/>
                  <a:pt x="2666830" y="798431"/>
                  <a:pt x="2667620" y="1063879"/>
                </a:cubicBezTo>
                <a:lnTo>
                  <a:pt x="2667687" y="1135871"/>
                </a:lnTo>
                <a:lnTo>
                  <a:pt x="2477609" y="755714"/>
                </a:lnTo>
                <a:lnTo>
                  <a:pt x="2292937" y="1125058"/>
                </a:lnTo>
                <a:lnTo>
                  <a:pt x="2292937" y="1018051"/>
                </a:lnTo>
                <a:cubicBezTo>
                  <a:pt x="2292937" y="831603"/>
                  <a:pt x="2292937" y="738560"/>
                  <a:pt x="2261507" y="639551"/>
                </a:cubicBezTo>
                <a:cubicBezTo>
                  <a:pt x="2222042" y="531202"/>
                  <a:pt x="2136851" y="445631"/>
                  <a:pt x="2028500" y="406220"/>
                </a:cubicBezTo>
                <a:cubicBezTo>
                  <a:pt x="1929484" y="374824"/>
                  <a:pt x="1836258" y="375005"/>
                  <a:pt x="1652641" y="375005"/>
                </a:cubicBezTo>
                <a:lnTo>
                  <a:pt x="1133338" y="375005"/>
                </a:lnTo>
                <a:lnTo>
                  <a:pt x="1130621" y="375005"/>
                </a:lnTo>
                <a:cubicBezTo>
                  <a:pt x="946177" y="375005"/>
                  <a:pt x="853305" y="375005"/>
                  <a:pt x="754762" y="406220"/>
                </a:cubicBezTo>
                <a:cubicBezTo>
                  <a:pt x="646411" y="445631"/>
                  <a:pt x="561220" y="531142"/>
                  <a:pt x="521755" y="639551"/>
                </a:cubicBezTo>
                <a:cubicBezTo>
                  <a:pt x="490325" y="738560"/>
                  <a:pt x="490325" y="831724"/>
                  <a:pt x="490325" y="1015340"/>
                </a:cubicBezTo>
                <a:lnTo>
                  <a:pt x="490325" y="1146123"/>
                </a:lnTo>
                <a:lnTo>
                  <a:pt x="603976" y="1146123"/>
                </a:lnTo>
                <a:close/>
              </a:path>
            </a:pathLst>
          </a:custGeom>
          <a:solidFill>
            <a:schemeClr val="accent2"/>
          </a:solidFill>
          <a:ln w="12700" cap="flat">
            <a:noFill/>
            <a:miter lim="400000"/>
          </a:ln>
          <a:effectLst/>
        </p:spPr>
        <p:txBody>
          <a:bodyPr wrap="square" lIns="50800" tIns="50800" rIns="50800" bIns="50800" numCol="1" anchor="ctr">
            <a:noAutofit/>
          </a:bodyPr>
          <a:lstStyle/>
          <a:p>
            <a:pPr algn="ctr">
              <a:lnSpc>
                <a:spcPct val="100000"/>
              </a:lnSpc>
              <a:defRPr sz="3200" baseline="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/>
          </a:p>
        </p:txBody>
      </p:sp>
      <p:sp>
        <p:nvSpPr>
          <p:cNvPr id="113" name="Freeform: Shape 112">
            <a:extLst>
              <a:ext uri="{FF2B5EF4-FFF2-40B4-BE49-F238E27FC236}">
                <a16:creationId xmlns:a16="http://schemas.microsoft.com/office/drawing/2014/main" id="{EF7EEE94-C027-4564-9345-83A23AE90BDA}"/>
              </a:ext>
            </a:extLst>
          </p:cNvPr>
          <p:cNvSpPr/>
          <p:nvPr/>
        </p:nvSpPr>
        <p:spPr>
          <a:xfrm>
            <a:off x="4759999" y="2130171"/>
            <a:ext cx="2667682" cy="1841944"/>
          </a:xfrm>
          <a:custGeom>
            <a:avLst/>
            <a:gdLst>
              <a:gd name="connsiteX0" fmla="*/ 1179331 w 2667682"/>
              <a:gd name="connsiteY0" fmla="*/ 0 h 1841944"/>
              <a:gd name="connsiteX1" fmla="*/ 1184648 w 2667682"/>
              <a:gd name="connsiteY1" fmla="*/ 0 h 1841944"/>
              <a:gd name="connsiteX2" fmla="*/ 1372637 w 2667682"/>
              <a:gd name="connsiteY2" fmla="*/ 0 h 1841944"/>
              <a:gd name="connsiteX3" fmla="*/ 2064804 w 2667682"/>
              <a:gd name="connsiteY3" fmla="*/ 58092 h 1841944"/>
              <a:gd name="connsiteX4" fmla="*/ 2494425 w 2667682"/>
              <a:gd name="connsiteY4" fmla="*/ 487392 h 1841944"/>
              <a:gd name="connsiteX5" fmla="*/ 2552204 w 2667682"/>
              <a:gd name="connsiteY5" fmla="*/ 1184975 h 1841944"/>
              <a:gd name="connsiteX6" fmla="*/ 2552204 w 2667682"/>
              <a:gd name="connsiteY6" fmla="*/ 1237968 h 1841944"/>
              <a:gd name="connsiteX7" fmla="*/ 2667682 w 2667682"/>
              <a:gd name="connsiteY7" fmla="*/ 1237968 h 1841944"/>
              <a:gd name="connsiteX8" fmla="*/ 2365694 w 2667682"/>
              <a:gd name="connsiteY8" fmla="*/ 1841944 h 1841944"/>
              <a:gd name="connsiteX9" fmla="*/ 2063706 w 2667682"/>
              <a:gd name="connsiteY9" fmla="*/ 1237968 h 1841944"/>
              <a:gd name="connsiteX10" fmla="*/ 2177408 w 2667682"/>
              <a:gd name="connsiteY10" fmla="*/ 1237968 h 1841944"/>
              <a:gd name="connsiteX11" fmla="*/ 2177408 w 2667682"/>
              <a:gd name="connsiteY11" fmla="*/ 1018051 h 1841944"/>
              <a:gd name="connsiteX12" fmla="*/ 2145978 w 2667682"/>
              <a:gd name="connsiteY12" fmla="*/ 639551 h 1841944"/>
              <a:gd name="connsiteX13" fmla="*/ 1912972 w 2667682"/>
              <a:gd name="connsiteY13" fmla="*/ 406220 h 1841944"/>
              <a:gd name="connsiteX14" fmla="*/ 1537112 w 2667682"/>
              <a:gd name="connsiteY14" fmla="*/ 375005 h 1841944"/>
              <a:gd name="connsiteX15" fmla="*/ 1017810 w 2667682"/>
              <a:gd name="connsiteY15" fmla="*/ 375005 h 1841944"/>
              <a:gd name="connsiteX16" fmla="*/ 1015092 w 2667682"/>
              <a:gd name="connsiteY16" fmla="*/ 375005 h 1841944"/>
              <a:gd name="connsiteX17" fmla="*/ 639233 w 2667682"/>
              <a:gd name="connsiteY17" fmla="*/ 406220 h 1841944"/>
              <a:gd name="connsiteX18" fmla="*/ 406226 w 2667682"/>
              <a:gd name="connsiteY18" fmla="*/ 639551 h 1841944"/>
              <a:gd name="connsiteX19" fmla="*/ 374796 w 2667682"/>
              <a:gd name="connsiteY19" fmla="*/ 1015340 h 1841944"/>
              <a:gd name="connsiteX20" fmla="*/ 374796 w 2667682"/>
              <a:gd name="connsiteY20" fmla="*/ 1217009 h 1841944"/>
              <a:gd name="connsiteX21" fmla="*/ 190071 w 2667682"/>
              <a:gd name="connsiteY21" fmla="*/ 847559 h 1841944"/>
              <a:gd name="connsiteX22" fmla="*/ 0 w 2667682"/>
              <a:gd name="connsiteY22" fmla="*/ 1227701 h 1841944"/>
              <a:gd name="connsiteX23" fmla="*/ 0 w 2667682"/>
              <a:gd name="connsiteY23" fmla="*/ 1179611 h 1841944"/>
              <a:gd name="connsiteX24" fmla="*/ 57779 w 2667682"/>
              <a:gd name="connsiteY24" fmla="*/ 487392 h 1841944"/>
              <a:gd name="connsiteX25" fmla="*/ 487164 w 2667682"/>
              <a:gd name="connsiteY25" fmla="*/ 58092 h 1841944"/>
              <a:gd name="connsiteX26" fmla="*/ 1179331 w 2667682"/>
              <a:gd name="connsiteY26" fmla="*/ 0 h 18419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667682" h="1841944">
                <a:moveTo>
                  <a:pt x="1179331" y="0"/>
                </a:moveTo>
                <a:lnTo>
                  <a:pt x="1184648" y="0"/>
                </a:lnTo>
                <a:lnTo>
                  <a:pt x="1372637" y="0"/>
                </a:lnTo>
                <a:cubicBezTo>
                  <a:pt x="1710804" y="0"/>
                  <a:pt x="1882487" y="241"/>
                  <a:pt x="2064804" y="58092"/>
                </a:cubicBezTo>
                <a:cubicBezTo>
                  <a:pt x="2264372" y="130706"/>
                  <a:pt x="2421758" y="287807"/>
                  <a:pt x="2494425" y="487392"/>
                </a:cubicBezTo>
                <a:cubicBezTo>
                  <a:pt x="2552204" y="669742"/>
                  <a:pt x="2552204" y="841547"/>
                  <a:pt x="2552204" y="1184975"/>
                </a:cubicBezTo>
                <a:lnTo>
                  <a:pt x="2552204" y="1237968"/>
                </a:lnTo>
                <a:lnTo>
                  <a:pt x="2667682" y="1237968"/>
                </a:lnTo>
                <a:lnTo>
                  <a:pt x="2365694" y="1841944"/>
                </a:lnTo>
                <a:lnTo>
                  <a:pt x="2063706" y="1237968"/>
                </a:lnTo>
                <a:lnTo>
                  <a:pt x="2177408" y="1237968"/>
                </a:lnTo>
                <a:lnTo>
                  <a:pt x="2177408" y="1018051"/>
                </a:lnTo>
                <a:cubicBezTo>
                  <a:pt x="2177408" y="831603"/>
                  <a:pt x="2177408" y="738560"/>
                  <a:pt x="2145978" y="639551"/>
                </a:cubicBezTo>
                <a:cubicBezTo>
                  <a:pt x="2106514" y="531202"/>
                  <a:pt x="2021322" y="445631"/>
                  <a:pt x="1912972" y="406220"/>
                </a:cubicBezTo>
                <a:cubicBezTo>
                  <a:pt x="1813956" y="374824"/>
                  <a:pt x="1720729" y="375005"/>
                  <a:pt x="1537112" y="375005"/>
                </a:cubicBezTo>
                <a:lnTo>
                  <a:pt x="1017810" y="375005"/>
                </a:lnTo>
                <a:lnTo>
                  <a:pt x="1015092" y="375005"/>
                </a:lnTo>
                <a:cubicBezTo>
                  <a:pt x="830648" y="375005"/>
                  <a:pt x="737776" y="375005"/>
                  <a:pt x="639233" y="406220"/>
                </a:cubicBezTo>
                <a:cubicBezTo>
                  <a:pt x="530882" y="445631"/>
                  <a:pt x="445691" y="531142"/>
                  <a:pt x="406226" y="639551"/>
                </a:cubicBezTo>
                <a:cubicBezTo>
                  <a:pt x="374796" y="738560"/>
                  <a:pt x="374796" y="831724"/>
                  <a:pt x="374796" y="1015340"/>
                </a:cubicBezTo>
                <a:lnTo>
                  <a:pt x="374796" y="1217009"/>
                </a:lnTo>
                <a:lnTo>
                  <a:pt x="190071" y="847559"/>
                </a:lnTo>
                <a:lnTo>
                  <a:pt x="0" y="1227701"/>
                </a:lnTo>
                <a:lnTo>
                  <a:pt x="0" y="1179611"/>
                </a:lnTo>
                <a:cubicBezTo>
                  <a:pt x="0" y="841426"/>
                  <a:pt x="0" y="669742"/>
                  <a:pt x="57779" y="487392"/>
                </a:cubicBezTo>
                <a:cubicBezTo>
                  <a:pt x="130446" y="287807"/>
                  <a:pt x="287478" y="130706"/>
                  <a:pt x="487164" y="58092"/>
                </a:cubicBezTo>
                <a:cubicBezTo>
                  <a:pt x="668418" y="603"/>
                  <a:pt x="839983" y="0"/>
                  <a:pt x="1179331" y="0"/>
                </a:cubicBezTo>
                <a:close/>
              </a:path>
            </a:pathLst>
          </a:custGeom>
          <a:solidFill>
            <a:schemeClr val="accent3"/>
          </a:solidFill>
          <a:ln w="12700" cap="flat">
            <a:noFill/>
            <a:miter lim="400000"/>
          </a:ln>
          <a:effectLst/>
        </p:spPr>
        <p:txBody>
          <a:bodyPr wrap="square" lIns="50800" tIns="50800" rIns="50800" bIns="50800" numCol="1" anchor="ctr">
            <a:noAutofit/>
          </a:bodyPr>
          <a:lstStyle/>
          <a:p>
            <a:pPr algn="ctr">
              <a:lnSpc>
                <a:spcPct val="100000"/>
              </a:lnSpc>
              <a:defRPr sz="3200" baseline="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/>
          </a:p>
        </p:txBody>
      </p:sp>
      <p:sp>
        <p:nvSpPr>
          <p:cNvPr id="115" name="Freeform: Shape 114">
            <a:extLst>
              <a:ext uri="{FF2B5EF4-FFF2-40B4-BE49-F238E27FC236}">
                <a16:creationId xmlns:a16="http://schemas.microsoft.com/office/drawing/2014/main" id="{5F9CF90C-D64C-4769-8C15-59DD249BEFD9}"/>
              </a:ext>
            </a:extLst>
          </p:cNvPr>
          <p:cNvSpPr/>
          <p:nvPr/>
        </p:nvSpPr>
        <p:spPr>
          <a:xfrm rot="10800000">
            <a:off x="6938840" y="2977730"/>
            <a:ext cx="2664464" cy="1750099"/>
          </a:xfrm>
          <a:custGeom>
            <a:avLst/>
            <a:gdLst>
              <a:gd name="connsiteX0" fmla="*/ 301988 w 2664464"/>
              <a:gd name="connsiteY0" fmla="*/ 1750099 h 1750099"/>
              <a:gd name="connsiteX1" fmla="*/ 0 w 2664464"/>
              <a:gd name="connsiteY1" fmla="*/ 1146123 h 1750099"/>
              <a:gd name="connsiteX2" fmla="*/ 112345 w 2664464"/>
              <a:gd name="connsiteY2" fmla="*/ 1146123 h 1750099"/>
              <a:gd name="connsiteX3" fmla="*/ 112426 w 2664464"/>
              <a:gd name="connsiteY3" fmla="*/ 1060251 h 1750099"/>
              <a:gd name="connsiteX4" fmla="*/ 170092 w 2664464"/>
              <a:gd name="connsiteY4" fmla="*/ 487392 h 1750099"/>
              <a:gd name="connsiteX5" fmla="*/ 599477 w 2664464"/>
              <a:gd name="connsiteY5" fmla="*/ 58092 h 1750099"/>
              <a:gd name="connsiteX6" fmla="*/ 1291644 w 2664464"/>
              <a:gd name="connsiteY6" fmla="*/ 0 h 1750099"/>
              <a:gd name="connsiteX7" fmla="*/ 1296961 w 2664464"/>
              <a:gd name="connsiteY7" fmla="*/ 0 h 1750099"/>
              <a:gd name="connsiteX8" fmla="*/ 1484949 w 2664464"/>
              <a:gd name="connsiteY8" fmla="*/ 0 h 1750099"/>
              <a:gd name="connsiteX9" fmla="*/ 2177116 w 2664464"/>
              <a:gd name="connsiteY9" fmla="*/ 58092 h 1750099"/>
              <a:gd name="connsiteX10" fmla="*/ 2606737 w 2664464"/>
              <a:gd name="connsiteY10" fmla="*/ 487392 h 1750099"/>
              <a:gd name="connsiteX11" fmla="*/ 2664403 w 2664464"/>
              <a:gd name="connsiteY11" fmla="*/ 1063879 h 1750099"/>
              <a:gd name="connsiteX12" fmla="*/ 2664464 w 2664464"/>
              <a:gd name="connsiteY12" fmla="*/ 1129421 h 1750099"/>
              <a:gd name="connsiteX13" fmla="*/ 2477611 w 2664464"/>
              <a:gd name="connsiteY13" fmla="*/ 755714 h 1750099"/>
              <a:gd name="connsiteX14" fmla="*/ 2289720 w 2664464"/>
              <a:gd name="connsiteY14" fmla="*/ 1131496 h 1750099"/>
              <a:gd name="connsiteX15" fmla="*/ 2289720 w 2664464"/>
              <a:gd name="connsiteY15" fmla="*/ 1018051 h 1750099"/>
              <a:gd name="connsiteX16" fmla="*/ 2258290 w 2664464"/>
              <a:gd name="connsiteY16" fmla="*/ 639551 h 1750099"/>
              <a:gd name="connsiteX17" fmla="*/ 2025284 w 2664464"/>
              <a:gd name="connsiteY17" fmla="*/ 406220 h 1750099"/>
              <a:gd name="connsiteX18" fmla="*/ 1649425 w 2664464"/>
              <a:gd name="connsiteY18" fmla="*/ 375005 h 1750099"/>
              <a:gd name="connsiteX19" fmla="*/ 1130122 w 2664464"/>
              <a:gd name="connsiteY19" fmla="*/ 375005 h 1750099"/>
              <a:gd name="connsiteX20" fmla="*/ 1127404 w 2664464"/>
              <a:gd name="connsiteY20" fmla="*/ 375005 h 1750099"/>
              <a:gd name="connsiteX21" fmla="*/ 751545 w 2664464"/>
              <a:gd name="connsiteY21" fmla="*/ 406220 h 1750099"/>
              <a:gd name="connsiteX22" fmla="*/ 518539 w 2664464"/>
              <a:gd name="connsiteY22" fmla="*/ 639551 h 1750099"/>
              <a:gd name="connsiteX23" fmla="*/ 487109 w 2664464"/>
              <a:gd name="connsiteY23" fmla="*/ 1015340 h 1750099"/>
              <a:gd name="connsiteX24" fmla="*/ 487109 w 2664464"/>
              <a:gd name="connsiteY24" fmla="*/ 1146123 h 1750099"/>
              <a:gd name="connsiteX25" fmla="*/ 603976 w 2664464"/>
              <a:gd name="connsiteY25" fmla="*/ 1146123 h 17500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2664464" h="1750099">
                <a:moveTo>
                  <a:pt x="301988" y="1750099"/>
                </a:moveTo>
                <a:lnTo>
                  <a:pt x="0" y="1146123"/>
                </a:lnTo>
                <a:lnTo>
                  <a:pt x="112345" y="1146123"/>
                </a:lnTo>
                <a:lnTo>
                  <a:pt x="112426" y="1060251"/>
                </a:lnTo>
                <a:cubicBezTo>
                  <a:pt x="113216" y="798338"/>
                  <a:pt x="119535" y="646949"/>
                  <a:pt x="170092" y="487392"/>
                </a:cubicBezTo>
                <a:cubicBezTo>
                  <a:pt x="242759" y="287807"/>
                  <a:pt x="399790" y="130707"/>
                  <a:pt x="599477" y="58092"/>
                </a:cubicBezTo>
                <a:cubicBezTo>
                  <a:pt x="780730" y="603"/>
                  <a:pt x="952295" y="0"/>
                  <a:pt x="1291644" y="0"/>
                </a:cubicBezTo>
                <a:lnTo>
                  <a:pt x="1296961" y="0"/>
                </a:lnTo>
                <a:lnTo>
                  <a:pt x="1484949" y="0"/>
                </a:lnTo>
                <a:cubicBezTo>
                  <a:pt x="1823116" y="0"/>
                  <a:pt x="1994799" y="241"/>
                  <a:pt x="2177116" y="58092"/>
                </a:cubicBezTo>
                <a:cubicBezTo>
                  <a:pt x="2376684" y="130707"/>
                  <a:pt x="2534070" y="287807"/>
                  <a:pt x="2606737" y="487392"/>
                </a:cubicBezTo>
                <a:cubicBezTo>
                  <a:pt x="2657294" y="646948"/>
                  <a:pt x="2663613" y="798431"/>
                  <a:pt x="2664403" y="1063879"/>
                </a:cubicBezTo>
                <a:lnTo>
                  <a:pt x="2664464" y="1129421"/>
                </a:lnTo>
                <a:lnTo>
                  <a:pt x="2477611" y="755714"/>
                </a:lnTo>
                <a:lnTo>
                  <a:pt x="2289720" y="1131496"/>
                </a:lnTo>
                <a:lnTo>
                  <a:pt x="2289720" y="1018051"/>
                </a:lnTo>
                <a:cubicBezTo>
                  <a:pt x="2289720" y="831603"/>
                  <a:pt x="2289720" y="738560"/>
                  <a:pt x="2258290" y="639551"/>
                </a:cubicBezTo>
                <a:cubicBezTo>
                  <a:pt x="2218826" y="531202"/>
                  <a:pt x="2133634" y="445631"/>
                  <a:pt x="2025284" y="406220"/>
                </a:cubicBezTo>
                <a:cubicBezTo>
                  <a:pt x="1926268" y="374824"/>
                  <a:pt x="1833042" y="375005"/>
                  <a:pt x="1649425" y="375005"/>
                </a:cubicBezTo>
                <a:lnTo>
                  <a:pt x="1130122" y="375005"/>
                </a:lnTo>
                <a:lnTo>
                  <a:pt x="1127404" y="375005"/>
                </a:lnTo>
                <a:cubicBezTo>
                  <a:pt x="942961" y="375005"/>
                  <a:pt x="850089" y="375005"/>
                  <a:pt x="751545" y="406220"/>
                </a:cubicBezTo>
                <a:cubicBezTo>
                  <a:pt x="643195" y="445631"/>
                  <a:pt x="558003" y="531142"/>
                  <a:pt x="518539" y="639551"/>
                </a:cubicBezTo>
                <a:cubicBezTo>
                  <a:pt x="487109" y="738560"/>
                  <a:pt x="487109" y="831724"/>
                  <a:pt x="487109" y="1015340"/>
                </a:cubicBezTo>
                <a:lnTo>
                  <a:pt x="487109" y="1146123"/>
                </a:lnTo>
                <a:lnTo>
                  <a:pt x="603976" y="1146123"/>
                </a:lnTo>
                <a:close/>
              </a:path>
            </a:pathLst>
          </a:custGeom>
          <a:solidFill>
            <a:schemeClr val="accent4"/>
          </a:solidFill>
          <a:ln w="12700" cap="flat">
            <a:noFill/>
            <a:miter lim="400000"/>
          </a:ln>
          <a:effectLst/>
        </p:spPr>
        <p:txBody>
          <a:bodyPr wrap="square" lIns="50800" tIns="50800" rIns="50800" bIns="50800" numCol="1" anchor="ctr">
            <a:noAutofit/>
          </a:bodyPr>
          <a:lstStyle/>
          <a:p>
            <a:pPr algn="ctr">
              <a:lnSpc>
                <a:spcPct val="100000"/>
              </a:lnSpc>
              <a:defRPr sz="3200" baseline="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/>
          </a:p>
        </p:txBody>
      </p:sp>
      <p:pic>
        <p:nvPicPr>
          <p:cNvPr id="7" name="Graphic 6" descr="Chat">
            <a:extLst>
              <a:ext uri="{FF2B5EF4-FFF2-40B4-BE49-F238E27FC236}">
                <a16:creationId xmlns:a16="http://schemas.microsoft.com/office/drawing/2014/main" id="{D8C6D91B-37F0-41E1-94FF-533FCE7CD11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309224" y="2893942"/>
            <a:ext cx="1156029" cy="1156029"/>
          </a:xfrm>
          <a:prstGeom prst="rect">
            <a:avLst/>
          </a:prstGeom>
        </p:spPr>
      </p:pic>
      <p:pic>
        <p:nvPicPr>
          <p:cNvPr id="9" name="Graphic 8" descr="Handshake">
            <a:extLst>
              <a:ext uri="{FF2B5EF4-FFF2-40B4-BE49-F238E27FC236}">
                <a16:creationId xmlns:a16="http://schemas.microsoft.com/office/drawing/2014/main" id="{DFCF0680-269B-45CB-9AFE-66E35D8D57E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873685" y="2893942"/>
            <a:ext cx="1156029" cy="1156029"/>
          </a:xfrm>
          <a:prstGeom prst="rect">
            <a:avLst/>
          </a:prstGeom>
        </p:spPr>
      </p:pic>
      <p:pic>
        <p:nvPicPr>
          <p:cNvPr id="11" name="Graphic 10" descr="Rocket">
            <a:extLst>
              <a:ext uri="{FF2B5EF4-FFF2-40B4-BE49-F238E27FC236}">
                <a16:creationId xmlns:a16="http://schemas.microsoft.com/office/drawing/2014/main" id="{7B4E5FC7-0598-45F1-83DF-5F232A84E5C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121070" y="2893942"/>
            <a:ext cx="1156029" cy="1156029"/>
          </a:xfrm>
          <a:prstGeom prst="rect">
            <a:avLst/>
          </a:prstGeom>
        </p:spPr>
      </p:pic>
      <p:pic>
        <p:nvPicPr>
          <p:cNvPr id="13" name="Graphic 12" descr="Bullseye">
            <a:extLst>
              <a:ext uri="{FF2B5EF4-FFF2-40B4-BE49-F238E27FC236}">
                <a16:creationId xmlns:a16="http://schemas.microsoft.com/office/drawing/2014/main" id="{118BA91E-30A0-4F1D-B838-43FA61AB454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685532" y="2893942"/>
            <a:ext cx="1156029" cy="1156029"/>
          </a:xfrm>
          <a:prstGeom prst="rect">
            <a:avLst/>
          </a:prstGeom>
        </p:spPr>
      </p:pic>
      <p:pic>
        <p:nvPicPr>
          <p:cNvPr id="15" name="Graphic 14" descr="Puzzle">
            <a:extLst>
              <a:ext uri="{FF2B5EF4-FFF2-40B4-BE49-F238E27FC236}">
                <a16:creationId xmlns:a16="http://schemas.microsoft.com/office/drawing/2014/main" id="{B5716039-313C-4929-9FE7-EC1399503433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497378" y="2893942"/>
            <a:ext cx="1156029" cy="1156029"/>
          </a:xfrm>
          <a:prstGeom prst="rect">
            <a:avLst/>
          </a:prstGeom>
        </p:spPr>
      </p:pic>
      <p:grpSp>
        <p:nvGrpSpPr>
          <p:cNvPr id="116" name="Group 115">
            <a:extLst>
              <a:ext uri="{FF2B5EF4-FFF2-40B4-BE49-F238E27FC236}">
                <a16:creationId xmlns:a16="http://schemas.microsoft.com/office/drawing/2014/main" id="{ABE959A5-9FCF-42B4-959D-71FF1FD8E5ED}"/>
              </a:ext>
            </a:extLst>
          </p:cNvPr>
          <p:cNvGrpSpPr/>
          <p:nvPr/>
        </p:nvGrpSpPr>
        <p:grpSpPr>
          <a:xfrm>
            <a:off x="723899" y="4288967"/>
            <a:ext cx="1860471" cy="1874929"/>
            <a:chOff x="332936" y="2596988"/>
            <a:chExt cx="2937088" cy="1874929"/>
          </a:xfrm>
        </p:grpSpPr>
        <p:sp>
          <p:nvSpPr>
            <p:cNvPr id="117" name="TextBox 116">
              <a:extLst>
                <a:ext uri="{FF2B5EF4-FFF2-40B4-BE49-F238E27FC236}">
                  <a16:creationId xmlns:a16="http://schemas.microsoft.com/office/drawing/2014/main" id="{530E5F19-9558-48D2-BC5D-90FC5B86EF28}"/>
                </a:ext>
              </a:extLst>
            </p:cNvPr>
            <p:cNvSpPr txBox="1"/>
            <p:nvPr/>
          </p:nvSpPr>
          <p:spPr>
            <a:xfrm>
              <a:off x="332936" y="2596988"/>
              <a:ext cx="2937088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600" b="1" dirty="0"/>
                <a:t>Lorem Ipsum</a:t>
              </a:r>
            </a:p>
          </p:txBody>
        </p:sp>
        <p:sp>
          <p:nvSpPr>
            <p:cNvPr id="118" name="TextBox 117">
              <a:extLst>
                <a:ext uri="{FF2B5EF4-FFF2-40B4-BE49-F238E27FC236}">
                  <a16:creationId xmlns:a16="http://schemas.microsoft.com/office/drawing/2014/main" id="{F1E5E857-60CA-4BA8-80FE-8ECBF9C92433}"/>
                </a:ext>
              </a:extLst>
            </p:cNvPr>
            <p:cNvSpPr txBox="1"/>
            <p:nvPr/>
          </p:nvSpPr>
          <p:spPr>
            <a:xfrm>
              <a:off x="340732" y="3086922"/>
              <a:ext cx="2929292" cy="138499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19" name="Group 118">
            <a:extLst>
              <a:ext uri="{FF2B5EF4-FFF2-40B4-BE49-F238E27FC236}">
                <a16:creationId xmlns:a16="http://schemas.microsoft.com/office/drawing/2014/main" id="{D2A1F3C1-1676-4072-8EFD-ED0E71BEA8BE}"/>
              </a:ext>
            </a:extLst>
          </p:cNvPr>
          <p:cNvGrpSpPr/>
          <p:nvPr/>
        </p:nvGrpSpPr>
        <p:grpSpPr>
          <a:xfrm>
            <a:off x="5108614" y="4288967"/>
            <a:ext cx="1860471" cy="1874929"/>
            <a:chOff x="332936" y="2596988"/>
            <a:chExt cx="2937088" cy="1874929"/>
          </a:xfrm>
        </p:grpSpPr>
        <p:sp>
          <p:nvSpPr>
            <p:cNvPr id="120" name="TextBox 119">
              <a:extLst>
                <a:ext uri="{FF2B5EF4-FFF2-40B4-BE49-F238E27FC236}">
                  <a16:creationId xmlns:a16="http://schemas.microsoft.com/office/drawing/2014/main" id="{2EF0816E-D38B-4564-9C68-053345E85C9F}"/>
                </a:ext>
              </a:extLst>
            </p:cNvPr>
            <p:cNvSpPr txBox="1"/>
            <p:nvPr/>
          </p:nvSpPr>
          <p:spPr>
            <a:xfrm>
              <a:off x="332936" y="2596988"/>
              <a:ext cx="2937088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600" b="1" dirty="0"/>
                <a:t>Lorem Ipsum</a:t>
              </a:r>
            </a:p>
          </p:txBody>
        </p:sp>
        <p:sp>
          <p:nvSpPr>
            <p:cNvPr id="121" name="TextBox 120">
              <a:extLst>
                <a:ext uri="{FF2B5EF4-FFF2-40B4-BE49-F238E27FC236}">
                  <a16:creationId xmlns:a16="http://schemas.microsoft.com/office/drawing/2014/main" id="{24E01E55-423A-42E2-9E69-EFEB2B528760}"/>
                </a:ext>
              </a:extLst>
            </p:cNvPr>
            <p:cNvSpPr txBox="1"/>
            <p:nvPr/>
          </p:nvSpPr>
          <p:spPr>
            <a:xfrm>
              <a:off x="340732" y="3086922"/>
              <a:ext cx="2929292" cy="138499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22" name="Group 121">
            <a:extLst>
              <a:ext uri="{FF2B5EF4-FFF2-40B4-BE49-F238E27FC236}">
                <a16:creationId xmlns:a16="http://schemas.microsoft.com/office/drawing/2014/main" id="{0326481F-D28C-41B2-A5D0-1CD2B478FFBE}"/>
              </a:ext>
            </a:extLst>
          </p:cNvPr>
          <p:cNvGrpSpPr/>
          <p:nvPr/>
        </p:nvGrpSpPr>
        <p:grpSpPr>
          <a:xfrm>
            <a:off x="9493329" y="4288967"/>
            <a:ext cx="1860471" cy="1874929"/>
            <a:chOff x="332936" y="2596988"/>
            <a:chExt cx="2937088" cy="1874929"/>
          </a:xfrm>
        </p:grpSpPr>
        <p:sp>
          <p:nvSpPr>
            <p:cNvPr id="123" name="TextBox 122">
              <a:extLst>
                <a:ext uri="{FF2B5EF4-FFF2-40B4-BE49-F238E27FC236}">
                  <a16:creationId xmlns:a16="http://schemas.microsoft.com/office/drawing/2014/main" id="{42953390-FC66-476A-9E55-245E7BF3EAB8}"/>
                </a:ext>
              </a:extLst>
            </p:cNvPr>
            <p:cNvSpPr txBox="1"/>
            <p:nvPr/>
          </p:nvSpPr>
          <p:spPr>
            <a:xfrm>
              <a:off x="332936" y="2596988"/>
              <a:ext cx="2937088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600" b="1" dirty="0"/>
                <a:t>Lorem Ipsum</a:t>
              </a:r>
            </a:p>
          </p:txBody>
        </p:sp>
        <p:sp>
          <p:nvSpPr>
            <p:cNvPr id="124" name="TextBox 123">
              <a:extLst>
                <a:ext uri="{FF2B5EF4-FFF2-40B4-BE49-F238E27FC236}">
                  <a16:creationId xmlns:a16="http://schemas.microsoft.com/office/drawing/2014/main" id="{EB0E8C59-931C-4306-97D1-13F17B04F5F6}"/>
                </a:ext>
              </a:extLst>
            </p:cNvPr>
            <p:cNvSpPr txBox="1"/>
            <p:nvPr/>
          </p:nvSpPr>
          <p:spPr>
            <a:xfrm>
              <a:off x="340732" y="3086922"/>
              <a:ext cx="2929292" cy="138499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25" name="Group 124">
            <a:extLst>
              <a:ext uri="{FF2B5EF4-FFF2-40B4-BE49-F238E27FC236}">
                <a16:creationId xmlns:a16="http://schemas.microsoft.com/office/drawing/2014/main" id="{37A61ED1-401E-4B8D-97BB-5D6FEC49AC0B}"/>
              </a:ext>
            </a:extLst>
          </p:cNvPr>
          <p:cNvGrpSpPr/>
          <p:nvPr/>
        </p:nvGrpSpPr>
        <p:grpSpPr>
          <a:xfrm>
            <a:off x="2945781" y="871759"/>
            <a:ext cx="1860471" cy="1874929"/>
            <a:chOff x="332936" y="2596988"/>
            <a:chExt cx="2937088" cy="1874929"/>
          </a:xfrm>
        </p:grpSpPr>
        <p:sp>
          <p:nvSpPr>
            <p:cNvPr id="126" name="TextBox 125">
              <a:extLst>
                <a:ext uri="{FF2B5EF4-FFF2-40B4-BE49-F238E27FC236}">
                  <a16:creationId xmlns:a16="http://schemas.microsoft.com/office/drawing/2014/main" id="{7F57776B-188B-439B-9E15-55CBCBB54C43}"/>
                </a:ext>
              </a:extLst>
            </p:cNvPr>
            <p:cNvSpPr txBox="1"/>
            <p:nvPr/>
          </p:nvSpPr>
          <p:spPr>
            <a:xfrm>
              <a:off x="332936" y="2596988"/>
              <a:ext cx="2937088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600" b="1" dirty="0"/>
                <a:t>Lorem Ipsum</a:t>
              </a:r>
            </a:p>
          </p:txBody>
        </p:sp>
        <p:sp>
          <p:nvSpPr>
            <p:cNvPr id="127" name="TextBox 126">
              <a:extLst>
                <a:ext uri="{FF2B5EF4-FFF2-40B4-BE49-F238E27FC236}">
                  <a16:creationId xmlns:a16="http://schemas.microsoft.com/office/drawing/2014/main" id="{8646385C-8AC2-4743-9402-7922DC57DB18}"/>
                </a:ext>
              </a:extLst>
            </p:cNvPr>
            <p:cNvSpPr txBox="1"/>
            <p:nvPr/>
          </p:nvSpPr>
          <p:spPr>
            <a:xfrm>
              <a:off x="340732" y="3086922"/>
              <a:ext cx="2929292" cy="138499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28" name="Group 127">
            <a:extLst>
              <a:ext uri="{FF2B5EF4-FFF2-40B4-BE49-F238E27FC236}">
                <a16:creationId xmlns:a16="http://schemas.microsoft.com/office/drawing/2014/main" id="{63CF1631-5D41-4023-A296-28B2ADDD239F}"/>
              </a:ext>
            </a:extLst>
          </p:cNvPr>
          <p:cNvGrpSpPr/>
          <p:nvPr/>
        </p:nvGrpSpPr>
        <p:grpSpPr>
          <a:xfrm>
            <a:off x="7330496" y="871759"/>
            <a:ext cx="1860471" cy="1874929"/>
            <a:chOff x="332936" y="2596988"/>
            <a:chExt cx="2937088" cy="1874929"/>
          </a:xfrm>
        </p:grpSpPr>
        <p:sp>
          <p:nvSpPr>
            <p:cNvPr id="129" name="TextBox 128">
              <a:extLst>
                <a:ext uri="{FF2B5EF4-FFF2-40B4-BE49-F238E27FC236}">
                  <a16:creationId xmlns:a16="http://schemas.microsoft.com/office/drawing/2014/main" id="{708BD7F7-6E18-43F3-B965-011DC224729B}"/>
                </a:ext>
              </a:extLst>
            </p:cNvPr>
            <p:cNvSpPr txBox="1"/>
            <p:nvPr/>
          </p:nvSpPr>
          <p:spPr>
            <a:xfrm>
              <a:off x="332936" y="2596988"/>
              <a:ext cx="2937088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600" b="1" dirty="0"/>
                <a:t>Lorem Ipsum</a:t>
              </a:r>
            </a:p>
          </p:txBody>
        </p:sp>
        <p:sp>
          <p:nvSpPr>
            <p:cNvPr id="130" name="TextBox 129">
              <a:extLst>
                <a:ext uri="{FF2B5EF4-FFF2-40B4-BE49-F238E27FC236}">
                  <a16:creationId xmlns:a16="http://schemas.microsoft.com/office/drawing/2014/main" id="{671007EB-C51D-40B6-8518-AC4F362C48F2}"/>
                </a:ext>
              </a:extLst>
            </p:cNvPr>
            <p:cNvSpPr txBox="1"/>
            <p:nvPr/>
          </p:nvSpPr>
          <p:spPr>
            <a:xfrm>
              <a:off x="340732" y="3086922"/>
              <a:ext cx="2929292" cy="138499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380311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Alternating Flow Process for PowerPoint</a:t>
            </a:r>
          </a:p>
        </p:txBody>
      </p:sp>
      <p:sp>
        <p:nvSpPr>
          <p:cNvPr id="114" name="Freeform: Shape 113">
            <a:extLst>
              <a:ext uri="{FF2B5EF4-FFF2-40B4-BE49-F238E27FC236}">
                <a16:creationId xmlns:a16="http://schemas.microsoft.com/office/drawing/2014/main" id="{5C2F0FF0-E07E-4955-835E-7F4AA43818A1}"/>
              </a:ext>
            </a:extLst>
          </p:cNvPr>
          <p:cNvSpPr/>
          <p:nvPr/>
        </p:nvSpPr>
        <p:spPr>
          <a:xfrm>
            <a:off x="9116938" y="2130171"/>
            <a:ext cx="2669524" cy="1841944"/>
          </a:xfrm>
          <a:custGeom>
            <a:avLst/>
            <a:gdLst>
              <a:gd name="connsiteX0" fmla="*/ 1179331 w 2669524"/>
              <a:gd name="connsiteY0" fmla="*/ 0 h 1841944"/>
              <a:gd name="connsiteX1" fmla="*/ 1184648 w 2669524"/>
              <a:gd name="connsiteY1" fmla="*/ 0 h 1841944"/>
              <a:gd name="connsiteX2" fmla="*/ 1372637 w 2669524"/>
              <a:gd name="connsiteY2" fmla="*/ 0 h 1841944"/>
              <a:gd name="connsiteX3" fmla="*/ 2064804 w 2669524"/>
              <a:gd name="connsiteY3" fmla="*/ 58092 h 1841944"/>
              <a:gd name="connsiteX4" fmla="*/ 2494425 w 2669524"/>
              <a:gd name="connsiteY4" fmla="*/ 487392 h 1841944"/>
              <a:gd name="connsiteX5" fmla="*/ 2552204 w 2669524"/>
              <a:gd name="connsiteY5" fmla="*/ 1184975 h 1841944"/>
              <a:gd name="connsiteX6" fmla="*/ 2552204 w 2669524"/>
              <a:gd name="connsiteY6" fmla="*/ 1237968 h 1841944"/>
              <a:gd name="connsiteX7" fmla="*/ 2669524 w 2669524"/>
              <a:gd name="connsiteY7" fmla="*/ 1237968 h 1841944"/>
              <a:gd name="connsiteX8" fmla="*/ 2367536 w 2669524"/>
              <a:gd name="connsiteY8" fmla="*/ 1841944 h 1841944"/>
              <a:gd name="connsiteX9" fmla="*/ 2065548 w 2669524"/>
              <a:gd name="connsiteY9" fmla="*/ 1237968 h 1841944"/>
              <a:gd name="connsiteX10" fmla="*/ 2177408 w 2669524"/>
              <a:gd name="connsiteY10" fmla="*/ 1237968 h 1841944"/>
              <a:gd name="connsiteX11" fmla="*/ 2177408 w 2669524"/>
              <a:gd name="connsiteY11" fmla="*/ 1018051 h 1841944"/>
              <a:gd name="connsiteX12" fmla="*/ 2145978 w 2669524"/>
              <a:gd name="connsiteY12" fmla="*/ 639551 h 1841944"/>
              <a:gd name="connsiteX13" fmla="*/ 1912971 w 2669524"/>
              <a:gd name="connsiteY13" fmla="*/ 406220 h 1841944"/>
              <a:gd name="connsiteX14" fmla="*/ 1537112 w 2669524"/>
              <a:gd name="connsiteY14" fmla="*/ 375005 h 1841944"/>
              <a:gd name="connsiteX15" fmla="*/ 1017810 w 2669524"/>
              <a:gd name="connsiteY15" fmla="*/ 375005 h 1841944"/>
              <a:gd name="connsiteX16" fmla="*/ 1015092 w 2669524"/>
              <a:gd name="connsiteY16" fmla="*/ 375005 h 1841944"/>
              <a:gd name="connsiteX17" fmla="*/ 639233 w 2669524"/>
              <a:gd name="connsiteY17" fmla="*/ 406220 h 1841944"/>
              <a:gd name="connsiteX18" fmla="*/ 406226 w 2669524"/>
              <a:gd name="connsiteY18" fmla="*/ 639551 h 1841944"/>
              <a:gd name="connsiteX19" fmla="*/ 374796 w 2669524"/>
              <a:gd name="connsiteY19" fmla="*/ 1015340 h 1841944"/>
              <a:gd name="connsiteX20" fmla="*/ 374796 w 2669524"/>
              <a:gd name="connsiteY20" fmla="*/ 1228395 h 1841944"/>
              <a:gd name="connsiteX21" fmla="*/ 184378 w 2669524"/>
              <a:gd name="connsiteY21" fmla="*/ 847559 h 1841944"/>
              <a:gd name="connsiteX22" fmla="*/ 0 w 2669524"/>
              <a:gd name="connsiteY22" fmla="*/ 1216315 h 1841944"/>
              <a:gd name="connsiteX23" fmla="*/ 0 w 2669524"/>
              <a:gd name="connsiteY23" fmla="*/ 1179611 h 1841944"/>
              <a:gd name="connsiteX24" fmla="*/ 57779 w 2669524"/>
              <a:gd name="connsiteY24" fmla="*/ 487392 h 1841944"/>
              <a:gd name="connsiteX25" fmla="*/ 487164 w 2669524"/>
              <a:gd name="connsiteY25" fmla="*/ 58092 h 1841944"/>
              <a:gd name="connsiteX26" fmla="*/ 1179331 w 2669524"/>
              <a:gd name="connsiteY26" fmla="*/ 0 h 18419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669524" h="1841944">
                <a:moveTo>
                  <a:pt x="1179331" y="0"/>
                </a:moveTo>
                <a:lnTo>
                  <a:pt x="1184648" y="0"/>
                </a:lnTo>
                <a:lnTo>
                  <a:pt x="1372637" y="0"/>
                </a:lnTo>
                <a:cubicBezTo>
                  <a:pt x="1710804" y="0"/>
                  <a:pt x="1882487" y="241"/>
                  <a:pt x="2064804" y="58092"/>
                </a:cubicBezTo>
                <a:cubicBezTo>
                  <a:pt x="2264372" y="130706"/>
                  <a:pt x="2421758" y="287807"/>
                  <a:pt x="2494425" y="487392"/>
                </a:cubicBezTo>
                <a:cubicBezTo>
                  <a:pt x="2552204" y="669742"/>
                  <a:pt x="2552204" y="841547"/>
                  <a:pt x="2552204" y="1184975"/>
                </a:cubicBezTo>
                <a:lnTo>
                  <a:pt x="2552204" y="1237968"/>
                </a:lnTo>
                <a:lnTo>
                  <a:pt x="2669524" y="1237968"/>
                </a:lnTo>
                <a:lnTo>
                  <a:pt x="2367536" y="1841944"/>
                </a:lnTo>
                <a:lnTo>
                  <a:pt x="2065548" y="1237968"/>
                </a:lnTo>
                <a:lnTo>
                  <a:pt x="2177408" y="1237968"/>
                </a:lnTo>
                <a:lnTo>
                  <a:pt x="2177408" y="1018051"/>
                </a:lnTo>
                <a:cubicBezTo>
                  <a:pt x="2177408" y="831603"/>
                  <a:pt x="2177408" y="738560"/>
                  <a:pt x="2145978" y="639551"/>
                </a:cubicBezTo>
                <a:cubicBezTo>
                  <a:pt x="2106514" y="531202"/>
                  <a:pt x="2021322" y="445631"/>
                  <a:pt x="1912971" y="406220"/>
                </a:cubicBezTo>
                <a:cubicBezTo>
                  <a:pt x="1813955" y="374824"/>
                  <a:pt x="1720729" y="375005"/>
                  <a:pt x="1537112" y="375005"/>
                </a:cubicBezTo>
                <a:lnTo>
                  <a:pt x="1017810" y="375005"/>
                </a:lnTo>
                <a:lnTo>
                  <a:pt x="1015092" y="375005"/>
                </a:lnTo>
                <a:cubicBezTo>
                  <a:pt x="830648" y="375005"/>
                  <a:pt x="737776" y="375005"/>
                  <a:pt x="639233" y="406220"/>
                </a:cubicBezTo>
                <a:cubicBezTo>
                  <a:pt x="530882" y="445631"/>
                  <a:pt x="445690" y="531142"/>
                  <a:pt x="406226" y="639551"/>
                </a:cubicBezTo>
                <a:cubicBezTo>
                  <a:pt x="374796" y="738560"/>
                  <a:pt x="374796" y="831724"/>
                  <a:pt x="374796" y="1015340"/>
                </a:cubicBezTo>
                <a:lnTo>
                  <a:pt x="374796" y="1228395"/>
                </a:lnTo>
                <a:lnTo>
                  <a:pt x="184378" y="847559"/>
                </a:lnTo>
                <a:lnTo>
                  <a:pt x="0" y="1216315"/>
                </a:lnTo>
                <a:lnTo>
                  <a:pt x="0" y="1179611"/>
                </a:lnTo>
                <a:cubicBezTo>
                  <a:pt x="0" y="841426"/>
                  <a:pt x="0" y="669742"/>
                  <a:pt x="57779" y="487392"/>
                </a:cubicBezTo>
                <a:cubicBezTo>
                  <a:pt x="130446" y="287807"/>
                  <a:pt x="287477" y="130706"/>
                  <a:pt x="487164" y="58092"/>
                </a:cubicBezTo>
                <a:cubicBezTo>
                  <a:pt x="668418" y="603"/>
                  <a:pt x="839982" y="0"/>
                  <a:pt x="1179331" y="0"/>
                </a:cubicBezTo>
                <a:close/>
              </a:path>
            </a:pathLst>
          </a:custGeom>
          <a:solidFill>
            <a:schemeClr val="accent6"/>
          </a:solidFill>
          <a:ln w="12700" cap="flat">
            <a:noFill/>
            <a:miter lim="400000"/>
          </a:ln>
          <a:effectLst/>
        </p:spPr>
        <p:txBody>
          <a:bodyPr wrap="square" lIns="50800" tIns="50800" rIns="50800" bIns="50800" numCol="1" anchor="ctr">
            <a:noAutofit/>
          </a:bodyPr>
          <a:lstStyle/>
          <a:p>
            <a:pPr algn="ctr">
              <a:lnSpc>
                <a:spcPct val="100000"/>
              </a:lnSpc>
              <a:defRPr sz="3200" baseline="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/>
          </a:p>
        </p:txBody>
      </p:sp>
      <p:sp>
        <p:nvSpPr>
          <p:cNvPr id="109" name="Freeform: Shape 108">
            <a:extLst>
              <a:ext uri="{FF2B5EF4-FFF2-40B4-BE49-F238E27FC236}">
                <a16:creationId xmlns:a16="http://schemas.microsoft.com/office/drawing/2014/main" id="{80FE0DB4-77D3-4A93-B56B-FFEE2F683B17}"/>
              </a:ext>
            </a:extLst>
          </p:cNvPr>
          <p:cNvSpPr/>
          <p:nvPr/>
        </p:nvSpPr>
        <p:spPr>
          <a:xfrm rot="10800000">
            <a:off x="405538" y="2130171"/>
            <a:ext cx="2670899" cy="1841944"/>
          </a:xfrm>
          <a:custGeom>
            <a:avLst/>
            <a:gdLst>
              <a:gd name="connsiteX0" fmla="*/ 1491568 w 2670899"/>
              <a:gd name="connsiteY0" fmla="*/ 1841944 h 1841944"/>
              <a:gd name="connsiteX1" fmla="*/ 1486251 w 2670899"/>
              <a:gd name="connsiteY1" fmla="*/ 1841944 h 1841944"/>
              <a:gd name="connsiteX2" fmla="*/ 1298262 w 2670899"/>
              <a:gd name="connsiteY2" fmla="*/ 1841944 h 1841944"/>
              <a:gd name="connsiteX3" fmla="*/ 606095 w 2670899"/>
              <a:gd name="connsiteY3" fmla="*/ 1783852 h 1841944"/>
              <a:gd name="connsiteX4" fmla="*/ 176474 w 2670899"/>
              <a:gd name="connsiteY4" fmla="*/ 1354552 h 1841944"/>
              <a:gd name="connsiteX5" fmla="*/ 118695 w 2670899"/>
              <a:gd name="connsiteY5" fmla="*/ 656970 h 1841944"/>
              <a:gd name="connsiteX6" fmla="*/ 118695 w 2670899"/>
              <a:gd name="connsiteY6" fmla="*/ 603976 h 1841944"/>
              <a:gd name="connsiteX7" fmla="*/ 0 w 2670899"/>
              <a:gd name="connsiteY7" fmla="*/ 603976 h 1841944"/>
              <a:gd name="connsiteX8" fmla="*/ 301988 w 2670899"/>
              <a:gd name="connsiteY8" fmla="*/ 0 h 1841944"/>
              <a:gd name="connsiteX9" fmla="*/ 603976 w 2670899"/>
              <a:gd name="connsiteY9" fmla="*/ 603976 h 1841944"/>
              <a:gd name="connsiteX10" fmla="*/ 493491 w 2670899"/>
              <a:gd name="connsiteY10" fmla="*/ 603976 h 1841944"/>
              <a:gd name="connsiteX11" fmla="*/ 493491 w 2670899"/>
              <a:gd name="connsiteY11" fmla="*/ 823893 h 1841944"/>
              <a:gd name="connsiteX12" fmla="*/ 524921 w 2670899"/>
              <a:gd name="connsiteY12" fmla="*/ 1202393 h 1841944"/>
              <a:gd name="connsiteX13" fmla="*/ 757928 w 2670899"/>
              <a:gd name="connsiteY13" fmla="*/ 1435724 h 1841944"/>
              <a:gd name="connsiteX14" fmla="*/ 1133787 w 2670899"/>
              <a:gd name="connsiteY14" fmla="*/ 1466939 h 1841944"/>
              <a:gd name="connsiteX15" fmla="*/ 1653089 w 2670899"/>
              <a:gd name="connsiteY15" fmla="*/ 1466939 h 1841944"/>
              <a:gd name="connsiteX16" fmla="*/ 1655807 w 2670899"/>
              <a:gd name="connsiteY16" fmla="*/ 1466939 h 1841944"/>
              <a:gd name="connsiteX17" fmla="*/ 2031666 w 2670899"/>
              <a:gd name="connsiteY17" fmla="*/ 1435724 h 1841944"/>
              <a:gd name="connsiteX18" fmla="*/ 2264673 w 2670899"/>
              <a:gd name="connsiteY18" fmla="*/ 1202393 h 1841944"/>
              <a:gd name="connsiteX19" fmla="*/ 2296103 w 2670899"/>
              <a:gd name="connsiteY19" fmla="*/ 826605 h 1841944"/>
              <a:gd name="connsiteX20" fmla="*/ 2296103 w 2670899"/>
              <a:gd name="connsiteY20" fmla="*/ 540304 h 1841944"/>
              <a:gd name="connsiteX21" fmla="*/ 2670899 w 2670899"/>
              <a:gd name="connsiteY21" fmla="*/ 540304 h 1841944"/>
              <a:gd name="connsiteX22" fmla="*/ 2670899 w 2670899"/>
              <a:gd name="connsiteY22" fmla="*/ 662333 h 1841944"/>
              <a:gd name="connsiteX23" fmla="*/ 2613120 w 2670899"/>
              <a:gd name="connsiteY23" fmla="*/ 1354552 h 1841944"/>
              <a:gd name="connsiteX24" fmla="*/ 2183735 w 2670899"/>
              <a:gd name="connsiteY24" fmla="*/ 1783852 h 1841944"/>
              <a:gd name="connsiteX25" fmla="*/ 1491568 w 2670899"/>
              <a:gd name="connsiteY25" fmla="*/ 1841944 h 18419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2670899" h="1841944">
                <a:moveTo>
                  <a:pt x="1491568" y="1841944"/>
                </a:moveTo>
                <a:lnTo>
                  <a:pt x="1486251" y="1841944"/>
                </a:lnTo>
                <a:lnTo>
                  <a:pt x="1298262" y="1841944"/>
                </a:lnTo>
                <a:cubicBezTo>
                  <a:pt x="960095" y="1841944"/>
                  <a:pt x="788412" y="1841703"/>
                  <a:pt x="606095" y="1783852"/>
                </a:cubicBezTo>
                <a:cubicBezTo>
                  <a:pt x="406527" y="1711238"/>
                  <a:pt x="249141" y="1554137"/>
                  <a:pt x="176474" y="1354552"/>
                </a:cubicBezTo>
                <a:cubicBezTo>
                  <a:pt x="118695" y="1172202"/>
                  <a:pt x="118695" y="1000398"/>
                  <a:pt x="118695" y="656970"/>
                </a:cubicBezTo>
                <a:lnTo>
                  <a:pt x="118695" y="603976"/>
                </a:lnTo>
                <a:lnTo>
                  <a:pt x="0" y="603976"/>
                </a:lnTo>
                <a:lnTo>
                  <a:pt x="301988" y="0"/>
                </a:lnTo>
                <a:lnTo>
                  <a:pt x="603976" y="603976"/>
                </a:lnTo>
                <a:lnTo>
                  <a:pt x="493491" y="603976"/>
                </a:lnTo>
                <a:lnTo>
                  <a:pt x="493491" y="823893"/>
                </a:lnTo>
                <a:cubicBezTo>
                  <a:pt x="493491" y="1010341"/>
                  <a:pt x="493491" y="1103384"/>
                  <a:pt x="524921" y="1202393"/>
                </a:cubicBezTo>
                <a:cubicBezTo>
                  <a:pt x="564386" y="1310742"/>
                  <a:pt x="649577" y="1396313"/>
                  <a:pt x="757928" y="1435724"/>
                </a:cubicBezTo>
                <a:cubicBezTo>
                  <a:pt x="856944" y="1467120"/>
                  <a:pt x="950170" y="1466939"/>
                  <a:pt x="1133787" y="1466939"/>
                </a:cubicBezTo>
                <a:lnTo>
                  <a:pt x="1653089" y="1466939"/>
                </a:lnTo>
                <a:lnTo>
                  <a:pt x="1655807" y="1466939"/>
                </a:lnTo>
                <a:cubicBezTo>
                  <a:pt x="1840251" y="1466939"/>
                  <a:pt x="1933123" y="1466939"/>
                  <a:pt x="2031666" y="1435724"/>
                </a:cubicBezTo>
                <a:cubicBezTo>
                  <a:pt x="2140017" y="1396313"/>
                  <a:pt x="2225209" y="1310803"/>
                  <a:pt x="2264673" y="1202393"/>
                </a:cubicBezTo>
                <a:cubicBezTo>
                  <a:pt x="2296103" y="1103384"/>
                  <a:pt x="2296103" y="1010220"/>
                  <a:pt x="2296103" y="826605"/>
                </a:cubicBezTo>
                <a:lnTo>
                  <a:pt x="2296103" y="540304"/>
                </a:lnTo>
                <a:lnTo>
                  <a:pt x="2670899" y="540304"/>
                </a:lnTo>
                <a:lnTo>
                  <a:pt x="2670899" y="662333"/>
                </a:lnTo>
                <a:cubicBezTo>
                  <a:pt x="2670899" y="1000518"/>
                  <a:pt x="2670899" y="1172202"/>
                  <a:pt x="2613120" y="1354552"/>
                </a:cubicBezTo>
                <a:cubicBezTo>
                  <a:pt x="2540453" y="1554137"/>
                  <a:pt x="2383422" y="1711238"/>
                  <a:pt x="2183735" y="1783852"/>
                </a:cubicBezTo>
                <a:cubicBezTo>
                  <a:pt x="2002481" y="1841342"/>
                  <a:pt x="1830917" y="1841944"/>
                  <a:pt x="1491568" y="1841944"/>
                </a:cubicBezTo>
                <a:close/>
              </a:path>
            </a:pathLst>
          </a:custGeom>
          <a:solidFill>
            <a:schemeClr val="accent3"/>
          </a:solidFill>
          <a:ln w="12700" cap="flat">
            <a:noFill/>
            <a:miter lim="400000"/>
          </a:ln>
          <a:effectLst/>
        </p:spPr>
        <p:txBody>
          <a:bodyPr wrap="square" lIns="50800" tIns="50800" rIns="50800" bIns="50800" numCol="1" anchor="ctr">
            <a:noAutofit/>
          </a:bodyPr>
          <a:lstStyle/>
          <a:p>
            <a:pPr algn="ctr">
              <a:lnSpc>
                <a:spcPct val="100000"/>
              </a:lnSpc>
              <a:defRPr sz="3200" baseline="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/>
          </a:p>
        </p:txBody>
      </p:sp>
      <p:sp>
        <p:nvSpPr>
          <p:cNvPr id="111" name="Freeform: Shape 110">
            <a:extLst>
              <a:ext uri="{FF2B5EF4-FFF2-40B4-BE49-F238E27FC236}">
                <a16:creationId xmlns:a16="http://schemas.microsoft.com/office/drawing/2014/main" id="{F261BA56-7F89-4B24-9B8A-DF1BE63FE431}"/>
              </a:ext>
            </a:extLst>
          </p:cNvPr>
          <p:cNvSpPr/>
          <p:nvPr/>
        </p:nvSpPr>
        <p:spPr>
          <a:xfrm rot="10800000">
            <a:off x="2584371" y="2977730"/>
            <a:ext cx="2667687" cy="1750099"/>
          </a:xfrm>
          <a:custGeom>
            <a:avLst/>
            <a:gdLst>
              <a:gd name="connsiteX0" fmla="*/ 301988 w 2667687"/>
              <a:gd name="connsiteY0" fmla="*/ 1750099 h 1750099"/>
              <a:gd name="connsiteX1" fmla="*/ 0 w 2667687"/>
              <a:gd name="connsiteY1" fmla="*/ 1146123 h 1750099"/>
              <a:gd name="connsiteX2" fmla="*/ 115560 w 2667687"/>
              <a:gd name="connsiteY2" fmla="*/ 1146123 h 1750099"/>
              <a:gd name="connsiteX3" fmla="*/ 115642 w 2667687"/>
              <a:gd name="connsiteY3" fmla="*/ 1060251 h 1750099"/>
              <a:gd name="connsiteX4" fmla="*/ 173308 w 2667687"/>
              <a:gd name="connsiteY4" fmla="*/ 487392 h 1750099"/>
              <a:gd name="connsiteX5" fmla="*/ 602693 w 2667687"/>
              <a:gd name="connsiteY5" fmla="*/ 58092 h 1750099"/>
              <a:gd name="connsiteX6" fmla="*/ 1294860 w 2667687"/>
              <a:gd name="connsiteY6" fmla="*/ 0 h 1750099"/>
              <a:gd name="connsiteX7" fmla="*/ 1300177 w 2667687"/>
              <a:gd name="connsiteY7" fmla="*/ 0 h 1750099"/>
              <a:gd name="connsiteX8" fmla="*/ 1488166 w 2667687"/>
              <a:gd name="connsiteY8" fmla="*/ 0 h 1750099"/>
              <a:gd name="connsiteX9" fmla="*/ 2180333 w 2667687"/>
              <a:gd name="connsiteY9" fmla="*/ 58092 h 1750099"/>
              <a:gd name="connsiteX10" fmla="*/ 2609954 w 2667687"/>
              <a:gd name="connsiteY10" fmla="*/ 487392 h 1750099"/>
              <a:gd name="connsiteX11" fmla="*/ 2667620 w 2667687"/>
              <a:gd name="connsiteY11" fmla="*/ 1063879 h 1750099"/>
              <a:gd name="connsiteX12" fmla="*/ 2667687 w 2667687"/>
              <a:gd name="connsiteY12" fmla="*/ 1135871 h 1750099"/>
              <a:gd name="connsiteX13" fmla="*/ 2477609 w 2667687"/>
              <a:gd name="connsiteY13" fmla="*/ 755714 h 1750099"/>
              <a:gd name="connsiteX14" fmla="*/ 2292937 w 2667687"/>
              <a:gd name="connsiteY14" fmla="*/ 1125058 h 1750099"/>
              <a:gd name="connsiteX15" fmla="*/ 2292937 w 2667687"/>
              <a:gd name="connsiteY15" fmla="*/ 1018051 h 1750099"/>
              <a:gd name="connsiteX16" fmla="*/ 2261507 w 2667687"/>
              <a:gd name="connsiteY16" fmla="*/ 639551 h 1750099"/>
              <a:gd name="connsiteX17" fmla="*/ 2028500 w 2667687"/>
              <a:gd name="connsiteY17" fmla="*/ 406220 h 1750099"/>
              <a:gd name="connsiteX18" fmla="*/ 1652641 w 2667687"/>
              <a:gd name="connsiteY18" fmla="*/ 375005 h 1750099"/>
              <a:gd name="connsiteX19" fmla="*/ 1133338 w 2667687"/>
              <a:gd name="connsiteY19" fmla="*/ 375005 h 1750099"/>
              <a:gd name="connsiteX20" fmla="*/ 1130621 w 2667687"/>
              <a:gd name="connsiteY20" fmla="*/ 375005 h 1750099"/>
              <a:gd name="connsiteX21" fmla="*/ 754762 w 2667687"/>
              <a:gd name="connsiteY21" fmla="*/ 406220 h 1750099"/>
              <a:gd name="connsiteX22" fmla="*/ 521755 w 2667687"/>
              <a:gd name="connsiteY22" fmla="*/ 639551 h 1750099"/>
              <a:gd name="connsiteX23" fmla="*/ 490325 w 2667687"/>
              <a:gd name="connsiteY23" fmla="*/ 1015340 h 1750099"/>
              <a:gd name="connsiteX24" fmla="*/ 490325 w 2667687"/>
              <a:gd name="connsiteY24" fmla="*/ 1146123 h 1750099"/>
              <a:gd name="connsiteX25" fmla="*/ 603976 w 2667687"/>
              <a:gd name="connsiteY25" fmla="*/ 1146123 h 17500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2667687" h="1750099">
                <a:moveTo>
                  <a:pt x="301988" y="1750099"/>
                </a:moveTo>
                <a:lnTo>
                  <a:pt x="0" y="1146123"/>
                </a:lnTo>
                <a:lnTo>
                  <a:pt x="115560" y="1146123"/>
                </a:lnTo>
                <a:lnTo>
                  <a:pt x="115642" y="1060251"/>
                </a:lnTo>
                <a:cubicBezTo>
                  <a:pt x="116432" y="798338"/>
                  <a:pt x="122752" y="646949"/>
                  <a:pt x="173308" y="487392"/>
                </a:cubicBezTo>
                <a:cubicBezTo>
                  <a:pt x="245975" y="287807"/>
                  <a:pt x="403007" y="130707"/>
                  <a:pt x="602693" y="58092"/>
                </a:cubicBezTo>
                <a:cubicBezTo>
                  <a:pt x="783947" y="603"/>
                  <a:pt x="955512" y="0"/>
                  <a:pt x="1294860" y="0"/>
                </a:cubicBezTo>
                <a:lnTo>
                  <a:pt x="1300177" y="0"/>
                </a:lnTo>
                <a:lnTo>
                  <a:pt x="1488166" y="0"/>
                </a:lnTo>
                <a:cubicBezTo>
                  <a:pt x="1826333" y="0"/>
                  <a:pt x="1998016" y="241"/>
                  <a:pt x="2180333" y="58092"/>
                </a:cubicBezTo>
                <a:cubicBezTo>
                  <a:pt x="2379901" y="130707"/>
                  <a:pt x="2537287" y="287807"/>
                  <a:pt x="2609954" y="487392"/>
                </a:cubicBezTo>
                <a:cubicBezTo>
                  <a:pt x="2660510" y="646948"/>
                  <a:pt x="2666830" y="798431"/>
                  <a:pt x="2667620" y="1063879"/>
                </a:cubicBezTo>
                <a:lnTo>
                  <a:pt x="2667687" y="1135871"/>
                </a:lnTo>
                <a:lnTo>
                  <a:pt x="2477609" y="755714"/>
                </a:lnTo>
                <a:lnTo>
                  <a:pt x="2292937" y="1125058"/>
                </a:lnTo>
                <a:lnTo>
                  <a:pt x="2292937" y="1018051"/>
                </a:lnTo>
                <a:cubicBezTo>
                  <a:pt x="2292937" y="831603"/>
                  <a:pt x="2292937" y="738560"/>
                  <a:pt x="2261507" y="639551"/>
                </a:cubicBezTo>
                <a:cubicBezTo>
                  <a:pt x="2222042" y="531202"/>
                  <a:pt x="2136851" y="445631"/>
                  <a:pt x="2028500" y="406220"/>
                </a:cubicBezTo>
                <a:cubicBezTo>
                  <a:pt x="1929484" y="374824"/>
                  <a:pt x="1836258" y="375005"/>
                  <a:pt x="1652641" y="375005"/>
                </a:cubicBezTo>
                <a:lnTo>
                  <a:pt x="1133338" y="375005"/>
                </a:lnTo>
                <a:lnTo>
                  <a:pt x="1130621" y="375005"/>
                </a:lnTo>
                <a:cubicBezTo>
                  <a:pt x="946177" y="375005"/>
                  <a:pt x="853305" y="375005"/>
                  <a:pt x="754762" y="406220"/>
                </a:cubicBezTo>
                <a:cubicBezTo>
                  <a:pt x="646411" y="445631"/>
                  <a:pt x="561220" y="531142"/>
                  <a:pt x="521755" y="639551"/>
                </a:cubicBezTo>
                <a:cubicBezTo>
                  <a:pt x="490325" y="738560"/>
                  <a:pt x="490325" y="831724"/>
                  <a:pt x="490325" y="1015340"/>
                </a:cubicBezTo>
                <a:lnTo>
                  <a:pt x="490325" y="1146123"/>
                </a:lnTo>
                <a:lnTo>
                  <a:pt x="603976" y="1146123"/>
                </a:lnTo>
                <a:close/>
              </a:path>
            </a:pathLst>
          </a:custGeom>
          <a:solidFill>
            <a:schemeClr val="accent2"/>
          </a:solidFill>
          <a:ln w="12700" cap="flat">
            <a:noFill/>
            <a:miter lim="400000"/>
          </a:ln>
          <a:effectLst/>
        </p:spPr>
        <p:txBody>
          <a:bodyPr wrap="square" lIns="50800" tIns="50800" rIns="50800" bIns="50800" numCol="1" anchor="ctr">
            <a:noAutofit/>
          </a:bodyPr>
          <a:lstStyle/>
          <a:p>
            <a:pPr algn="ctr">
              <a:lnSpc>
                <a:spcPct val="100000"/>
              </a:lnSpc>
              <a:defRPr sz="3200" baseline="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/>
          </a:p>
        </p:txBody>
      </p:sp>
      <p:sp>
        <p:nvSpPr>
          <p:cNvPr id="113" name="Freeform: Shape 112">
            <a:extLst>
              <a:ext uri="{FF2B5EF4-FFF2-40B4-BE49-F238E27FC236}">
                <a16:creationId xmlns:a16="http://schemas.microsoft.com/office/drawing/2014/main" id="{EF7EEE94-C027-4564-9345-83A23AE90BDA}"/>
              </a:ext>
            </a:extLst>
          </p:cNvPr>
          <p:cNvSpPr/>
          <p:nvPr/>
        </p:nvSpPr>
        <p:spPr>
          <a:xfrm>
            <a:off x="4759999" y="2130171"/>
            <a:ext cx="2667682" cy="1841944"/>
          </a:xfrm>
          <a:custGeom>
            <a:avLst/>
            <a:gdLst>
              <a:gd name="connsiteX0" fmla="*/ 1179331 w 2667682"/>
              <a:gd name="connsiteY0" fmla="*/ 0 h 1841944"/>
              <a:gd name="connsiteX1" fmla="*/ 1184648 w 2667682"/>
              <a:gd name="connsiteY1" fmla="*/ 0 h 1841944"/>
              <a:gd name="connsiteX2" fmla="*/ 1372637 w 2667682"/>
              <a:gd name="connsiteY2" fmla="*/ 0 h 1841944"/>
              <a:gd name="connsiteX3" fmla="*/ 2064804 w 2667682"/>
              <a:gd name="connsiteY3" fmla="*/ 58092 h 1841944"/>
              <a:gd name="connsiteX4" fmla="*/ 2494425 w 2667682"/>
              <a:gd name="connsiteY4" fmla="*/ 487392 h 1841944"/>
              <a:gd name="connsiteX5" fmla="*/ 2552204 w 2667682"/>
              <a:gd name="connsiteY5" fmla="*/ 1184975 h 1841944"/>
              <a:gd name="connsiteX6" fmla="*/ 2552204 w 2667682"/>
              <a:gd name="connsiteY6" fmla="*/ 1237968 h 1841944"/>
              <a:gd name="connsiteX7" fmla="*/ 2667682 w 2667682"/>
              <a:gd name="connsiteY7" fmla="*/ 1237968 h 1841944"/>
              <a:gd name="connsiteX8" fmla="*/ 2365694 w 2667682"/>
              <a:gd name="connsiteY8" fmla="*/ 1841944 h 1841944"/>
              <a:gd name="connsiteX9" fmla="*/ 2063706 w 2667682"/>
              <a:gd name="connsiteY9" fmla="*/ 1237968 h 1841944"/>
              <a:gd name="connsiteX10" fmla="*/ 2177408 w 2667682"/>
              <a:gd name="connsiteY10" fmla="*/ 1237968 h 1841944"/>
              <a:gd name="connsiteX11" fmla="*/ 2177408 w 2667682"/>
              <a:gd name="connsiteY11" fmla="*/ 1018051 h 1841944"/>
              <a:gd name="connsiteX12" fmla="*/ 2145978 w 2667682"/>
              <a:gd name="connsiteY12" fmla="*/ 639551 h 1841944"/>
              <a:gd name="connsiteX13" fmla="*/ 1912972 w 2667682"/>
              <a:gd name="connsiteY13" fmla="*/ 406220 h 1841944"/>
              <a:gd name="connsiteX14" fmla="*/ 1537112 w 2667682"/>
              <a:gd name="connsiteY14" fmla="*/ 375005 h 1841944"/>
              <a:gd name="connsiteX15" fmla="*/ 1017810 w 2667682"/>
              <a:gd name="connsiteY15" fmla="*/ 375005 h 1841944"/>
              <a:gd name="connsiteX16" fmla="*/ 1015092 w 2667682"/>
              <a:gd name="connsiteY16" fmla="*/ 375005 h 1841944"/>
              <a:gd name="connsiteX17" fmla="*/ 639233 w 2667682"/>
              <a:gd name="connsiteY17" fmla="*/ 406220 h 1841944"/>
              <a:gd name="connsiteX18" fmla="*/ 406226 w 2667682"/>
              <a:gd name="connsiteY18" fmla="*/ 639551 h 1841944"/>
              <a:gd name="connsiteX19" fmla="*/ 374796 w 2667682"/>
              <a:gd name="connsiteY19" fmla="*/ 1015340 h 1841944"/>
              <a:gd name="connsiteX20" fmla="*/ 374796 w 2667682"/>
              <a:gd name="connsiteY20" fmla="*/ 1217009 h 1841944"/>
              <a:gd name="connsiteX21" fmla="*/ 190071 w 2667682"/>
              <a:gd name="connsiteY21" fmla="*/ 847559 h 1841944"/>
              <a:gd name="connsiteX22" fmla="*/ 0 w 2667682"/>
              <a:gd name="connsiteY22" fmla="*/ 1227701 h 1841944"/>
              <a:gd name="connsiteX23" fmla="*/ 0 w 2667682"/>
              <a:gd name="connsiteY23" fmla="*/ 1179611 h 1841944"/>
              <a:gd name="connsiteX24" fmla="*/ 57779 w 2667682"/>
              <a:gd name="connsiteY24" fmla="*/ 487392 h 1841944"/>
              <a:gd name="connsiteX25" fmla="*/ 487164 w 2667682"/>
              <a:gd name="connsiteY25" fmla="*/ 58092 h 1841944"/>
              <a:gd name="connsiteX26" fmla="*/ 1179331 w 2667682"/>
              <a:gd name="connsiteY26" fmla="*/ 0 h 18419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667682" h="1841944">
                <a:moveTo>
                  <a:pt x="1179331" y="0"/>
                </a:moveTo>
                <a:lnTo>
                  <a:pt x="1184648" y="0"/>
                </a:lnTo>
                <a:lnTo>
                  <a:pt x="1372637" y="0"/>
                </a:lnTo>
                <a:cubicBezTo>
                  <a:pt x="1710804" y="0"/>
                  <a:pt x="1882487" y="241"/>
                  <a:pt x="2064804" y="58092"/>
                </a:cubicBezTo>
                <a:cubicBezTo>
                  <a:pt x="2264372" y="130706"/>
                  <a:pt x="2421758" y="287807"/>
                  <a:pt x="2494425" y="487392"/>
                </a:cubicBezTo>
                <a:cubicBezTo>
                  <a:pt x="2552204" y="669742"/>
                  <a:pt x="2552204" y="841547"/>
                  <a:pt x="2552204" y="1184975"/>
                </a:cubicBezTo>
                <a:lnTo>
                  <a:pt x="2552204" y="1237968"/>
                </a:lnTo>
                <a:lnTo>
                  <a:pt x="2667682" y="1237968"/>
                </a:lnTo>
                <a:lnTo>
                  <a:pt x="2365694" y="1841944"/>
                </a:lnTo>
                <a:lnTo>
                  <a:pt x="2063706" y="1237968"/>
                </a:lnTo>
                <a:lnTo>
                  <a:pt x="2177408" y="1237968"/>
                </a:lnTo>
                <a:lnTo>
                  <a:pt x="2177408" y="1018051"/>
                </a:lnTo>
                <a:cubicBezTo>
                  <a:pt x="2177408" y="831603"/>
                  <a:pt x="2177408" y="738560"/>
                  <a:pt x="2145978" y="639551"/>
                </a:cubicBezTo>
                <a:cubicBezTo>
                  <a:pt x="2106514" y="531202"/>
                  <a:pt x="2021322" y="445631"/>
                  <a:pt x="1912972" y="406220"/>
                </a:cubicBezTo>
                <a:cubicBezTo>
                  <a:pt x="1813956" y="374824"/>
                  <a:pt x="1720729" y="375005"/>
                  <a:pt x="1537112" y="375005"/>
                </a:cubicBezTo>
                <a:lnTo>
                  <a:pt x="1017810" y="375005"/>
                </a:lnTo>
                <a:lnTo>
                  <a:pt x="1015092" y="375005"/>
                </a:lnTo>
                <a:cubicBezTo>
                  <a:pt x="830648" y="375005"/>
                  <a:pt x="737776" y="375005"/>
                  <a:pt x="639233" y="406220"/>
                </a:cubicBezTo>
                <a:cubicBezTo>
                  <a:pt x="530882" y="445631"/>
                  <a:pt x="445691" y="531142"/>
                  <a:pt x="406226" y="639551"/>
                </a:cubicBezTo>
                <a:cubicBezTo>
                  <a:pt x="374796" y="738560"/>
                  <a:pt x="374796" y="831724"/>
                  <a:pt x="374796" y="1015340"/>
                </a:cubicBezTo>
                <a:lnTo>
                  <a:pt x="374796" y="1217009"/>
                </a:lnTo>
                <a:lnTo>
                  <a:pt x="190071" y="847559"/>
                </a:lnTo>
                <a:lnTo>
                  <a:pt x="0" y="1227701"/>
                </a:lnTo>
                <a:lnTo>
                  <a:pt x="0" y="1179611"/>
                </a:lnTo>
                <a:cubicBezTo>
                  <a:pt x="0" y="841426"/>
                  <a:pt x="0" y="669742"/>
                  <a:pt x="57779" y="487392"/>
                </a:cubicBezTo>
                <a:cubicBezTo>
                  <a:pt x="130446" y="287807"/>
                  <a:pt x="287478" y="130706"/>
                  <a:pt x="487164" y="58092"/>
                </a:cubicBezTo>
                <a:cubicBezTo>
                  <a:pt x="668418" y="603"/>
                  <a:pt x="839983" y="0"/>
                  <a:pt x="1179331" y="0"/>
                </a:cubicBezTo>
                <a:close/>
              </a:path>
            </a:pathLst>
          </a:custGeom>
          <a:solidFill>
            <a:schemeClr val="accent5"/>
          </a:solidFill>
          <a:ln w="12700" cap="flat">
            <a:noFill/>
            <a:miter lim="400000"/>
          </a:ln>
          <a:effectLst/>
        </p:spPr>
        <p:txBody>
          <a:bodyPr wrap="square" lIns="50800" tIns="50800" rIns="50800" bIns="50800" numCol="1" anchor="ctr">
            <a:noAutofit/>
          </a:bodyPr>
          <a:lstStyle/>
          <a:p>
            <a:pPr algn="ctr">
              <a:lnSpc>
                <a:spcPct val="100000"/>
              </a:lnSpc>
              <a:defRPr sz="3200" baseline="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/>
          </a:p>
        </p:txBody>
      </p:sp>
      <p:sp>
        <p:nvSpPr>
          <p:cNvPr id="115" name="Freeform: Shape 114">
            <a:extLst>
              <a:ext uri="{FF2B5EF4-FFF2-40B4-BE49-F238E27FC236}">
                <a16:creationId xmlns:a16="http://schemas.microsoft.com/office/drawing/2014/main" id="{5F9CF90C-D64C-4769-8C15-59DD249BEFD9}"/>
              </a:ext>
            </a:extLst>
          </p:cNvPr>
          <p:cNvSpPr/>
          <p:nvPr/>
        </p:nvSpPr>
        <p:spPr>
          <a:xfrm rot="10800000">
            <a:off x="6938840" y="2977730"/>
            <a:ext cx="2664464" cy="1750099"/>
          </a:xfrm>
          <a:custGeom>
            <a:avLst/>
            <a:gdLst>
              <a:gd name="connsiteX0" fmla="*/ 301988 w 2664464"/>
              <a:gd name="connsiteY0" fmla="*/ 1750099 h 1750099"/>
              <a:gd name="connsiteX1" fmla="*/ 0 w 2664464"/>
              <a:gd name="connsiteY1" fmla="*/ 1146123 h 1750099"/>
              <a:gd name="connsiteX2" fmla="*/ 112345 w 2664464"/>
              <a:gd name="connsiteY2" fmla="*/ 1146123 h 1750099"/>
              <a:gd name="connsiteX3" fmla="*/ 112426 w 2664464"/>
              <a:gd name="connsiteY3" fmla="*/ 1060251 h 1750099"/>
              <a:gd name="connsiteX4" fmla="*/ 170092 w 2664464"/>
              <a:gd name="connsiteY4" fmla="*/ 487392 h 1750099"/>
              <a:gd name="connsiteX5" fmla="*/ 599477 w 2664464"/>
              <a:gd name="connsiteY5" fmla="*/ 58092 h 1750099"/>
              <a:gd name="connsiteX6" fmla="*/ 1291644 w 2664464"/>
              <a:gd name="connsiteY6" fmla="*/ 0 h 1750099"/>
              <a:gd name="connsiteX7" fmla="*/ 1296961 w 2664464"/>
              <a:gd name="connsiteY7" fmla="*/ 0 h 1750099"/>
              <a:gd name="connsiteX8" fmla="*/ 1484949 w 2664464"/>
              <a:gd name="connsiteY8" fmla="*/ 0 h 1750099"/>
              <a:gd name="connsiteX9" fmla="*/ 2177116 w 2664464"/>
              <a:gd name="connsiteY9" fmla="*/ 58092 h 1750099"/>
              <a:gd name="connsiteX10" fmla="*/ 2606737 w 2664464"/>
              <a:gd name="connsiteY10" fmla="*/ 487392 h 1750099"/>
              <a:gd name="connsiteX11" fmla="*/ 2664403 w 2664464"/>
              <a:gd name="connsiteY11" fmla="*/ 1063879 h 1750099"/>
              <a:gd name="connsiteX12" fmla="*/ 2664464 w 2664464"/>
              <a:gd name="connsiteY12" fmla="*/ 1129421 h 1750099"/>
              <a:gd name="connsiteX13" fmla="*/ 2477611 w 2664464"/>
              <a:gd name="connsiteY13" fmla="*/ 755714 h 1750099"/>
              <a:gd name="connsiteX14" fmla="*/ 2289720 w 2664464"/>
              <a:gd name="connsiteY14" fmla="*/ 1131496 h 1750099"/>
              <a:gd name="connsiteX15" fmla="*/ 2289720 w 2664464"/>
              <a:gd name="connsiteY15" fmla="*/ 1018051 h 1750099"/>
              <a:gd name="connsiteX16" fmla="*/ 2258290 w 2664464"/>
              <a:gd name="connsiteY16" fmla="*/ 639551 h 1750099"/>
              <a:gd name="connsiteX17" fmla="*/ 2025284 w 2664464"/>
              <a:gd name="connsiteY17" fmla="*/ 406220 h 1750099"/>
              <a:gd name="connsiteX18" fmla="*/ 1649425 w 2664464"/>
              <a:gd name="connsiteY18" fmla="*/ 375005 h 1750099"/>
              <a:gd name="connsiteX19" fmla="*/ 1130122 w 2664464"/>
              <a:gd name="connsiteY19" fmla="*/ 375005 h 1750099"/>
              <a:gd name="connsiteX20" fmla="*/ 1127404 w 2664464"/>
              <a:gd name="connsiteY20" fmla="*/ 375005 h 1750099"/>
              <a:gd name="connsiteX21" fmla="*/ 751545 w 2664464"/>
              <a:gd name="connsiteY21" fmla="*/ 406220 h 1750099"/>
              <a:gd name="connsiteX22" fmla="*/ 518539 w 2664464"/>
              <a:gd name="connsiteY22" fmla="*/ 639551 h 1750099"/>
              <a:gd name="connsiteX23" fmla="*/ 487109 w 2664464"/>
              <a:gd name="connsiteY23" fmla="*/ 1015340 h 1750099"/>
              <a:gd name="connsiteX24" fmla="*/ 487109 w 2664464"/>
              <a:gd name="connsiteY24" fmla="*/ 1146123 h 1750099"/>
              <a:gd name="connsiteX25" fmla="*/ 603976 w 2664464"/>
              <a:gd name="connsiteY25" fmla="*/ 1146123 h 17500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2664464" h="1750099">
                <a:moveTo>
                  <a:pt x="301988" y="1750099"/>
                </a:moveTo>
                <a:lnTo>
                  <a:pt x="0" y="1146123"/>
                </a:lnTo>
                <a:lnTo>
                  <a:pt x="112345" y="1146123"/>
                </a:lnTo>
                <a:lnTo>
                  <a:pt x="112426" y="1060251"/>
                </a:lnTo>
                <a:cubicBezTo>
                  <a:pt x="113216" y="798338"/>
                  <a:pt x="119535" y="646949"/>
                  <a:pt x="170092" y="487392"/>
                </a:cubicBezTo>
                <a:cubicBezTo>
                  <a:pt x="242759" y="287807"/>
                  <a:pt x="399790" y="130707"/>
                  <a:pt x="599477" y="58092"/>
                </a:cubicBezTo>
                <a:cubicBezTo>
                  <a:pt x="780730" y="603"/>
                  <a:pt x="952295" y="0"/>
                  <a:pt x="1291644" y="0"/>
                </a:cubicBezTo>
                <a:lnTo>
                  <a:pt x="1296961" y="0"/>
                </a:lnTo>
                <a:lnTo>
                  <a:pt x="1484949" y="0"/>
                </a:lnTo>
                <a:cubicBezTo>
                  <a:pt x="1823116" y="0"/>
                  <a:pt x="1994799" y="241"/>
                  <a:pt x="2177116" y="58092"/>
                </a:cubicBezTo>
                <a:cubicBezTo>
                  <a:pt x="2376684" y="130707"/>
                  <a:pt x="2534070" y="287807"/>
                  <a:pt x="2606737" y="487392"/>
                </a:cubicBezTo>
                <a:cubicBezTo>
                  <a:pt x="2657294" y="646948"/>
                  <a:pt x="2663613" y="798431"/>
                  <a:pt x="2664403" y="1063879"/>
                </a:cubicBezTo>
                <a:lnTo>
                  <a:pt x="2664464" y="1129421"/>
                </a:lnTo>
                <a:lnTo>
                  <a:pt x="2477611" y="755714"/>
                </a:lnTo>
                <a:lnTo>
                  <a:pt x="2289720" y="1131496"/>
                </a:lnTo>
                <a:lnTo>
                  <a:pt x="2289720" y="1018051"/>
                </a:lnTo>
                <a:cubicBezTo>
                  <a:pt x="2289720" y="831603"/>
                  <a:pt x="2289720" y="738560"/>
                  <a:pt x="2258290" y="639551"/>
                </a:cubicBezTo>
                <a:cubicBezTo>
                  <a:pt x="2218826" y="531202"/>
                  <a:pt x="2133634" y="445631"/>
                  <a:pt x="2025284" y="406220"/>
                </a:cubicBezTo>
                <a:cubicBezTo>
                  <a:pt x="1926268" y="374824"/>
                  <a:pt x="1833042" y="375005"/>
                  <a:pt x="1649425" y="375005"/>
                </a:cubicBezTo>
                <a:lnTo>
                  <a:pt x="1130122" y="375005"/>
                </a:lnTo>
                <a:lnTo>
                  <a:pt x="1127404" y="375005"/>
                </a:lnTo>
                <a:cubicBezTo>
                  <a:pt x="942961" y="375005"/>
                  <a:pt x="850089" y="375005"/>
                  <a:pt x="751545" y="406220"/>
                </a:cubicBezTo>
                <a:cubicBezTo>
                  <a:pt x="643195" y="445631"/>
                  <a:pt x="558003" y="531142"/>
                  <a:pt x="518539" y="639551"/>
                </a:cubicBezTo>
                <a:cubicBezTo>
                  <a:pt x="487109" y="738560"/>
                  <a:pt x="487109" y="831724"/>
                  <a:pt x="487109" y="1015340"/>
                </a:cubicBezTo>
                <a:lnTo>
                  <a:pt x="487109" y="1146123"/>
                </a:lnTo>
                <a:lnTo>
                  <a:pt x="603976" y="1146123"/>
                </a:lnTo>
                <a:close/>
              </a:path>
            </a:pathLst>
          </a:custGeom>
          <a:solidFill>
            <a:schemeClr val="accent4"/>
          </a:solidFill>
          <a:ln w="12700" cap="flat">
            <a:noFill/>
            <a:miter lim="400000"/>
          </a:ln>
          <a:effectLst/>
        </p:spPr>
        <p:txBody>
          <a:bodyPr wrap="square" lIns="50800" tIns="50800" rIns="50800" bIns="50800" numCol="1" anchor="ctr">
            <a:noAutofit/>
          </a:bodyPr>
          <a:lstStyle/>
          <a:p>
            <a:pPr algn="ctr">
              <a:lnSpc>
                <a:spcPct val="100000"/>
              </a:lnSpc>
              <a:defRPr sz="3200" baseline="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/>
          </a:p>
        </p:txBody>
      </p:sp>
      <p:pic>
        <p:nvPicPr>
          <p:cNvPr id="7" name="Graphic 6" descr="Chat">
            <a:extLst>
              <a:ext uri="{FF2B5EF4-FFF2-40B4-BE49-F238E27FC236}">
                <a16:creationId xmlns:a16="http://schemas.microsoft.com/office/drawing/2014/main" id="{D8C6D91B-37F0-41E1-94FF-533FCE7CD11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309224" y="2893942"/>
            <a:ext cx="1156029" cy="1156029"/>
          </a:xfrm>
          <a:prstGeom prst="rect">
            <a:avLst/>
          </a:prstGeom>
        </p:spPr>
      </p:pic>
      <p:pic>
        <p:nvPicPr>
          <p:cNvPr id="9" name="Graphic 8" descr="Handshake">
            <a:extLst>
              <a:ext uri="{FF2B5EF4-FFF2-40B4-BE49-F238E27FC236}">
                <a16:creationId xmlns:a16="http://schemas.microsoft.com/office/drawing/2014/main" id="{DFCF0680-269B-45CB-9AFE-66E35D8D57E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873685" y="2893942"/>
            <a:ext cx="1156029" cy="1156029"/>
          </a:xfrm>
          <a:prstGeom prst="rect">
            <a:avLst/>
          </a:prstGeom>
        </p:spPr>
      </p:pic>
      <p:pic>
        <p:nvPicPr>
          <p:cNvPr id="11" name="Graphic 10" descr="Rocket">
            <a:extLst>
              <a:ext uri="{FF2B5EF4-FFF2-40B4-BE49-F238E27FC236}">
                <a16:creationId xmlns:a16="http://schemas.microsoft.com/office/drawing/2014/main" id="{7B4E5FC7-0598-45F1-83DF-5F232A84E5C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121070" y="2893942"/>
            <a:ext cx="1156029" cy="1156029"/>
          </a:xfrm>
          <a:prstGeom prst="rect">
            <a:avLst/>
          </a:prstGeom>
        </p:spPr>
      </p:pic>
      <p:pic>
        <p:nvPicPr>
          <p:cNvPr id="13" name="Graphic 12" descr="Bullseye">
            <a:extLst>
              <a:ext uri="{FF2B5EF4-FFF2-40B4-BE49-F238E27FC236}">
                <a16:creationId xmlns:a16="http://schemas.microsoft.com/office/drawing/2014/main" id="{118BA91E-30A0-4F1D-B838-43FA61AB454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685532" y="2893942"/>
            <a:ext cx="1156029" cy="1156029"/>
          </a:xfrm>
          <a:prstGeom prst="rect">
            <a:avLst/>
          </a:prstGeom>
        </p:spPr>
      </p:pic>
      <p:pic>
        <p:nvPicPr>
          <p:cNvPr id="15" name="Graphic 14" descr="Puzzle">
            <a:extLst>
              <a:ext uri="{FF2B5EF4-FFF2-40B4-BE49-F238E27FC236}">
                <a16:creationId xmlns:a16="http://schemas.microsoft.com/office/drawing/2014/main" id="{B5716039-313C-4929-9FE7-EC1399503433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497378" y="2893942"/>
            <a:ext cx="1156029" cy="1156029"/>
          </a:xfrm>
          <a:prstGeom prst="rect">
            <a:avLst/>
          </a:prstGeom>
        </p:spPr>
      </p:pic>
      <p:grpSp>
        <p:nvGrpSpPr>
          <p:cNvPr id="116" name="Group 115">
            <a:extLst>
              <a:ext uri="{FF2B5EF4-FFF2-40B4-BE49-F238E27FC236}">
                <a16:creationId xmlns:a16="http://schemas.microsoft.com/office/drawing/2014/main" id="{ABE959A5-9FCF-42B4-959D-71FF1FD8E5ED}"/>
              </a:ext>
            </a:extLst>
          </p:cNvPr>
          <p:cNvGrpSpPr/>
          <p:nvPr/>
        </p:nvGrpSpPr>
        <p:grpSpPr>
          <a:xfrm>
            <a:off x="723899" y="4288967"/>
            <a:ext cx="1860471" cy="1874929"/>
            <a:chOff x="332936" y="2596988"/>
            <a:chExt cx="2937088" cy="1874929"/>
          </a:xfrm>
        </p:grpSpPr>
        <p:sp>
          <p:nvSpPr>
            <p:cNvPr id="117" name="TextBox 116">
              <a:extLst>
                <a:ext uri="{FF2B5EF4-FFF2-40B4-BE49-F238E27FC236}">
                  <a16:creationId xmlns:a16="http://schemas.microsoft.com/office/drawing/2014/main" id="{530E5F19-9558-48D2-BC5D-90FC5B86EF28}"/>
                </a:ext>
              </a:extLst>
            </p:cNvPr>
            <p:cNvSpPr txBox="1"/>
            <p:nvPr/>
          </p:nvSpPr>
          <p:spPr>
            <a:xfrm>
              <a:off x="332936" y="2596988"/>
              <a:ext cx="2937088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6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18" name="TextBox 117">
              <a:extLst>
                <a:ext uri="{FF2B5EF4-FFF2-40B4-BE49-F238E27FC236}">
                  <a16:creationId xmlns:a16="http://schemas.microsoft.com/office/drawing/2014/main" id="{F1E5E857-60CA-4BA8-80FE-8ECBF9C92433}"/>
                </a:ext>
              </a:extLst>
            </p:cNvPr>
            <p:cNvSpPr txBox="1"/>
            <p:nvPr/>
          </p:nvSpPr>
          <p:spPr>
            <a:xfrm>
              <a:off x="340732" y="3086922"/>
              <a:ext cx="2929292" cy="138499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119" name="Group 118">
            <a:extLst>
              <a:ext uri="{FF2B5EF4-FFF2-40B4-BE49-F238E27FC236}">
                <a16:creationId xmlns:a16="http://schemas.microsoft.com/office/drawing/2014/main" id="{D2A1F3C1-1676-4072-8EFD-ED0E71BEA8BE}"/>
              </a:ext>
            </a:extLst>
          </p:cNvPr>
          <p:cNvGrpSpPr/>
          <p:nvPr/>
        </p:nvGrpSpPr>
        <p:grpSpPr>
          <a:xfrm>
            <a:off x="5108614" y="4288967"/>
            <a:ext cx="1860471" cy="1874929"/>
            <a:chOff x="332936" y="2596988"/>
            <a:chExt cx="2937088" cy="1874929"/>
          </a:xfrm>
        </p:grpSpPr>
        <p:sp>
          <p:nvSpPr>
            <p:cNvPr id="120" name="TextBox 119">
              <a:extLst>
                <a:ext uri="{FF2B5EF4-FFF2-40B4-BE49-F238E27FC236}">
                  <a16:creationId xmlns:a16="http://schemas.microsoft.com/office/drawing/2014/main" id="{2EF0816E-D38B-4564-9C68-053345E85C9F}"/>
                </a:ext>
              </a:extLst>
            </p:cNvPr>
            <p:cNvSpPr txBox="1"/>
            <p:nvPr/>
          </p:nvSpPr>
          <p:spPr>
            <a:xfrm>
              <a:off x="332936" y="2596988"/>
              <a:ext cx="2937088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6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21" name="TextBox 120">
              <a:extLst>
                <a:ext uri="{FF2B5EF4-FFF2-40B4-BE49-F238E27FC236}">
                  <a16:creationId xmlns:a16="http://schemas.microsoft.com/office/drawing/2014/main" id="{24E01E55-423A-42E2-9E69-EFEB2B528760}"/>
                </a:ext>
              </a:extLst>
            </p:cNvPr>
            <p:cNvSpPr txBox="1"/>
            <p:nvPr/>
          </p:nvSpPr>
          <p:spPr>
            <a:xfrm>
              <a:off x="340732" y="3086922"/>
              <a:ext cx="2929292" cy="138499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122" name="Group 121">
            <a:extLst>
              <a:ext uri="{FF2B5EF4-FFF2-40B4-BE49-F238E27FC236}">
                <a16:creationId xmlns:a16="http://schemas.microsoft.com/office/drawing/2014/main" id="{0326481F-D28C-41B2-A5D0-1CD2B478FFBE}"/>
              </a:ext>
            </a:extLst>
          </p:cNvPr>
          <p:cNvGrpSpPr/>
          <p:nvPr/>
        </p:nvGrpSpPr>
        <p:grpSpPr>
          <a:xfrm>
            <a:off x="9493329" y="4288967"/>
            <a:ext cx="1860471" cy="1874929"/>
            <a:chOff x="332936" y="2596988"/>
            <a:chExt cx="2937088" cy="1874929"/>
          </a:xfrm>
        </p:grpSpPr>
        <p:sp>
          <p:nvSpPr>
            <p:cNvPr id="123" name="TextBox 122">
              <a:extLst>
                <a:ext uri="{FF2B5EF4-FFF2-40B4-BE49-F238E27FC236}">
                  <a16:creationId xmlns:a16="http://schemas.microsoft.com/office/drawing/2014/main" id="{42953390-FC66-476A-9E55-245E7BF3EAB8}"/>
                </a:ext>
              </a:extLst>
            </p:cNvPr>
            <p:cNvSpPr txBox="1"/>
            <p:nvPr/>
          </p:nvSpPr>
          <p:spPr>
            <a:xfrm>
              <a:off x="332936" y="2596988"/>
              <a:ext cx="2937088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6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24" name="TextBox 123">
              <a:extLst>
                <a:ext uri="{FF2B5EF4-FFF2-40B4-BE49-F238E27FC236}">
                  <a16:creationId xmlns:a16="http://schemas.microsoft.com/office/drawing/2014/main" id="{EB0E8C59-931C-4306-97D1-13F17B04F5F6}"/>
                </a:ext>
              </a:extLst>
            </p:cNvPr>
            <p:cNvSpPr txBox="1"/>
            <p:nvPr/>
          </p:nvSpPr>
          <p:spPr>
            <a:xfrm>
              <a:off x="340732" y="3086922"/>
              <a:ext cx="2929292" cy="138499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125" name="Group 124">
            <a:extLst>
              <a:ext uri="{FF2B5EF4-FFF2-40B4-BE49-F238E27FC236}">
                <a16:creationId xmlns:a16="http://schemas.microsoft.com/office/drawing/2014/main" id="{37A61ED1-401E-4B8D-97BB-5D6FEC49AC0B}"/>
              </a:ext>
            </a:extLst>
          </p:cNvPr>
          <p:cNvGrpSpPr/>
          <p:nvPr/>
        </p:nvGrpSpPr>
        <p:grpSpPr>
          <a:xfrm>
            <a:off x="2945781" y="871759"/>
            <a:ext cx="1860471" cy="1874929"/>
            <a:chOff x="332936" y="2596988"/>
            <a:chExt cx="2937088" cy="1874929"/>
          </a:xfrm>
        </p:grpSpPr>
        <p:sp>
          <p:nvSpPr>
            <p:cNvPr id="126" name="TextBox 125">
              <a:extLst>
                <a:ext uri="{FF2B5EF4-FFF2-40B4-BE49-F238E27FC236}">
                  <a16:creationId xmlns:a16="http://schemas.microsoft.com/office/drawing/2014/main" id="{7F57776B-188B-439B-9E15-55CBCBB54C43}"/>
                </a:ext>
              </a:extLst>
            </p:cNvPr>
            <p:cNvSpPr txBox="1"/>
            <p:nvPr/>
          </p:nvSpPr>
          <p:spPr>
            <a:xfrm>
              <a:off x="332936" y="2596988"/>
              <a:ext cx="2937088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6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27" name="TextBox 126">
              <a:extLst>
                <a:ext uri="{FF2B5EF4-FFF2-40B4-BE49-F238E27FC236}">
                  <a16:creationId xmlns:a16="http://schemas.microsoft.com/office/drawing/2014/main" id="{8646385C-8AC2-4743-9402-7922DC57DB18}"/>
                </a:ext>
              </a:extLst>
            </p:cNvPr>
            <p:cNvSpPr txBox="1"/>
            <p:nvPr/>
          </p:nvSpPr>
          <p:spPr>
            <a:xfrm>
              <a:off x="340732" y="3086922"/>
              <a:ext cx="2929292" cy="138499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128" name="Group 127">
            <a:extLst>
              <a:ext uri="{FF2B5EF4-FFF2-40B4-BE49-F238E27FC236}">
                <a16:creationId xmlns:a16="http://schemas.microsoft.com/office/drawing/2014/main" id="{63CF1631-5D41-4023-A296-28B2ADDD239F}"/>
              </a:ext>
            </a:extLst>
          </p:cNvPr>
          <p:cNvGrpSpPr/>
          <p:nvPr/>
        </p:nvGrpSpPr>
        <p:grpSpPr>
          <a:xfrm>
            <a:off x="7330496" y="871759"/>
            <a:ext cx="1860471" cy="1874929"/>
            <a:chOff x="332936" y="2596988"/>
            <a:chExt cx="2937088" cy="1874929"/>
          </a:xfrm>
        </p:grpSpPr>
        <p:sp>
          <p:nvSpPr>
            <p:cNvPr id="129" name="TextBox 128">
              <a:extLst>
                <a:ext uri="{FF2B5EF4-FFF2-40B4-BE49-F238E27FC236}">
                  <a16:creationId xmlns:a16="http://schemas.microsoft.com/office/drawing/2014/main" id="{708BD7F7-6E18-43F3-B965-011DC224729B}"/>
                </a:ext>
              </a:extLst>
            </p:cNvPr>
            <p:cNvSpPr txBox="1"/>
            <p:nvPr/>
          </p:nvSpPr>
          <p:spPr>
            <a:xfrm>
              <a:off x="332936" y="2596988"/>
              <a:ext cx="2937088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6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30" name="TextBox 129">
              <a:extLst>
                <a:ext uri="{FF2B5EF4-FFF2-40B4-BE49-F238E27FC236}">
                  <a16:creationId xmlns:a16="http://schemas.microsoft.com/office/drawing/2014/main" id="{671007EB-C51D-40B6-8518-AC4F362C48F2}"/>
                </a:ext>
              </a:extLst>
            </p:cNvPr>
            <p:cNvSpPr txBox="1"/>
            <p:nvPr/>
          </p:nvSpPr>
          <p:spPr>
            <a:xfrm>
              <a:off x="340732" y="3086922"/>
              <a:ext cx="2929292" cy="138499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919539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7953</TotalTime>
  <Words>436</Words>
  <PresentationFormat>Widescreen</PresentationFormat>
  <Paragraphs>28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2" baseType="lpstr">
      <vt:lpstr>Arial</vt:lpstr>
      <vt:lpstr>Calibri</vt:lpstr>
      <vt:lpstr>Calibri Light</vt:lpstr>
      <vt:lpstr>Helvetica</vt:lpstr>
      <vt:lpstr>Helvetica Light</vt:lpstr>
      <vt:lpstr>Open Sans</vt:lpstr>
      <vt:lpstr>Template PresentationGo</vt:lpstr>
      <vt:lpstr>Template PresentationGo Dark</vt:lpstr>
      <vt:lpstr>Custom Design</vt:lpstr>
      <vt:lpstr>Alternating Flow Process for PowerPoint</vt:lpstr>
      <vt:lpstr>Alternating Flow Process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Alternating Flow Process for PowerPoint</dc:title>
  <dc:creator>PresentationGO.com</dc:creator>
  <dc:description>© Copyright PresentationGo.com</dc:description>
  <dcterms:created xsi:type="dcterms:W3CDTF">2014-11-26T05:14:11Z</dcterms:created>
  <dcterms:modified xsi:type="dcterms:W3CDTF">2017-11-30T19:19:16Z</dcterms:modified>
  <cp:category>Charts &amp; Diagrams</cp:category>
</cp:coreProperties>
</file>