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20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58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AIDA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3475175" y="1497105"/>
            <a:ext cx="5241651" cy="4123765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6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2">
                      <a:lumMod val="75000"/>
                    </a:schemeClr>
                  </a:solidFill>
                </a:rPr>
                <a:t>I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3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5">
                      <a:lumMod val="7500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7A0BE9-58CE-47E9-9E88-257C139E98A7}"/>
              </a:ext>
            </a:extLst>
          </p:cNvPr>
          <p:cNvGrpSpPr/>
          <p:nvPr/>
        </p:nvGrpSpPr>
        <p:grpSpPr>
          <a:xfrm>
            <a:off x="8927984" y="3837660"/>
            <a:ext cx="2937088" cy="1290153"/>
            <a:chOff x="8921977" y="1466725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39BE88-9C02-4CDD-8134-B610DDE470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/>
                <a:t>Action</a:t>
              </a:r>
              <a:endParaRPr lang="en-US" sz="2400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97940A-FC7E-4ED5-9141-13CB0EF8AB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A2A0F8-9C17-4B63-B5DC-5FE429C06CFF}"/>
              </a:ext>
            </a:extLst>
          </p:cNvPr>
          <p:cNvGrpSpPr/>
          <p:nvPr/>
        </p:nvGrpSpPr>
        <p:grpSpPr>
          <a:xfrm>
            <a:off x="1414046" y="3837660"/>
            <a:ext cx="2937088" cy="1290153"/>
            <a:chOff x="332936" y="2627766"/>
            <a:chExt cx="2937088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447347-0A04-4867-94DF-ED9885CF75A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/>
                <a:t>Desire</a:t>
              </a:r>
              <a:endParaRPr lang="en-US" sz="2400" b="1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0DD4B-9224-44F2-BDB8-23B2A72740C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C957C0-9C73-4C35-9699-FFC2793D32D0}"/>
              </a:ext>
            </a:extLst>
          </p:cNvPr>
          <p:cNvGrpSpPr/>
          <p:nvPr/>
        </p:nvGrpSpPr>
        <p:grpSpPr>
          <a:xfrm>
            <a:off x="7841150" y="2000263"/>
            <a:ext cx="2937088" cy="1290153"/>
            <a:chOff x="8921977" y="1466725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C845A8-8CE0-467E-9BB8-64E461C5803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/>
                <a:t>Interest</a:t>
              </a:r>
              <a:endParaRPr lang="en-US" sz="2400" b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0B5DE9-CF02-40E9-AD1F-0688AF4794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88E789-D4A3-487C-B8F3-6A4066D129F9}"/>
              </a:ext>
            </a:extLst>
          </p:cNvPr>
          <p:cNvGrpSpPr/>
          <p:nvPr/>
        </p:nvGrpSpPr>
        <p:grpSpPr>
          <a:xfrm>
            <a:off x="340731" y="2000263"/>
            <a:ext cx="2937088" cy="1290153"/>
            <a:chOff x="332936" y="262776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82A3D1-E38D-4709-967A-51838668C89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/>
                <a:t>Awareness</a:t>
              </a:r>
              <a:endParaRPr lang="en-US" sz="2400" b="1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3EA04F-0766-439D-9D89-5B5BA4334A7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3500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059204-C4C6-444A-820A-911E103A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AIDA Diagram for PowerPoint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43FBA6B-E380-4E0D-814D-93DE08BB0B8D}"/>
              </a:ext>
            </a:extLst>
          </p:cNvPr>
          <p:cNvGrpSpPr/>
          <p:nvPr/>
        </p:nvGrpSpPr>
        <p:grpSpPr>
          <a:xfrm>
            <a:off x="3475175" y="1497105"/>
            <a:ext cx="5241651" cy="4123765"/>
            <a:chOff x="3241579" y="1246094"/>
            <a:chExt cx="5708842" cy="4491318"/>
          </a:xfrm>
        </p:grpSpPr>
        <p:sp>
          <p:nvSpPr>
            <p:cNvPr id="7" name="Freeform 20">
              <a:extLst>
                <a:ext uri="{FF2B5EF4-FFF2-40B4-BE49-F238E27FC236}">
                  <a16:creationId xmlns:a16="http://schemas.microsoft.com/office/drawing/2014/main" id="{9452F0A3-D3C6-43EC-B6D6-152E8F2CB2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41579" y="1246094"/>
              <a:ext cx="2146452" cy="2480145"/>
            </a:xfrm>
            <a:custGeom>
              <a:avLst/>
              <a:gdLst>
                <a:gd name="T0" fmla="*/ 1904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4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4 w 3807"/>
                <a:gd name="T13" fmla="*/ 0 h 4398"/>
                <a:gd name="T14" fmla="*/ 1904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4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4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4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4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4" y="0"/>
                  </a:lnTo>
                  <a:close/>
                  <a:moveTo>
                    <a:pt x="1904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A</a:t>
              </a:r>
            </a:p>
          </p:txBody>
        </p: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id="{F03475BE-3602-43D3-A94B-6EFCDF10DB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20264" y="1246094"/>
              <a:ext cx="2144198" cy="2480145"/>
            </a:xfrm>
            <a:custGeom>
              <a:avLst/>
              <a:gdLst>
                <a:gd name="T0" fmla="*/ 1903 w 3807"/>
                <a:gd name="T1" fmla="*/ 0 h 4398"/>
                <a:gd name="T2" fmla="*/ 0 w 3807"/>
                <a:gd name="T3" fmla="*/ 1100 h 4398"/>
                <a:gd name="T4" fmla="*/ 0 w 3807"/>
                <a:gd name="T5" fmla="*/ 3298 h 4398"/>
                <a:gd name="T6" fmla="*/ 1903 w 3807"/>
                <a:gd name="T7" fmla="*/ 4398 h 4398"/>
                <a:gd name="T8" fmla="*/ 3807 w 3807"/>
                <a:gd name="T9" fmla="*/ 3298 h 4398"/>
                <a:gd name="T10" fmla="*/ 3807 w 3807"/>
                <a:gd name="T11" fmla="*/ 1100 h 4398"/>
                <a:gd name="T12" fmla="*/ 1903 w 3807"/>
                <a:gd name="T13" fmla="*/ 0 h 4398"/>
                <a:gd name="T14" fmla="*/ 1903 w 3807"/>
                <a:gd name="T15" fmla="*/ 421 h 4398"/>
                <a:gd name="T16" fmla="*/ 3443 w 3807"/>
                <a:gd name="T17" fmla="*/ 1310 h 4398"/>
                <a:gd name="T18" fmla="*/ 3443 w 3807"/>
                <a:gd name="T19" fmla="*/ 3088 h 4398"/>
                <a:gd name="T20" fmla="*/ 1903 w 3807"/>
                <a:gd name="T21" fmla="*/ 3977 h 4398"/>
                <a:gd name="T22" fmla="*/ 364 w 3807"/>
                <a:gd name="T23" fmla="*/ 3088 h 4398"/>
                <a:gd name="T24" fmla="*/ 364 w 3807"/>
                <a:gd name="T25" fmla="*/ 1310 h 4398"/>
                <a:gd name="T26" fmla="*/ 1903 w 3807"/>
                <a:gd name="T27" fmla="*/ 421 h 4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8">
                  <a:moveTo>
                    <a:pt x="1903" y="0"/>
                  </a:moveTo>
                  <a:lnTo>
                    <a:pt x="0" y="1100"/>
                  </a:lnTo>
                  <a:lnTo>
                    <a:pt x="0" y="3298"/>
                  </a:lnTo>
                  <a:lnTo>
                    <a:pt x="1903" y="4398"/>
                  </a:lnTo>
                  <a:lnTo>
                    <a:pt x="3807" y="3298"/>
                  </a:lnTo>
                  <a:lnTo>
                    <a:pt x="3807" y="1100"/>
                  </a:lnTo>
                  <a:lnTo>
                    <a:pt x="1903" y="0"/>
                  </a:lnTo>
                  <a:close/>
                  <a:moveTo>
                    <a:pt x="1903" y="421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3" y="3977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3" y="42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4">
                      <a:lumMod val="60000"/>
                      <a:lumOff val="40000"/>
                    </a:schemeClr>
                  </a:solidFill>
                </a:rPr>
                <a:t>I</a:t>
              </a: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id="{F0BC306E-2B83-4C68-B5EB-5980DEAC7F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27539" y="3259521"/>
              <a:ext cx="2146452" cy="2477891"/>
            </a:xfrm>
            <a:custGeom>
              <a:avLst/>
              <a:gdLst>
                <a:gd name="T0" fmla="*/ 1904 w 3807"/>
                <a:gd name="T1" fmla="*/ 0 h 4397"/>
                <a:gd name="T2" fmla="*/ 0 w 3807"/>
                <a:gd name="T3" fmla="*/ 1099 h 4397"/>
                <a:gd name="T4" fmla="*/ 0 w 3807"/>
                <a:gd name="T5" fmla="*/ 3298 h 4397"/>
                <a:gd name="T6" fmla="*/ 1904 w 3807"/>
                <a:gd name="T7" fmla="*/ 4397 h 4397"/>
                <a:gd name="T8" fmla="*/ 3807 w 3807"/>
                <a:gd name="T9" fmla="*/ 3298 h 4397"/>
                <a:gd name="T10" fmla="*/ 3807 w 3807"/>
                <a:gd name="T11" fmla="*/ 1099 h 4397"/>
                <a:gd name="T12" fmla="*/ 1904 w 3807"/>
                <a:gd name="T13" fmla="*/ 0 h 4397"/>
                <a:gd name="T14" fmla="*/ 1904 w 3807"/>
                <a:gd name="T15" fmla="*/ 420 h 4397"/>
                <a:gd name="T16" fmla="*/ 3443 w 3807"/>
                <a:gd name="T17" fmla="*/ 1310 h 4397"/>
                <a:gd name="T18" fmla="*/ 3443 w 3807"/>
                <a:gd name="T19" fmla="*/ 3088 h 4397"/>
                <a:gd name="T20" fmla="*/ 1904 w 3807"/>
                <a:gd name="T21" fmla="*/ 3976 h 4397"/>
                <a:gd name="T22" fmla="*/ 364 w 3807"/>
                <a:gd name="T23" fmla="*/ 3088 h 4397"/>
                <a:gd name="T24" fmla="*/ 364 w 3807"/>
                <a:gd name="T25" fmla="*/ 1310 h 4397"/>
                <a:gd name="T26" fmla="*/ 1904 w 3807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7" h="4397">
                  <a:moveTo>
                    <a:pt x="1904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4" y="4397"/>
                  </a:lnTo>
                  <a:lnTo>
                    <a:pt x="3807" y="3298"/>
                  </a:lnTo>
                  <a:lnTo>
                    <a:pt x="3807" y="1099"/>
                  </a:lnTo>
                  <a:lnTo>
                    <a:pt x="1904" y="0"/>
                  </a:lnTo>
                  <a:close/>
                  <a:moveTo>
                    <a:pt x="1904" y="420"/>
                  </a:moveTo>
                  <a:lnTo>
                    <a:pt x="3443" y="1310"/>
                  </a:lnTo>
                  <a:lnTo>
                    <a:pt x="3443" y="3088"/>
                  </a:lnTo>
                  <a:lnTo>
                    <a:pt x="1904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4" y="4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D</a:t>
              </a:r>
            </a:p>
          </p:txBody>
        </p:sp>
        <p:sp>
          <p:nvSpPr>
            <p:cNvPr id="10" name="Freeform 26">
              <a:extLst>
                <a:ext uri="{FF2B5EF4-FFF2-40B4-BE49-F238E27FC236}">
                  <a16:creationId xmlns:a16="http://schemas.microsoft.com/office/drawing/2014/main" id="{FB11FA09-2EEB-44F2-8B16-8CC0B9186D3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03969" y="3259521"/>
              <a:ext cx="2146452" cy="2477891"/>
            </a:xfrm>
            <a:custGeom>
              <a:avLst/>
              <a:gdLst>
                <a:gd name="T0" fmla="*/ 1902 w 3806"/>
                <a:gd name="T1" fmla="*/ 0 h 4397"/>
                <a:gd name="T2" fmla="*/ 0 w 3806"/>
                <a:gd name="T3" fmla="*/ 1099 h 4397"/>
                <a:gd name="T4" fmla="*/ 0 w 3806"/>
                <a:gd name="T5" fmla="*/ 3298 h 4397"/>
                <a:gd name="T6" fmla="*/ 1902 w 3806"/>
                <a:gd name="T7" fmla="*/ 4397 h 4397"/>
                <a:gd name="T8" fmla="*/ 3806 w 3806"/>
                <a:gd name="T9" fmla="*/ 3298 h 4397"/>
                <a:gd name="T10" fmla="*/ 3806 w 3806"/>
                <a:gd name="T11" fmla="*/ 1099 h 4397"/>
                <a:gd name="T12" fmla="*/ 1902 w 3806"/>
                <a:gd name="T13" fmla="*/ 0 h 4397"/>
                <a:gd name="T14" fmla="*/ 1902 w 3806"/>
                <a:gd name="T15" fmla="*/ 420 h 4397"/>
                <a:gd name="T16" fmla="*/ 3441 w 3806"/>
                <a:gd name="T17" fmla="*/ 1310 h 4397"/>
                <a:gd name="T18" fmla="*/ 3441 w 3806"/>
                <a:gd name="T19" fmla="*/ 3088 h 4397"/>
                <a:gd name="T20" fmla="*/ 1902 w 3806"/>
                <a:gd name="T21" fmla="*/ 3976 h 4397"/>
                <a:gd name="T22" fmla="*/ 364 w 3806"/>
                <a:gd name="T23" fmla="*/ 3088 h 4397"/>
                <a:gd name="T24" fmla="*/ 364 w 3806"/>
                <a:gd name="T25" fmla="*/ 1310 h 4397"/>
                <a:gd name="T26" fmla="*/ 1902 w 3806"/>
                <a:gd name="T27" fmla="*/ 420 h 4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06" h="4397">
                  <a:moveTo>
                    <a:pt x="1902" y="0"/>
                  </a:moveTo>
                  <a:lnTo>
                    <a:pt x="0" y="1099"/>
                  </a:lnTo>
                  <a:lnTo>
                    <a:pt x="0" y="3298"/>
                  </a:lnTo>
                  <a:lnTo>
                    <a:pt x="1902" y="4397"/>
                  </a:lnTo>
                  <a:lnTo>
                    <a:pt x="3806" y="3298"/>
                  </a:lnTo>
                  <a:lnTo>
                    <a:pt x="3806" y="1099"/>
                  </a:lnTo>
                  <a:lnTo>
                    <a:pt x="1902" y="0"/>
                  </a:lnTo>
                  <a:close/>
                  <a:moveTo>
                    <a:pt x="1902" y="420"/>
                  </a:moveTo>
                  <a:lnTo>
                    <a:pt x="3441" y="1310"/>
                  </a:lnTo>
                  <a:lnTo>
                    <a:pt x="3441" y="3088"/>
                  </a:lnTo>
                  <a:lnTo>
                    <a:pt x="1902" y="3976"/>
                  </a:lnTo>
                  <a:lnTo>
                    <a:pt x="364" y="3088"/>
                  </a:lnTo>
                  <a:lnTo>
                    <a:pt x="364" y="1310"/>
                  </a:lnTo>
                  <a:lnTo>
                    <a:pt x="1902" y="4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0500" b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A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D7A0BE9-58CE-47E9-9E88-257C139E98A7}"/>
              </a:ext>
            </a:extLst>
          </p:cNvPr>
          <p:cNvGrpSpPr/>
          <p:nvPr/>
        </p:nvGrpSpPr>
        <p:grpSpPr>
          <a:xfrm>
            <a:off x="8927984" y="3837660"/>
            <a:ext cx="2937088" cy="1290153"/>
            <a:chOff x="8921977" y="1466725"/>
            <a:chExt cx="2937088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039BE88-9C02-4CDD-8134-B610DDE470B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Action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897940A-FC7E-4ED5-9141-13CB0EF8AB4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5A2A0F8-9C17-4B63-B5DC-5FE429C06CFF}"/>
              </a:ext>
            </a:extLst>
          </p:cNvPr>
          <p:cNvGrpSpPr/>
          <p:nvPr/>
        </p:nvGrpSpPr>
        <p:grpSpPr>
          <a:xfrm>
            <a:off x="1414046" y="3837660"/>
            <a:ext cx="2937088" cy="1290153"/>
            <a:chOff x="332936" y="2627766"/>
            <a:chExt cx="2937088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E447347-0A04-4867-94DF-ED9885CF75A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bg1"/>
                  </a:solidFill>
                </a:rPr>
                <a:t>Desire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900DD4B-9224-44F2-BDB8-23B2A72740C4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C957C0-9C73-4C35-9699-FFC2793D32D0}"/>
              </a:ext>
            </a:extLst>
          </p:cNvPr>
          <p:cNvGrpSpPr/>
          <p:nvPr/>
        </p:nvGrpSpPr>
        <p:grpSpPr>
          <a:xfrm>
            <a:off x="7841150" y="2000263"/>
            <a:ext cx="2937088" cy="1290153"/>
            <a:chOff x="8921977" y="1466725"/>
            <a:chExt cx="2937088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E1C845A8-8CE0-467E-9BB8-64E461C58031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>
                  <a:solidFill>
                    <a:schemeClr val="bg1"/>
                  </a:solidFill>
                </a:rPr>
                <a:t>Interest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50B5DE9-CF02-40E9-AD1F-0688AF4794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088E789-D4A3-487C-B8F3-6A4066D129F9}"/>
              </a:ext>
            </a:extLst>
          </p:cNvPr>
          <p:cNvGrpSpPr/>
          <p:nvPr/>
        </p:nvGrpSpPr>
        <p:grpSpPr>
          <a:xfrm>
            <a:off x="340731" y="2000263"/>
            <a:ext cx="2937088" cy="1290153"/>
            <a:chOff x="332936" y="262776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F82A3D1-E38D-4709-967A-51838668C89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>
                  <a:solidFill>
                    <a:schemeClr val="bg1"/>
                  </a:solidFill>
                </a:rPr>
                <a:t>Awareness</a:t>
              </a:r>
              <a:endParaRPr lang="en-US"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3EA04F-0766-439D-9D89-5B5BA4334A7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677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8127</TotalTime>
  <Words>356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AIDA Diagram for PowerPoint</vt:lpstr>
      <vt:lpstr>AIDA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AIDA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2018-01-18T22:34:23Z</dcterms:modified>
  <cp:category>Charts &amp; Diagrams</cp:category>
</cp:coreProperties>
</file>