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73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88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Fountain Pen Infographic – Slide Template</a:t>
            </a:r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DCB3FC40-56ED-4398-8542-A80FF77B071E}"/>
              </a:ext>
            </a:extLst>
          </p:cNvPr>
          <p:cNvSpPr>
            <a:spLocks noEditPoints="1"/>
          </p:cNvSpPr>
          <p:nvPr/>
        </p:nvSpPr>
        <p:spPr bwMode="auto">
          <a:xfrm flipH="1" flipV="1">
            <a:off x="4740831" y="5023828"/>
            <a:ext cx="4280483" cy="1032236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013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3DA5D0-5544-466D-9E70-8106E5DD7052}"/>
              </a:ext>
            </a:extLst>
          </p:cNvPr>
          <p:cNvGrpSpPr/>
          <p:nvPr/>
        </p:nvGrpSpPr>
        <p:grpSpPr>
          <a:xfrm>
            <a:off x="2835167" y="1492898"/>
            <a:ext cx="3541332" cy="4598875"/>
            <a:chOff x="2835167" y="1492898"/>
            <a:chExt cx="3541332" cy="4598875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B7ED12BB-1EE4-4867-975A-91362FA81547}"/>
                </a:ext>
              </a:extLst>
            </p:cNvPr>
            <p:cNvSpPr/>
            <p:nvPr/>
          </p:nvSpPr>
          <p:spPr>
            <a:xfrm>
              <a:off x="4261410" y="4945899"/>
              <a:ext cx="657451" cy="1145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600" extrusionOk="0">
                  <a:moveTo>
                    <a:pt x="20491" y="8483"/>
                  </a:moveTo>
                  <a:cubicBezTo>
                    <a:pt x="17768" y="5561"/>
                    <a:pt x="17458" y="2788"/>
                    <a:pt x="17565" y="1252"/>
                  </a:cubicBezTo>
                  <a:cubicBezTo>
                    <a:pt x="17613" y="566"/>
                    <a:pt x="16658" y="0"/>
                    <a:pt x="15500" y="0"/>
                  </a:cubicBezTo>
                  <a:lnTo>
                    <a:pt x="10473" y="0"/>
                  </a:lnTo>
                  <a:lnTo>
                    <a:pt x="5422" y="0"/>
                  </a:lnTo>
                  <a:cubicBezTo>
                    <a:pt x="4264" y="0"/>
                    <a:pt x="3309" y="566"/>
                    <a:pt x="3357" y="1252"/>
                  </a:cubicBezTo>
                  <a:cubicBezTo>
                    <a:pt x="3452" y="2795"/>
                    <a:pt x="3154" y="5561"/>
                    <a:pt x="431" y="8483"/>
                  </a:cubicBezTo>
                  <a:cubicBezTo>
                    <a:pt x="-345" y="9318"/>
                    <a:pt x="-46" y="10372"/>
                    <a:pt x="1112" y="11023"/>
                  </a:cubicBezTo>
                  <a:cubicBezTo>
                    <a:pt x="3225" y="12211"/>
                    <a:pt x="6294" y="14490"/>
                    <a:pt x="8001" y="18310"/>
                  </a:cubicBezTo>
                  <a:cubicBezTo>
                    <a:pt x="8479" y="19378"/>
                    <a:pt x="8670" y="20489"/>
                    <a:pt x="8670" y="21600"/>
                  </a:cubicBezTo>
                  <a:lnTo>
                    <a:pt x="8670" y="21600"/>
                  </a:lnTo>
                  <a:lnTo>
                    <a:pt x="10163" y="21600"/>
                  </a:lnTo>
                  <a:lnTo>
                    <a:pt x="10163" y="11900"/>
                  </a:lnTo>
                  <a:cubicBezTo>
                    <a:pt x="10163" y="11490"/>
                    <a:pt x="9757" y="11122"/>
                    <a:pt x="9136" y="10945"/>
                  </a:cubicBezTo>
                  <a:cubicBezTo>
                    <a:pt x="8324" y="10719"/>
                    <a:pt x="7774" y="10231"/>
                    <a:pt x="7774" y="9664"/>
                  </a:cubicBezTo>
                  <a:cubicBezTo>
                    <a:pt x="7774" y="9098"/>
                    <a:pt x="8634" y="8610"/>
                    <a:pt x="9434" y="8384"/>
                  </a:cubicBezTo>
                  <a:cubicBezTo>
                    <a:pt x="10055" y="8207"/>
                    <a:pt x="10461" y="7839"/>
                    <a:pt x="10461" y="7429"/>
                  </a:cubicBezTo>
                  <a:cubicBezTo>
                    <a:pt x="10461" y="7839"/>
                    <a:pt x="10867" y="8207"/>
                    <a:pt x="11488" y="8384"/>
                  </a:cubicBezTo>
                  <a:cubicBezTo>
                    <a:pt x="12288" y="8610"/>
                    <a:pt x="13124" y="9098"/>
                    <a:pt x="13124" y="9664"/>
                  </a:cubicBezTo>
                  <a:cubicBezTo>
                    <a:pt x="13124" y="10231"/>
                    <a:pt x="12563" y="10719"/>
                    <a:pt x="11762" y="10945"/>
                  </a:cubicBezTo>
                  <a:cubicBezTo>
                    <a:pt x="11142" y="11122"/>
                    <a:pt x="10736" y="11490"/>
                    <a:pt x="10736" y="11900"/>
                  </a:cubicBezTo>
                  <a:lnTo>
                    <a:pt x="10736" y="21600"/>
                  </a:lnTo>
                  <a:lnTo>
                    <a:pt x="12228" y="21600"/>
                  </a:lnTo>
                  <a:lnTo>
                    <a:pt x="12228" y="21586"/>
                  </a:lnTo>
                  <a:cubicBezTo>
                    <a:pt x="12228" y="20510"/>
                    <a:pt x="12407" y="19435"/>
                    <a:pt x="12861" y="18395"/>
                  </a:cubicBezTo>
                  <a:cubicBezTo>
                    <a:pt x="14557" y="14518"/>
                    <a:pt x="17661" y="12219"/>
                    <a:pt x="19786" y="11023"/>
                  </a:cubicBezTo>
                  <a:cubicBezTo>
                    <a:pt x="20968" y="10372"/>
                    <a:pt x="21255" y="9318"/>
                    <a:pt x="20491" y="848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3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DE06221-24B0-449B-B9BE-E13D38A5DE10}"/>
                </a:ext>
              </a:extLst>
            </p:cNvPr>
            <p:cNvSpPr/>
            <p:nvPr/>
          </p:nvSpPr>
          <p:spPr>
            <a:xfrm>
              <a:off x="4432566" y="4945899"/>
              <a:ext cx="314990" cy="1145874"/>
            </a:xfrm>
            <a:custGeom>
              <a:avLst/>
              <a:gdLst>
                <a:gd name="connsiteX0" fmla="*/ 150536 w 329963"/>
                <a:gd name="connsiteY0" fmla="*/ 0 h 1200343"/>
                <a:gd name="connsiteX1" fmla="*/ 165570 w 329963"/>
                <a:gd name="connsiteY1" fmla="*/ 0 h 1200343"/>
                <a:gd name="connsiteX2" fmla="*/ 179585 w 329963"/>
                <a:gd name="connsiteY2" fmla="*/ 0 h 1200343"/>
                <a:gd name="connsiteX3" fmla="*/ 329963 w 329963"/>
                <a:gd name="connsiteY3" fmla="*/ 806060 h 1200343"/>
                <a:gd name="connsiteX4" fmla="*/ 293554 w 329963"/>
                <a:gd name="connsiteY4" fmla="*/ 876679 h 1200343"/>
                <a:gd name="connsiteX5" fmla="*/ 244203 w 329963"/>
                <a:gd name="connsiteY5" fmla="*/ 1022237 h 1200343"/>
                <a:gd name="connsiteX6" fmla="*/ 223359 w 329963"/>
                <a:gd name="connsiteY6" fmla="*/ 1199565 h 1200343"/>
                <a:gd name="connsiteX7" fmla="*/ 223359 w 329963"/>
                <a:gd name="connsiteY7" fmla="*/ 1200343 h 1200343"/>
                <a:gd name="connsiteX8" fmla="*/ 174230 w 329963"/>
                <a:gd name="connsiteY8" fmla="*/ 1200343 h 1200343"/>
                <a:gd name="connsiteX9" fmla="*/ 174230 w 329963"/>
                <a:gd name="connsiteY9" fmla="*/ 661300 h 1200343"/>
                <a:gd name="connsiteX10" fmla="*/ 208015 w 329963"/>
                <a:gd name="connsiteY10" fmla="*/ 608230 h 1200343"/>
                <a:gd name="connsiteX11" fmla="*/ 252863 w 329963"/>
                <a:gd name="connsiteY11" fmla="*/ 537043 h 1200343"/>
                <a:gd name="connsiteX12" fmla="*/ 198992 w 329963"/>
                <a:gd name="connsiteY12" fmla="*/ 465911 h 1200343"/>
                <a:gd name="connsiteX13" fmla="*/ 165174 w 329963"/>
                <a:gd name="connsiteY13" fmla="*/ 412840 h 1200343"/>
                <a:gd name="connsiteX14" fmla="*/ 131357 w 329963"/>
                <a:gd name="connsiteY14" fmla="*/ 465911 h 1200343"/>
                <a:gd name="connsiteX15" fmla="*/ 76695 w 329963"/>
                <a:gd name="connsiteY15" fmla="*/ 537043 h 1200343"/>
                <a:gd name="connsiteX16" fmla="*/ 121544 w 329963"/>
                <a:gd name="connsiteY16" fmla="*/ 608230 h 1200343"/>
                <a:gd name="connsiteX17" fmla="*/ 155362 w 329963"/>
                <a:gd name="connsiteY17" fmla="*/ 661300 h 1200343"/>
                <a:gd name="connsiteX18" fmla="*/ 155362 w 329963"/>
                <a:gd name="connsiteY18" fmla="*/ 1200343 h 1200343"/>
                <a:gd name="connsiteX19" fmla="*/ 106199 w 329963"/>
                <a:gd name="connsiteY19" fmla="*/ 1200343 h 1200343"/>
                <a:gd name="connsiteX20" fmla="*/ 84170 w 329963"/>
                <a:gd name="connsiteY20" fmla="*/ 1017513 h 1200343"/>
                <a:gd name="connsiteX21" fmla="*/ 34797 w 329963"/>
                <a:gd name="connsiteY21" fmla="*/ 873967 h 1200343"/>
                <a:gd name="connsiteX22" fmla="*/ 0 w 329963"/>
                <a:gd name="connsiteY22" fmla="*/ 806904 h 120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9963" h="1200343">
                  <a:moveTo>
                    <a:pt x="150536" y="0"/>
                  </a:moveTo>
                  <a:lnTo>
                    <a:pt x="165570" y="0"/>
                  </a:lnTo>
                  <a:lnTo>
                    <a:pt x="179585" y="0"/>
                  </a:lnTo>
                  <a:lnTo>
                    <a:pt x="329963" y="806060"/>
                  </a:lnTo>
                  <a:lnTo>
                    <a:pt x="293554" y="876679"/>
                  </a:lnTo>
                  <a:cubicBezTo>
                    <a:pt x="275024" y="919992"/>
                    <a:pt x="258165" y="968374"/>
                    <a:pt x="244203" y="1022237"/>
                  </a:cubicBezTo>
                  <a:cubicBezTo>
                    <a:pt x="229254" y="1080031"/>
                    <a:pt x="223359" y="1139770"/>
                    <a:pt x="223359" y="1199565"/>
                  </a:cubicBezTo>
                  <a:lnTo>
                    <a:pt x="223359" y="1200343"/>
                  </a:lnTo>
                  <a:lnTo>
                    <a:pt x="174230" y="1200343"/>
                  </a:lnTo>
                  <a:lnTo>
                    <a:pt x="174230" y="661300"/>
                  </a:lnTo>
                  <a:cubicBezTo>
                    <a:pt x="174230" y="638516"/>
                    <a:pt x="187599" y="618066"/>
                    <a:pt x="208015" y="608230"/>
                  </a:cubicBezTo>
                  <a:cubicBezTo>
                    <a:pt x="234390" y="595670"/>
                    <a:pt x="252863" y="568552"/>
                    <a:pt x="252863" y="537043"/>
                  </a:cubicBezTo>
                  <a:cubicBezTo>
                    <a:pt x="252863" y="505589"/>
                    <a:pt x="225335" y="478470"/>
                    <a:pt x="198992" y="465911"/>
                  </a:cubicBezTo>
                  <a:cubicBezTo>
                    <a:pt x="178544" y="456075"/>
                    <a:pt x="165174" y="435625"/>
                    <a:pt x="165174" y="412840"/>
                  </a:cubicBezTo>
                  <a:cubicBezTo>
                    <a:pt x="165174" y="435625"/>
                    <a:pt x="151805" y="456075"/>
                    <a:pt x="131357" y="465911"/>
                  </a:cubicBezTo>
                  <a:cubicBezTo>
                    <a:pt x="105014" y="478470"/>
                    <a:pt x="76695" y="505589"/>
                    <a:pt x="76695" y="537043"/>
                  </a:cubicBezTo>
                  <a:cubicBezTo>
                    <a:pt x="76695" y="568552"/>
                    <a:pt x="94806" y="595670"/>
                    <a:pt x="121544" y="608230"/>
                  </a:cubicBezTo>
                  <a:cubicBezTo>
                    <a:pt x="141993" y="618066"/>
                    <a:pt x="155362" y="638516"/>
                    <a:pt x="155362" y="661300"/>
                  </a:cubicBezTo>
                  <a:lnTo>
                    <a:pt x="155362" y="1200343"/>
                  </a:lnTo>
                  <a:lnTo>
                    <a:pt x="106199" y="1200343"/>
                  </a:lnTo>
                  <a:cubicBezTo>
                    <a:pt x="106199" y="1138603"/>
                    <a:pt x="99910" y="1076863"/>
                    <a:pt x="84170" y="1017513"/>
                  </a:cubicBezTo>
                  <a:cubicBezTo>
                    <a:pt x="70118" y="964442"/>
                    <a:pt x="53263" y="916724"/>
                    <a:pt x="34797" y="873967"/>
                  </a:cubicBezTo>
                  <a:lnTo>
                    <a:pt x="0" y="806904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Oval">
              <a:extLst>
                <a:ext uri="{FF2B5EF4-FFF2-40B4-BE49-F238E27FC236}">
                  <a16:creationId xmlns:a16="http://schemas.microsoft.com/office/drawing/2014/main" id="{4DCF8034-BA0C-44CA-8F29-3E86666C020E}"/>
                </a:ext>
              </a:extLst>
            </p:cNvPr>
            <p:cNvSpPr/>
            <p:nvPr/>
          </p:nvSpPr>
          <p:spPr>
            <a:xfrm>
              <a:off x="4298943" y="4795770"/>
              <a:ext cx="596769" cy="216188"/>
            </a:xfrm>
            <a:prstGeom prst="ellipse">
              <a:avLst/>
            </a:prstGeom>
            <a:solidFill>
              <a:srgbClr val="7C7C7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3200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E738795-8C21-45AF-AC38-38DC80A171F0}"/>
                </a:ext>
              </a:extLst>
            </p:cNvPr>
            <p:cNvGrpSpPr/>
            <p:nvPr/>
          </p:nvGrpSpPr>
          <p:grpSpPr>
            <a:xfrm>
              <a:off x="2947767" y="1492898"/>
              <a:ext cx="1627103" cy="3459526"/>
              <a:chOff x="4359119" y="1306398"/>
              <a:chExt cx="1704446" cy="3623973"/>
            </a:xfrm>
          </p:grpSpPr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01B7AC1B-FFA6-4FDE-A5A9-4F83E62BD713}"/>
                  </a:ext>
                </a:extLst>
              </p:cNvPr>
              <p:cNvSpPr/>
              <p:nvPr/>
            </p:nvSpPr>
            <p:spPr>
              <a:xfrm>
                <a:off x="4359119" y="1306398"/>
                <a:ext cx="1704446" cy="36239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1235" extrusionOk="0">
                    <a:moveTo>
                      <a:pt x="309" y="225"/>
                    </a:moveTo>
                    <a:cubicBezTo>
                      <a:pt x="417" y="17"/>
                      <a:pt x="941" y="-66"/>
                      <a:pt x="1304" y="59"/>
                    </a:cubicBezTo>
                    <a:cubicBezTo>
                      <a:pt x="2672" y="531"/>
                      <a:pt x="4555" y="510"/>
                      <a:pt x="6217" y="416"/>
                    </a:cubicBezTo>
                    <a:cubicBezTo>
                      <a:pt x="9473" y="227"/>
                      <a:pt x="19511" y="-365"/>
                      <a:pt x="20987" y="1579"/>
                    </a:cubicBezTo>
                    <a:cubicBezTo>
                      <a:pt x="21261" y="1943"/>
                      <a:pt x="21281" y="2340"/>
                      <a:pt x="21242" y="2724"/>
                    </a:cubicBezTo>
                    <a:cubicBezTo>
                      <a:pt x="21242" y="2724"/>
                      <a:pt x="21232" y="6051"/>
                      <a:pt x="21232" y="6051"/>
                    </a:cubicBezTo>
                    <a:lnTo>
                      <a:pt x="21232" y="21012"/>
                    </a:lnTo>
                    <a:cubicBezTo>
                      <a:pt x="21232" y="21136"/>
                      <a:pt x="21016" y="21235"/>
                      <a:pt x="20756" y="21235"/>
                    </a:cubicBezTo>
                    <a:lnTo>
                      <a:pt x="20756" y="21235"/>
                    </a:lnTo>
                    <a:cubicBezTo>
                      <a:pt x="20492" y="21235"/>
                      <a:pt x="20281" y="21134"/>
                      <a:pt x="20281" y="21012"/>
                    </a:cubicBezTo>
                    <a:lnTo>
                      <a:pt x="20281" y="6007"/>
                    </a:lnTo>
                    <a:cubicBezTo>
                      <a:pt x="20281" y="5491"/>
                      <a:pt x="19452" y="5058"/>
                      <a:pt x="18359" y="5003"/>
                    </a:cubicBezTo>
                    <a:lnTo>
                      <a:pt x="18359" y="5003"/>
                    </a:lnTo>
                    <a:cubicBezTo>
                      <a:pt x="16838" y="4929"/>
                      <a:pt x="15318" y="4888"/>
                      <a:pt x="13803" y="4779"/>
                    </a:cubicBezTo>
                    <a:cubicBezTo>
                      <a:pt x="11425" y="4611"/>
                      <a:pt x="3986" y="4298"/>
                      <a:pt x="2113" y="3549"/>
                    </a:cubicBezTo>
                    <a:cubicBezTo>
                      <a:pt x="-118" y="2657"/>
                      <a:pt x="-319" y="1450"/>
                      <a:pt x="309" y="22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FB49D6C-5CB4-4AEA-8E6F-7EA41D20DC7F}"/>
                  </a:ext>
                </a:extLst>
              </p:cNvPr>
              <p:cNvSpPr/>
              <p:nvPr/>
            </p:nvSpPr>
            <p:spPr>
              <a:xfrm>
                <a:off x="4360099" y="1498046"/>
                <a:ext cx="1702184" cy="841018"/>
              </a:xfrm>
              <a:custGeom>
                <a:avLst/>
                <a:gdLst>
                  <a:gd name="connsiteX0" fmla="*/ 1702103 w 1702184"/>
                  <a:gd name="connsiteY0" fmla="*/ 263359 h 841018"/>
                  <a:gd name="connsiteX1" fmla="*/ 1702184 w 1702184"/>
                  <a:gd name="connsiteY1" fmla="*/ 273231 h 841018"/>
                  <a:gd name="connsiteX2" fmla="*/ 1701383 w 1702184"/>
                  <a:gd name="connsiteY2" fmla="*/ 841018 h 841018"/>
                  <a:gd name="connsiteX3" fmla="*/ 1701383 w 1702184"/>
                  <a:gd name="connsiteY3" fmla="*/ 773794 h 841018"/>
                  <a:gd name="connsiteX4" fmla="*/ 1702059 w 1702184"/>
                  <a:gd name="connsiteY4" fmla="*/ 294724 h 841018"/>
                  <a:gd name="connsiteX5" fmla="*/ 308 w 1702184"/>
                  <a:gd name="connsiteY5" fmla="*/ 10996 h 841018"/>
                  <a:gd name="connsiteX6" fmla="*/ 14263 w 1702184"/>
                  <a:gd name="connsiteY6" fmla="*/ 102514 h 841018"/>
                  <a:gd name="connsiteX7" fmla="*/ 168440 w 1702184"/>
                  <a:gd name="connsiteY7" fmla="*/ 346802 h 841018"/>
                  <a:gd name="connsiteX8" fmla="*/ 1105732 w 1702184"/>
                  <a:gd name="connsiteY8" fmla="*/ 556714 h 841018"/>
                  <a:gd name="connsiteX9" fmla="*/ 1471028 w 1702184"/>
                  <a:gd name="connsiteY9" fmla="*/ 594942 h 841018"/>
                  <a:gd name="connsiteX10" fmla="*/ 1625132 w 1702184"/>
                  <a:gd name="connsiteY10" fmla="*/ 766285 h 841018"/>
                  <a:gd name="connsiteX11" fmla="*/ 1625132 w 1702184"/>
                  <a:gd name="connsiteY11" fmla="*/ 833509 h 841018"/>
                  <a:gd name="connsiteX12" fmla="*/ 1471028 w 1702184"/>
                  <a:gd name="connsiteY12" fmla="*/ 662166 h 841018"/>
                  <a:gd name="connsiteX13" fmla="*/ 1105732 w 1702184"/>
                  <a:gd name="connsiteY13" fmla="*/ 623938 h 841018"/>
                  <a:gd name="connsiteX14" fmla="*/ 168440 w 1702184"/>
                  <a:gd name="connsiteY14" fmla="*/ 414026 h 841018"/>
                  <a:gd name="connsiteX15" fmla="*/ 3940 w 1702184"/>
                  <a:gd name="connsiteY15" fmla="*/ 115132 h 841018"/>
                  <a:gd name="connsiteX16" fmla="*/ 267 w 1702184"/>
                  <a:gd name="connsiteY16" fmla="*/ 9822 h 841018"/>
                  <a:gd name="connsiteX17" fmla="*/ 308 w 1702184"/>
                  <a:gd name="connsiteY17" fmla="*/ 10996 h 841018"/>
                  <a:gd name="connsiteX18" fmla="*/ 270 w 1702184"/>
                  <a:gd name="connsiteY18" fmla="*/ 10749 h 841018"/>
                  <a:gd name="connsiteX19" fmla="*/ 231 w 1702184"/>
                  <a:gd name="connsiteY19" fmla="*/ 0 h 841018"/>
                  <a:gd name="connsiteX20" fmla="*/ 267 w 1702184"/>
                  <a:gd name="connsiteY20" fmla="*/ 9822 h 841018"/>
                  <a:gd name="connsiteX21" fmla="*/ 0 w 1702184"/>
                  <a:gd name="connsiteY21" fmla="*/ 2177 h 841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184" h="841018">
                    <a:moveTo>
                      <a:pt x="1702103" y="263359"/>
                    </a:moveTo>
                    <a:lnTo>
                      <a:pt x="1702184" y="273231"/>
                    </a:lnTo>
                    <a:cubicBezTo>
                      <a:pt x="1702184" y="273231"/>
                      <a:pt x="1701383" y="841018"/>
                      <a:pt x="1701383" y="841018"/>
                    </a:cubicBezTo>
                    <a:lnTo>
                      <a:pt x="1701383" y="773794"/>
                    </a:lnTo>
                    <a:cubicBezTo>
                      <a:pt x="1701383" y="773794"/>
                      <a:pt x="1701834" y="454414"/>
                      <a:pt x="1702059" y="294724"/>
                    </a:cubicBezTo>
                    <a:close/>
                    <a:moveTo>
                      <a:pt x="308" y="10996"/>
                    </a:moveTo>
                    <a:lnTo>
                      <a:pt x="14263" y="102514"/>
                    </a:lnTo>
                    <a:cubicBezTo>
                      <a:pt x="36504" y="192275"/>
                      <a:pt x="84590" y="275445"/>
                      <a:pt x="168440" y="346802"/>
                    </a:cubicBezTo>
                    <a:cubicBezTo>
                      <a:pt x="318615" y="474626"/>
                      <a:pt x="915067" y="528043"/>
                      <a:pt x="1105732" y="556714"/>
                    </a:cubicBezTo>
                    <a:cubicBezTo>
                      <a:pt x="1227204" y="575316"/>
                      <a:pt x="1349076" y="582313"/>
                      <a:pt x="1471028" y="594942"/>
                    </a:cubicBezTo>
                    <a:cubicBezTo>
                      <a:pt x="1558664" y="604328"/>
                      <a:pt x="1625132" y="678224"/>
                      <a:pt x="1625132" y="766285"/>
                    </a:cubicBezTo>
                    <a:lnTo>
                      <a:pt x="1625132" y="833509"/>
                    </a:lnTo>
                    <a:cubicBezTo>
                      <a:pt x="1625132" y="745448"/>
                      <a:pt x="1558664" y="671552"/>
                      <a:pt x="1471028" y="662166"/>
                    </a:cubicBezTo>
                    <a:cubicBezTo>
                      <a:pt x="1349076" y="649537"/>
                      <a:pt x="1227204" y="642540"/>
                      <a:pt x="1105732" y="623938"/>
                    </a:cubicBezTo>
                    <a:cubicBezTo>
                      <a:pt x="915067" y="595267"/>
                      <a:pt x="318615" y="541850"/>
                      <a:pt x="168440" y="414026"/>
                    </a:cubicBezTo>
                    <a:cubicBezTo>
                      <a:pt x="67820" y="328397"/>
                      <a:pt x="18699" y="225759"/>
                      <a:pt x="3940" y="115132"/>
                    </a:cubicBezTo>
                    <a:close/>
                    <a:moveTo>
                      <a:pt x="267" y="9822"/>
                    </a:moveTo>
                    <a:lnTo>
                      <a:pt x="308" y="10996"/>
                    </a:lnTo>
                    <a:lnTo>
                      <a:pt x="270" y="10749"/>
                    </a:lnTo>
                    <a:close/>
                    <a:moveTo>
                      <a:pt x="231" y="0"/>
                    </a:moveTo>
                    <a:lnTo>
                      <a:pt x="267" y="9822"/>
                    </a:lnTo>
                    <a:lnTo>
                      <a:pt x="0" y="2177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E78E384-4A41-446A-AC40-896A4F6C523E}"/>
                </a:ext>
              </a:extLst>
            </p:cNvPr>
            <p:cNvGrpSpPr/>
            <p:nvPr/>
          </p:nvGrpSpPr>
          <p:grpSpPr>
            <a:xfrm>
              <a:off x="2835167" y="3331997"/>
              <a:ext cx="1627105" cy="1580266"/>
              <a:chOff x="4241166" y="3232919"/>
              <a:chExt cx="1704449" cy="1655384"/>
            </a:xfrm>
          </p:grpSpPr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30F74778-BCAC-4850-ACAF-20CEE7BFACA5}"/>
                  </a:ext>
                </a:extLst>
              </p:cNvPr>
              <p:cNvSpPr/>
              <p:nvPr/>
            </p:nvSpPr>
            <p:spPr>
              <a:xfrm>
                <a:off x="4241166" y="3232919"/>
                <a:ext cx="1704449" cy="16553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0816" extrusionOk="0">
                    <a:moveTo>
                      <a:pt x="309" y="482"/>
                    </a:moveTo>
                    <a:cubicBezTo>
                      <a:pt x="417" y="37"/>
                      <a:pt x="941" y="-141"/>
                      <a:pt x="1304" y="126"/>
                    </a:cubicBezTo>
                    <a:cubicBezTo>
                      <a:pt x="2672" y="1139"/>
                      <a:pt x="4555" y="1095"/>
                      <a:pt x="6217" y="892"/>
                    </a:cubicBezTo>
                    <a:cubicBezTo>
                      <a:pt x="9473" y="487"/>
                      <a:pt x="19511" y="-784"/>
                      <a:pt x="20987" y="3389"/>
                    </a:cubicBezTo>
                    <a:cubicBezTo>
                      <a:pt x="21261" y="4170"/>
                      <a:pt x="21281" y="5020"/>
                      <a:pt x="21242" y="5846"/>
                    </a:cubicBezTo>
                    <a:cubicBezTo>
                      <a:pt x="21242" y="5846"/>
                      <a:pt x="21232" y="12985"/>
                      <a:pt x="21232" y="12985"/>
                    </a:cubicBezTo>
                    <a:lnTo>
                      <a:pt x="21232" y="20336"/>
                    </a:lnTo>
                    <a:cubicBezTo>
                      <a:pt x="21232" y="20603"/>
                      <a:pt x="21016" y="20816"/>
                      <a:pt x="20756" y="20816"/>
                    </a:cubicBezTo>
                    <a:lnTo>
                      <a:pt x="20756" y="20816"/>
                    </a:lnTo>
                    <a:cubicBezTo>
                      <a:pt x="20492" y="20816"/>
                      <a:pt x="20281" y="20598"/>
                      <a:pt x="20281" y="20336"/>
                    </a:cubicBezTo>
                    <a:lnTo>
                      <a:pt x="20281" y="12886"/>
                    </a:lnTo>
                    <a:cubicBezTo>
                      <a:pt x="20281" y="11779"/>
                      <a:pt x="19452" y="10849"/>
                      <a:pt x="18359" y="10730"/>
                    </a:cubicBezTo>
                    <a:lnTo>
                      <a:pt x="18359" y="10730"/>
                    </a:lnTo>
                    <a:cubicBezTo>
                      <a:pt x="16838" y="10572"/>
                      <a:pt x="15318" y="10483"/>
                      <a:pt x="13803" y="10251"/>
                    </a:cubicBezTo>
                    <a:cubicBezTo>
                      <a:pt x="11425" y="9890"/>
                      <a:pt x="3986" y="9218"/>
                      <a:pt x="2113" y="7611"/>
                    </a:cubicBezTo>
                    <a:cubicBezTo>
                      <a:pt x="-118" y="5702"/>
                      <a:pt x="-319" y="3107"/>
                      <a:pt x="309" y="4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02A97378-179D-4E29-83F2-DDB888C6B113}"/>
                  </a:ext>
                </a:extLst>
              </p:cNvPr>
              <p:cNvSpPr/>
              <p:nvPr/>
            </p:nvSpPr>
            <p:spPr>
              <a:xfrm>
                <a:off x="4242146" y="3424376"/>
                <a:ext cx="1702187" cy="841171"/>
              </a:xfrm>
              <a:custGeom>
                <a:avLst/>
                <a:gdLst>
                  <a:gd name="connsiteX0" fmla="*/ 1702106 w 1702187"/>
                  <a:gd name="connsiteY0" fmla="*/ 263568 h 841171"/>
                  <a:gd name="connsiteX1" fmla="*/ 1702187 w 1702187"/>
                  <a:gd name="connsiteY1" fmla="*/ 273445 h 841171"/>
                  <a:gd name="connsiteX2" fmla="*/ 1701386 w 1702187"/>
                  <a:gd name="connsiteY2" fmla="*/ 841171 h 841171"/>
                  <a:gd name="connsiteX3" fmla="*/ 1701386 w 1702187"/>
                  <a:gd name="connsiteY3" fmla="*/ 773947 h 841171"/>
                  <a:gd name="connsiteX4" fmla="*/ 1702062 w 1702187"/>
                  <a:gd name="connsiteY4" fmla="*/ 294928 h 841171"/>
                  <a:gd name="connsiteX5" fmla="*/ 308 w 1702187"/>
                  <a:gd name="connsiteY5" fmla="*/ 10984 h 841171"/>
                  <a:gd name="connsiteX6" fmla="*/ 14263 w 1702187"/>
                  <a:gd name="connsiteY6" fmla="*/ 102508 h 841171"/>
                  <a:gd name="connsiteX7" fmla="*/ 168440 w 1702187"/>
                  <a:gd name="connsiteY7" fmla="*/ 346582 h 841171"/>
                  <a:gd name="connsiteX8" fmla="*/ 1105734 w 1702187"/>
                  <a:gd name="connsiteY8" fmla="*/ 556527 h 841171"/>
                  <a:gd name="connsiteX9" fmla="*/ 1471031 w 1702187"/>
                  <a:gd name="connsiteY9" fmla="*/ 594619 h 841171"/>
                  <a:gd name="connsiteX10" fmla="*/ 1625135 w 1702187"/>
                  <a:gd name="connsiteY10" fmla="*/ 766074 h 841171"/>
                  <a:gd name="connsiteX11" fmla="*/ 1625135 w 1702187"/>
                  <a:gd name="connsiteY11" fmla="*/ 833298 h 841171"/>
                  <a:gd name="connsiteX12" fmla="*/ 1471031 w 1702187"/>
                  <a:gd name="connsiteY12" fmla="*/ 661843 h 841171"/>
                  <a:gd name="connsiteX13" fmla="*/ 1105734 w 1702187"/>
                  <a:gd name="connsiteY13" fmla="*/ 623751 h 841171"/>
                  <a:gd name="connsiteX14" fmla="*/ 168440 w 1702187"/>
                  <a:gd name="connsiteY14" fmla="*/ 413806 h 841171"/>
                  <a:gd name="connsiteX15" fmla="*/ 3940 w 1702187"/>
                  <a:gd name="connsiteY15" fmla="*/ 115124 h 841171"/>
                  <a:gd name="connsiteX16" fmla="*/ 267 w 1702187"/>
                  <a:gd name="connsiteY16" fmla="*/ 9821 h 841171"/>
                  <a:gd name="connsiteX17" fmla="*/ 308 w 1702187"/>
                  <a:gd name="connsiteY17" fmla="*/ 10984 h 841171"/>
                  <a:gd name="connsiteX18" fmla="*/ 270 w 1702187"/>
                  <a:gd name="connsiteY18" fmla="*/ 10740 h 841171"/>
                  <a:gd name="connsiteX19" fmla="*/ 231 w 1702187"/>
                  <a:gd name="connsiteY19" fmla="*/ 0 h 841171"/>
                  <a:gd name="connsiteX20" fmla="*/ 267 w 1702187"/>
                  <a:gd name="connsiteY20" fmla="*/ 9821 h 841171"/>
                  <a:gd name="connsiteX21" fmla="*/ 0 w 1702187"/>
                  <a:gd name="connsiteY21" fmla="*/ 2177 h 841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187" h="841171">
                    <a:moveTo>
                      <a:pt x="1702106" y="263568"/>
                    </a:moveTo>
                    <a:lnTo>
                      <a:pt x="1702187" y="273445"/>
                    </a:lnTo>
                    <a:cubicBezTo>
                      <a:pt x="1702187" y="273445"/>
                      <a:pt x="1701386" y="841171"/>
                      <a:pt x="1701386" y="841171"/>
                    </a:cubicBezTo>
                    <a:lnTo>
                      <a:pt x="1701386" y="773947"/>
                    </a:lnTo>
                    <a:cubicBezTo>
                      <a:pt x="1701386" y="773947"/>
                      <a:pt x="1701837" y="454601"/>
                      <a:pt x="1702062" y="294928"/>
                    </a:cubicBezTo>
                    <a:close/>
                    <a:moveTo>
                      <a:pt x="308" y="10984"/>
                    </a:moveTo>
                    <a:lnTo>
                      <a:pt x="14263" y="102508"/>
                    </a:lnTo>
                    <a:cubicBezTo>
                      <a:pt x="36504" y="192271"/>
                      <a:pt x="84590" y="275420"/>
                      <a:pt x="168440" y="346582"/>
                    </a:cubicBezTo>
                    <a:cubicBezTo>
                      <a:pt x="318615" y="474378"/>
                      <a:pt x="915068" y="527818"/>
                      <a:pt x="1105734" y="556527"/>
                    </a:cubicBezTo>
                    <a:cubicBezTo>
                      <a:pt x="1227206" y="574977"/>
                      <a:pt x="1349078" y="582054"/>
                      <a:pt x="1471031" y="594619"/>
                    </a:cubicBezTo>
                    <a:cubicBezTo>
                      <a:pt x="1558667" y="604083"/>
                      <a:pt x="1625135" y="678040"/>
                      <a:pt x="1625135" y="766074"/>
                    </a:cubicBezTo>
                    <a:lnTo>
                      <a:pt x="1625135" y="833298"/>
                    </a:lnTo>
                    <a:cubicBezTo>
                      <a:pt x="1625135" y="745264"/>
                      <a:pt x="1558667" y="671307"/>
                      <a:pt x="1471031" y="661843"/>
                    </a:cubicBezTo>
                    <a:cubicBezTo>
                      <a:pt x="1349078" y="649278"/>
                      <a:pt x="1227206" y="642201"/>
                      <a:pt x="1105734" y="623751"/>
                    </a:cubicBezTo>
                    <a:cubicBezTo>
                      <a:pt x="915068" y="595042"/>
                      <a:pt x="318615" y="541602"/>
                      <a:pt x="168440" y="413806"/>
                    </a:cubicBezTo>
                    <a:cubicBezTo>
                      <a:pt x="67820" y="328412"/>
                      <a:pt x="18699" y="225756"/>
                      <a:pt x="3940" y="115124"/>
                    </a:cubicBezTo>
                    <a:close/>
                    <a:moveTo>
                      <a:pt x="267" y="9821"/>
                    </a:moveTo>
                    <a:lnTo>
                      <a:pt x="308" y="10984"/>
                    </a:lnTo>
                    <a:lnTo>
                      <a:pt x="270" y="10740"/>
                    </a:lnTo>
                    <a:close/>
                    <a:moveTo>
                      <a:pt x="231" y="0"/>
                    </a:moveTo>
                    <a:lnTo>
                      <a:pt x="267" y="9821"/>
                    </a:lnTo>
                    <a:lnTo>
                      <a:pt x="0" y="2177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2456085-70DB-4354-98D9-8D966AE641A8}"/>
                </a:ext>
              </a:extLst>
            </p:cNvPr>
            <p:cNvGrpSpPr/>
            <p:nvPr/>
          </p:nvGrpSpPr>
          <p:grpSpPr>
            <a:xfrm>
              <a:off x="4636737" y="2018354"/>
              <a:ext cx="1627103" cy="2915675"/>
              <a:chOff x="6128373" y="1856832"/>
              <a:chExt cx="1704446" cy="3054270"/>
            </a:xfrm>
          </p:grpSpPr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17488C7D-77DE-4C4F-9329-9E1D364C6BDC}"/>
                  </a:ext>
                </a:extLst>
              </p:cNvPr>
              <p:cNvSpPr/>
              <p:nvPr/>
            </p:nvSpPr>
            <p:spPr>
              <a:xfrm>
                <a:off x="6128373" y="1856832"/>
                <a:ext cx="1704446" cy="30542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1168" extrusionOk="0">
                    <a:moveTo>
                      <a:pt x="20948" y="266"/>
                    </a:moveTo>
                    <a:cubicBezTo>
                      <a:pt x="20841" y="20"/>
                      <a:pt x="20316" y="-78"/>
                      <a:pt x="19953" y="69"/>
                    </a:cubicBezTo>
                    <a:cubicBezTo>
                      <a:pt x="18585" y="628"/>
                      <a:pt x="16702" y="603"/>
                      <a:pt x="15040" y="492"/>
                    </a:cubicBezTo>
                    <a:cubicBezTo>
                      <a:pt x="11784" y="268"/>
                      <a:pt x="1746" y="-432"/>
                      <a:pt x="270" y="1868"/>
                    </a:cubicBezTo>
                    <a:cubicBezTo>
                      <a:pt x="-4" y="2298"/>
                      <a:pt x="-24" y="2767"/>
                      <a:pt x="15" y="3222"/>
                    </a:cubicBezTo>
                    <a:cubicBezTo>
                      <a:pt x="15" y="3222"/>
                      <a:pt x="25" y="7157"/>
                      <a:pt x="25" y="7157"/>
                    </a:cubicBezTo>
                    <a:lnTo>
                      <a:pt x="25" y="20904"/>
                    </a:lnTo>
                    <a:cubicBezTo>
                      <a:pt x="25" y="21051"/>
                      <a:pt x="241" y="21168"/>
                      <a:pt x="501" y="21168"/>
                    </a:cubicBezTo>
                    <a:lnTo>
                      <a:pt x="501" y="21168"/>
                    </a:lnTo>
                    <a:cubicBezTo>
                      <a:pt x="765" y="21168"/>
                      <a:pt x="976" y="21048"/>
                      <a:pt x="976" y="20904"/>
                    </a:cubicBezTo>
                    <a:lnTo>
                      <a:pt x="976" y="7102"/>
                    </a:lnTo>
                    <a:cubicBezTo>
                      <a:pt x="976" y="6492"/>
                      <a:pt x="1805" y="5980"/>
                      <a:pt x="2898" y="5914"/>
                    </a:cubicBezTo>
                    <a:lnTo>
                      <a:pt x="2898" y="5914"/>
                    </a:lnTo>
                    <a:cubicBezTo>
                      <a:pt x="4419" y="5827"/>
                      <a:pt x="5939" y="5778"/>
                      <a:pt x="7454" y="5650"/>
                    </a:cubicBezTo>
                    <a:cubicBezTo>
                      <a:pt x="9832" y="5451"/>
                      <a:pt x="17271" y="5080"/>
                      <a:pt x="19144" y="4195"/>
                    </a:cubicBezTo>
                    <a:cubicBezTo>
                      <a:pt x="21375" y="3140"/>
                      <a:pt x="21576" y="1712"/>
                      <a:pt x="20948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9FB409DE-38F2-42F6-9044-BE61AF794D40}"/>
                  </a:ext>
                </a:extLst>
              </p:cNvPr>
              <p:cNvSpPr/>
              <p:nvPr/>
            </p:nvSpPr>
            <p:spPr>
              <a:xfrm>
                <a:off x="6129577" y="2048229"/>
                <a:ext cx="1702185" cy="841267"/>
              </a:xfrm>
              <a:custGeom>
                <a:avLst/>
                <a:gdLst>
                  <a:gd name="connsiteX0" fmla="*/ 81 w 1702185"/>
                  <a:gd name="connsiteY0" fmla="*/ 263618 h 841267"/>
                  <a:gd name="connsiteX1" fmla="*/ 125 w 1702185"/>
                  <a:gd name="connsiteY1" fmla="*/ 294987 h 841267"/>
                  <a:gd name="connsiteX2" fmla="*/ 802 w 1702185"/>
                  <a:gd name="connsiteY2" fmla="*/ 774043 h 841267"/>
                  <a:gd name="connsiteX3" fmla="*/ 802 w 1702185"/>
                  <a:gd name="connsiteY3" fmla="*/ 841267 h 841267"/>
                  <a:gd name="connsiteX4" fmla="*/ 0 w 1702185"/>
                  <a:gd name="connsiteY4" fmla="*/ 273497 h 841267"/>
                  <a:gd name="connsiteX5" fmla="*/ 1701880 w 1702185"/>
                  <a:gd name="connsiteY5" fmla="*/ 10912 h 841267"/>
                  <a:gd name="connsiteX6" fmla="*/ 1698245 w 1702185"/>
                  <a:gd name="connsiteY6" fmla="*/ 115043 h 841267"/>
                  <a:gd name="connsiteX7" fmla="*/ 1533745 w 1702185"/>
                  <a:gd name="connsiteY7" fmla="*/ 413889 h 841267"/>
                  <a:gd name="connsiteX8" fmla="*/ 596452 w 1702185"/>
                  <a:gd name="connsiteY8" fmla="*/ 623826 h 841267"/>
                  <a:gd name="connsiteX9" fmla="*/ 231156 w 1702185"/>
                  <a:gd name="connsiteY9" fmla="*/ 661918 h 841267"/>
                  <a:gd name="connsiteX10" fmla="*/ 77052 w 1702185"/>
                  <a:gd name="connsiteY10" fmla="*/ 833331 h 841267"/>
                  <a:gd name="connsiteX11" fmla="*/ 77052 w 1702185"/>
                  <a:gd name="connsiteY11" fmla="*/ 766107 h 841267"/>
                  <a:gd name="connsiteX12" fmla="*/ 231156 w 1702185"/>
                  <a:gd name="connsiteY12" fmla="*/ 594694 h 841267"/>
                  <a:gd name="connsiteX13" fmla="*/ 596452 w 1702185"/>
                  <a:gd name="connsiteY13" fmla="*/ 556602 h 841267"/>
                  <a:gd name="connsiteX14" fmla="*/ 1533745 w 1702185"/>
                  <a:gd name="connsiteY14" fmla="*/ 346665 h 841267"/>
                  <a:gd name="connsiteX15" fmla="*/ 1687922 w 1702185"/>
                  <a:gd name="connsiteY15" fmla="*/ 102401 h 841267"/>
                  <a:gd name="connsiteX16" fmla="*/ 1701918 w 1702185"/>
                  <a:gd name="connsiteY16" fmla="*/ 9823 h 841267"/>
                  <a:gd name="connsiteX17" fmla="*/ 1701915 w 1702185"/>
                  <a:gd name="connsiteY17" fmla="*/ 10683 h 841267"/>
                  <a:gd name="connsiteX18" fmla="*/ 1701880 w 1702185"/>
                  <a:gd name="connsiteY18" fmla="*/ 10912 h 841267"/>
                  <a:gd name="connsiteX19" fmla="*/ 1701953 w 1702185"/>
                  <a:gd name="connsiteY19" fmla="*/ 0 h 841267"/>
                  <a:gd name="connsiteX20" fmla="*/ 1702185 w 1702185"/>
                  <a:gd name="connsiteY20" fmla="*/ 2177 h 841267"/>
                  <a:gd name="connsiteX21" fmla="*/ 1701918 w 1702185"/>
                  <a:gd name="connsiteY21" fmla="*/ 9823 h 84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185" h="841267">
                    <a:moveTo>
                      <a:pt x="81" y="263618"/>
                    </a:moveTo>
                    <a:lnTo>
                      <a:pt x="125" y="294987"/>
                    </a:lnTo>
                    <a:cubicBezTo>
                      <a:pt x="351" y="454673"/>
                      <a:pt x="802" y="774043"/>
                      <a:pt x="802" y="774043"/>
                    </a:cubicBezTo>
                    <a:lnTo>
                      <a:pt x="802" y="841267"/>
                    </a:lnTo>
                    <a:cubicBezTo>
                      <a:pt x="802" y="841267"/>
                      <a:pt x="0" y="273497"/>
                      <a:pt x="0" y="273497"/>
                    </a:cubicBezTo>
                    <a:close/>
                    <a:moveTo>
                      <a:pt x="1701880" y="10912"/>
                    </a:moveTo>
                    <a:lnTo>
                      <a:pt x="1698245" y="115043"/>
                    </a:lnTo>
                    <a:cubicBezTo>
                      <a:pt x="1683485" y="225609"/>
                      <a:pt x="1634364" y="328263"/>
                      <a:pt x="1533745" y="413889"/>
                    </a:cubicBezTo>
                    <a:cubicBezTo>
                      <a:pt x="1383569" y="541583"/>
                      <a:pt x="787118" y="595113"/>
                      <a:pt x="596452" y="623826"/>
                    </a:cubicBezTo>
                    <a:cubicBezTo>
                      <a:pt x="474981" y="642295"/>
                      <a:pt x="353108" y="649365"/>
                      <a:pt x="231156" y="661918"/>
                    </a:cubicBezTo>
                    <a:cubicBezTo>
                      <a:pt x="143520" y="671441"/>
                      <a:pt x="77052" y="745316"/>
                      <a:pt x="77052" y="833331"/>
                    </a:cubicBezTo>
                    <a:lnTo>
                      <a:pt x="77052" y="766107"/>
                    </a:lnTo>
                    <a:cubicBezTo>
                      <a:pt x="77052" y="678092"/>
                      <a:pt x="143520" y="604217"/>
                      <a:pt x="231156" y="594694"/>
                    </a:cubicBezTo>
                    <a:cubicBezTo>
                      <a:pt x="353108" y="582141"/>
                      <a:pt x="474981" y="575071"/>
                      <a:pt x="596452" y="556602"/>
                    </a:cubicBezTo>
                    <a:cubicBezTo>
                      <a:pt x="787118" y="527889"/>
                      <a:pt x="1383569" y="474359"/>
                      <a:pt x="1533745" y="346665"/>
                    </a:cubicBezTo>
                    <a:cubicBezTo>
                      <a:pt x="1617595" y="275310"/>
                      <a:pt x="1665681" y="192130"/>
                      <a:pt x="1687922" y="102401"/>
                    </a:cubicBezTo>
                    <a:close/>
                    <a:moveTo>
                      <a:pt x="1701918" y="9823"/>
                    </a:moveTo>
                    <a:lnTo>
                      <a:pt x="1701915" y="10683"/>
                    </a:lnTo>
                    <a:lnTo>
                      <a:pt x="1701880" y="10912"/>
                    </a:lnTo>
                    <a:close/>
                    <a:moveTo>
                      <a:pt x="1701953" y="0"/>
                    </a:moveTo>
                    <a:lnTo>
                      <a:pt x="1702185" y="2177"/>
                    </a:lnTo>
                    <a:lnTo>
                      <a:pt x="1701918" y="9823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9CB5BD5-E1C4-4B04-98C6-5A0E94AD06CA}"/>
                </a:ext>
              </a:extLst>
            </p:cNvPr>
            <p:cNvGrpSpPr/>
            <p:nvPr/>
          </p:nvGrpSpPr>
          <p:grpSpPr>
            <a:xfrm>
              <a:off x="4749331" y="3069268"/>
              <a:ext cx="1627168" cy="1849000"/>
              <a:chOff x="6246320" y="2957701"/>
              <a:chExt cx="1704514" cy="1936892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3270B59D-2F18-44B2-8485-939667B41209}"/>
                  </a:ext>
                </a:extLst>
              </p:cNvPr>
              <p:cNvSpPr/>
              <p:nvPr/>
            </p:nvSpPr>
            <p:spPr>
              <a:xfrm>
                <a:off x="6246320" y="2957701"/>
                <a:ext cx="1704514" cy="1936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0926" extrusionOk="0">
                    <a:moveTo>
                      <a:pt x="20948" y="413"/>
                    </a:moveTo>
                    <a:cubicBezTo>
                      <a:pt x="20840" y="31"/>
                      <a:pt x="20316" y="-122"/>
                      <a:pt x="19953" y="108"/>
                    </a:cubicBezTo>
                    <a:cubicBezTo>
                      <a:pt x="18585" y="978"/>
                      <a:pt x="16702" y="940"/>
                      <a:pt x="15040" y="766"/>
                    </a:cubicBezTo>
                    <a:cubicBezTo>
                      <a:pt x="11784" y="418"/>
                      <a:pt x="1746" y="-674"/>
                      <a:pt x="270" y="2911"/>
                    </a:cubicBezTo>
                    <a:cubicBezTo>
                      <a:pt x="-4" y="3582"/>
                      <a:pt x="-24" y="4313"/>
                      <a:pt x="15" y="5022"/>
                    </a:cubicBezTo>
                    <a:cubicBezTo>
                      <a:pt x="15" y="5022"/>
                      <a:pt x="25" y="11156"/>
                      <a:pt x="25" y="11156"/>
                    </a:cubicBezTo>
                    <a:lnTo>
                      <a:pt x="25" y="20514"/>
                    </a:lnTo>
                    <a:cubicBezTo>
                      <a:pt x="25" y="20743"/>
                      <a:pt x="241" y="20926"/>
                      <a:pt x="501" y="20926"/>
                    </a:cubicBezTo>
                    <a:lnTo>
                      <a:pt x="501" y="20926"/>
                    </a:lnTo>
                    <a:cubicBezTo>
                      <a:pt x="765" y="20926"/>
                      <a:pt x="976" y="20739"/>
                      <a:pt x="976" y="20514"/>
                    </a:cubicBezTo>
                    <a:lnTo>
                      <a:pt x="976" y="11071"/>
                    </a:lnTo>
                    <a:cubicBezTo>
                      <a:pt x="976" y="10120"/>
                      <a:pt x="1805" y="9321"/>
                      <a:pt x="2898" y="9219"/>
                    </a:cubicBezTo>
                    <a:lnTo>
                      <a:pt x="2898" y="9219"/>
                    </a:lnTo>
                    <a:cubicBezTo>
                      <a:pt x="4419" y="9083"/>
                      <a:pt x="10837" y="9007"/>
                      <a:pt x="12348" y="8807"/>
                    </a:cubicBezTo>
                    <a:cubicBezTo>
                      <a:pt x="14726" y="8497"/>
                      <a:pt x="17271" y="7919"/>
                      <a:pt x="19139" y="6539"/>
                    </a:cubicBezTo>
                    <a:cubicBezTo>
                      <a:pt x="21380" y="4899"/>
                      <a:pt x="21576" y="2669"/>
                      <a:pt x="20948" y="41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C91526F-6B62-46C8-B498-EBE038870448}"/>
                  </a:ext>
                </a:extLst>
              </p:cNvPr>
              <p:cNvSpPr/>
              <p:nvPr/>
            </p:nvSpPr>
            <p:spPr>
              <a:xfrm>
                <a:off x="6247524" y="3149373"/>
                <a:ext cx="1702303" cy="840919"/>
              </a:xfrm>
              <a:custGeom>
                <a:avLst/>
                <a:gdLst>
                  <a:gd name="connsiteX0" fmla="*/ 81 w 1702303"/>
                  <a:gd name="connsiteY0" fmla="*/ 263284 h 840919"/>
                  <a:gd name="connsiteX1" fmla="*/ 125 w 1702303"/>
                  <a:gd name="connsiteY1" fmla="*/ 294649 h 840919"/>
                  <a:gd name="connsiteX2" fmla="*/ 802 w 1702303"/>
                  <a:gd name="connsiteY2" fmla="*/ 773695 h 840919"/>
                  <a:gd name="connsiteX3" fmla="*/ 802 w 1702303"/>
                  <a:gd name="connsiteY3" fmla="*/ 840919 h 840919"/>
                  <a:gd name="connsiteX4" fmla="*/ 0 w 1702303"/>
                  <a:gd name="connsiteY4" fmla="*/ 273161 h 840919"/>
                  <a:gd name="connsiteX5" fmla="*/ 1701990 w 1702303"/>
                  <a:gd name="connsiteY5" fmla="*/ 10987 h 840919"/>
                  <a:gd name="connsiteX6" fmla="*/ 1698408 w 1702303"/>
                  <a:gd name="connsiteY6" fmla="*/ 114870 h 840919"/>
                  <a:gd name="connsiteX7" fmla="*/ 1533405 w 1702303"/>
                  <a:gd name="connsiteY7" fmla="*/ 413573 h 840919"/>
                  <a:gd name="connsiteX8" fmla="*/ 988887 w 1702303"/>
                  <a:gd name="connsiteY8" fmla="*/ 623497 h 840919"/>
                  <a:gd name="connsiteX9" fmla="*/ 231165 w 1702303"/>
                  <a:gd name="connsiteY9" fmla="*/ 661632 h 840919"/>
                  <a:gd name="connsiteX10" fmla="*/ 77055 w 1702303"/>
                  <a:gd name="connsiteY10" fmla="*/ 833051 h 840919"/>
                  <a:gd name="connsiteX11" fmla="*/ 77055 w 1702303"/>
                  <a:gd name="connsiteY11" fmla="*/ 765827 h 840919"/>
                  <a:gd name="connsiteX12" fmla="*/ 231165 w 1702303"/>
                  <a:gd name="connsiteY12" fmla="*/ 594408 h 840919"/>
                  <a:gd name="connsiteX13" fmla="*/ 988887 w 1702303"/>
                  <a:gd name="connsiteY13" fmla="*/ 556273 h 840919"/>
                  <a:gd name="connsiteX14" fmla="*/ 1533405 w 1702303"/>
                  <a:gd name="connsiteY14" fmla="*/ 346349 h 840919"/>
                  <a:gd name="connsiteX15" fmla="*/ 1688088 w 1702303"/>
                  <a:gd name="connsiteY15" fmla="*/ 102264 h 840919"/>
                  <a:gd name="connsiteX16" fmla="*/ 1702073 w 1702303"/>
                  <a:gd name="connsiteY16" fmla="*/ 8570 h 840919"/>
                  <a:gd name="connsiteX17" fmla="*/ 1702067 w 1702303"/>
                  <a:gd name="connsiteY17" fmla="*/ 10479 h 840919"/>
                  <a:gd name="connsiteX18" fmla="*/ 1701990 w 1702303"/>
                  <a:gd name="connsiteY18" fmla="*/ 10987 h 840919"/>
                  <a:gd name="connsiteX19" fmla="*/ 1702100 w 1702303"/>
                  <a:gd name="connsiteY19" fmla="*/ 0 h 840919"/>
                  <a:gd name="connsiteX20" fmla="*/ 1702303 w 1702303"/>
                  <a:gd name="connsiteY20" fmla="*/ 1899 h 840919"/>
                  <a:gd name="connsiteX21" fmla="*/ 1702073 w 1702303"/>
                  <a:gd name="connsiteY21" fmla="*/ 8570 h 840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303" h="840919">
                    <a:moveTo>
                      <a:pt x="81" y="263284"/>
                    </a:moveTo>
                    <a:lnTo>
                      <a:pt x="125" y="294649"/>
                    </a:lnTo>
                    <a:cubicBezTo>
                      <a:pt x="351" y="454331"/>
                      <a:pt x="802" y="773695"/>
                      <a:pt x="802" y="773695"/>
                    </a:cubicBezTo>
                    <a:lnTo>
                      <a:pt x="802" y="840919"/>
                    </a:lnTo>
                    <a:cubicBezTo>
                      <a:pt x="802" y="840919"/>
                      <a:pt x="0" y="273161"/>
                      <a:pt x="0" y="273161"/>
                    </a:cubicBezTo>
                    <a:close/>
                    <a:moveTo>
                      <a:pt x="1701990" y="10987"/>
                    </a:moveTo>
                    <a:lnTo>
                      <a:pt x="1698408" y="114870"/>
                    </a:lnTo>
                    <a:cubicBezTo>
                      <a:pt x="1683673" y="225523"/>
                      <a:pt x="1634480" y="328187"/>
                      <a:pt x="1533405" y="413573"/>
                    </a:cubicBezTo>
                    <a:cubicBezTo>
                      <a:pt x="1383625" y="541305"/>
                      <a:pt x="1179561" y="594804"/>
                      <a:pt x="988887" y="623497"/>
                    </a:cubicBezTo>
                    <a:cubicBezTo>
                      <a:pt x="867732" y="642009"/>
                      <a:pt x="353123" y="649044"/>
                      <a:pt x="231165" y="661632"/>
                    </a:cubicBezTo>
                    <a:cubicBezTo>
                      <a:pt x="143526" y="671073"/>
                      <a:pt x="77055" y="745027"/>
                      <a:pt x="77055" y="833051"/>
                    </a:cubicBezTo>
                    <a:lnTo>
                      <a:pt x="77055" y="765827"/>
                    </a:lnTo>
                    <a:cubicBezTo>
                      <a:pt x="77055" y="677803"/>
                      <a:pt x="143526" y="603849"/>
                      <a:pt x="231165" y="594408"/>
                    </a:cubicBezTo>
                    <a:cubicBezTo>
                      <a:pt x="353123" y="581820"/>
                      <a:pt x="867732" y="574785"/>
                      <a:pt x="988887" y="556273"/>
                    </a:cubicBezTo>
                    <a:cubicBezTo>
                      <a:pt x="1179561" y="527580"/>
                      <a:pt x="1383625" y="474081"/>
                      <a:pt x="1533405" y="346349"/>
                    </a:cubicBezTo>
                    <a:cubicBezTo>
                      <a:pt x="1617634" y="275194"/>
                      <a:pt x="1665834" y="192040"/>
                      <a:pt x="1688088" y="102264"/>
                    </a:cubicBezTo>
                    <a:close/>
                    <a:moveTo>
                      <a:pt x="1702073" y="8570"/>
                    </a:moveTo>
                    <a:lnTo>
                      <a:pt x="1702067" y="10479"/>
                    </a:lnTo>
                    <a:lnTo>
                      <a:pt x="1701990" y="10987"/>
                    </a:lnTo>
                    <a:close/>
                    <a:moveTo>
                      <a:pt x="1702100" y="0"/>
                    </a:moveTo>
                    <a:lnTo>
                      <a:pt x="1702303" y="1899"/>
                    </a:lnTo>
                    <a:lnTo>
                      <a:pt x="1702073" y="8570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00206-D4D1-4F58-B441-D9C142D4DC95}"/>
              </a:ext>
            </a:extLst>
          </p:cNvPr>
          <p:cNvSpPr/>
          <p:nvPr/>
        </p:nvSpPr>
        <p:spPr>
          <a:xfrm>
            <a:off x="3039871" y="1658051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FF407E2-4366-4B20-B64A-E38051781B90}"/>
              </a:ext>
            </a:extLst>
          </p:cNvPr>
          <p:cNvSpPr/>
          <p:nvPr/>
        </p:nvSpPr>
        <p:spPr>
          <a:xfrm>
            <a:off x="2995630" y="353220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CCB0A3B-AC70-4B38-A7B7-5F4308E537E3}"/>
              </a:ext>
            </a:extLst>
          </p:cNvPr>
          <p:cNvSpPr/>
          <p:nvPr/>
        </p:nvSpPr>
        <p:spPr>
          <a:xfrm>
            <a:off x="4740831" y="2189589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D5EC3AE-BEE5-459F-98E2-19F628635C73}"/>
              </a:ext>
            </a:extLst>
          </p:cNvPr>
          <p:cNvSpPr/>
          <p:nvPr/>
        </p:nvSpPr>
        <p:spPr>
          <a:xfrm>
            <a:off x="4872005" y="3286040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FDF6EA3-DB09-4E5B-BB5E-033A5025D65A}"/>
              </a:ext>
            </a:extLst>
          </p:cNvPr>
          <p:cNvGrpSpPr/>
          <p:nvPr/>
        </p:nvGrpSpPr>
        <p:grpSpPr>
          <a:xfrm>
            <a:off x="6691483" y="3407101"/>
            <a:ext cx="2202816" cy="1360030"/>
            <a:chOff x="8921977" y="1312837"/>
            <a:chExt cx="2937088" cy="181337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FC75B5A-E8E2-4B0A-9485-D523E27556D5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3698552-9124-44E4-9930-AE4500DC05A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DD88DDB-268A-4191-AD2F-9BEE91BC9A79}"/>
              </a:ext>
            </a:extLst>
          </p:cNvPr>
          <p:cNvGrpSpPr/>
          <p:nvPr/>
        </p:nvGrpSpPr>
        <p:grpSpPr>
          <a:xfrm>
            <a:off x="249702" y="3407101"/>
            <a:ext cx="2202816" cy="1360030"/>
            <a:chOff x="332936" y="2473878"/>
            <a:chExt cx="2937088" cy="181337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F8605F7-23E8-460F-ADD2-24F7F39CE7C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17AA276-30C1-4B51-B37F-B630C2DB872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4DC83C4-F044-4FFA-B254-1DE4BE7300AD}"/>
              </a:ext>
            </a:extLst>
          </p:cNvPr>
          <p:cNvGrpSpPr/>
          <p:nvPr/>
        </p:nvGrpSpPr>
        <p:grpSpPr>
          <a:xfrm>
            <a:off x="6697329" y="1436175"/>
            <a:ext cx="2202816" cy="1360030"/>
            <a:chOff x="8921977" y="1312837"/>
            <a:chExt cx="2937088" cy="181337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3540B43-AAAC-4782-AA4A-BF9285E1E66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743FF8-B3D1-4335-98A5-F74438A073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75197A4-C760-4C05-BB57-893CF262FE5A}"/>
              </a:ext>
            </a:extLst>
          </p:cNvPr>
          <p:cNvGrpSpPr/>
          <p:nvPr/>
        </p:nvGrpSpPr>
        <p:grpSpPr>
          <a:xfrm>
            <a:off x="255548" y="1436175"/>
            <a:ext cx="2202816" cy="1360030"/>
            <a:chOff x="332936" y="2473878"/>
            <a:chExt cx="2937088" cy="181337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A21CF9F-EB4C-4128-9CBB-38B5FF59951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CD84F3F-17C1-429B-9684-561BF68B050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72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Fountain Pen Infographic – Slide Template</a:t>
            </a:r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DCB3FC40-56ED-4398-8542-A80FF77B071E}"/>
              </a:ext>
            </a:extLst>
          </p:cNvPr>
          <p:cNvSpPr>
            <a:spLocks noEditPoints="1"/>
          </p:cNvSpPr>
          <p:nvPr/>
        </p:nvSpPr>
        <p:spPr bwMode="auto">
          <a:xfrm flipH="1" flipV="1">
            <a:off x="4740831" y="5023828"/>
            <a:ext cx="4280483" cy="1032236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013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CDE4FE-26DD-4F50-922A-DF33B211F313}"/>
              </a:ext>
            </a:extLst>
          </p:cNvPr>
          <p:cNvGrpSpPr/>
          <p:nvPr/>
        </p:nvGrpSpPr>
        <p:grpSpPr>
          <a:xfrm>
            <a:off x="2835167" y="1492898"/>
            <a:ext cx="3541332" cy="4598875"/>
            <a:chOff x="2835167" y="1492898"/>
            <a:chExt cx="3541332" cy="4598875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B7ED12BB-1EE4-4867-975A-91362FA81547}"/>
                </a:ext>
              </a:extLst>
            </p:cNvPr>
            <p:cNvSpPr/>
            <p:nvPr/>
          </p:nvSpPr>
          <p:spPr>
            <a:xfrm>
              <a:off x="4261410" y="4945899"/>
              <a:ext cx="657451" cy="1145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600" extrusionOk="0">
                  <a:moveTo>
                    <a:pt x="20491" y="8483"/>
                  </a:moveTo>
                  <a:cubicBezTo>
                    <a:pt x="17768" y="5561"/>
                    <a:pt x="17458" y="2788"/>
                    <a:pt x="17565" y="1252"/>
                  </a:cubicBezTo>
                  <a:cubicBezTo>
                    <a:pt x="17613" y="566"/>
                    <a:pt x="16658" y="0"/>
                    <a:pt x="15500" y="0"/>
                  </a:cubicBezTo>
                  <a:lnTo>
                    <a:pt x="10473" y="0"/>
                  </a:lnTo>
                  <a:lnTo>
                    <a:pt x="5422" y="0"/>
                  </a:lnTo>
                  <a:cubicBezTo>
                    <a:pt x="4264" y="0"/>
                    <a:pt x="3309" y="566"/>
                    <a:pt x="3357" y="1252"/>
                  </a:cubicBezTo>
                  <a:cubicBezTo>
                    <a:pt x="3452" y="2795"/>
                    <a:pt x="3154" y="5561"/>
                    <a:pt x="431" y="8483"/>
                  </a:cubicBezTo>
                  <a:cubicBezTo>
                    <a:pt x="-345" y="9318"/>
                    <a:pt x="-46" y="10372"/>
                    <a:pt x="1112" y="11023"/>
                  </a:cubicBezTo>
                  <a:cubicBezTo>
                    <a:pt x="3225" y="12211"/>
                    <a:pt x="6294" y="14490"/>
                    <a:pt x="8001" y="18310"/>
                  </a:cubicBezTo>
                  <a:cubicBezTo>
                    <a:pt x="8479" y="19378"/>
                    <a:pt x="8670" y="20489"/>
                    <a:pt x="8670" y="21600"/>
                  </a:cubicBezTo>
                  <a:lnTo>
                    <a:pt x="8670" y="21600"/>
                  </a:lnTo>
                  <a:lnTo>
                    <a:pt x="10163" y="21600"/>
                  </a:lnTo>
                  <a:lnTo>
                    <a:pt x="10163" y="11900"/>
                  </a:lnTo>
                  <a:cubicBezTo>
                    <a:pt x="10163" y="11490"/>
                    <a:pt x="9757" y="11122"/>
                    <a:pt x="9136" y="10945"/>
                  </a:cubicBezTo>
                  <a:cubicBezTo>
                    <a:pt x="8324" y="10719"/>
                    <a:pt x="7774" y="10231"/>
                    <a:pt x="7774" y="9664"/>
                  </a:cubicBezTo>
                  <a:cubicBezTo>
                    <a:pt x="7774" y="9098"/>
                    <a:pt x="8634" y="8610"/>
                    <a:pt x="9434" y="8384"/>
                  </a:cubicBezTo>
                  <a:cubicBezTo>
                    <a:pt x="10055" y="8207"/>
                    <a:pt x="10461" y="7839"/>
                    <a:pt x="10461" y="7429"/>
                  </a:cubicBezTo>
                  <a:cubicBezTo>
                    <a:pt x="10461" y="7839"/>
                    <a:pt x="10867" y="8207"/>
                    <a:pt x="11488" y="8384"/>
                  </a:cubicBezTo>
                  <a:cubicBezTo>
                    <a:pt x="12288" y="8610"/>
                    <a:pt x="13124" y="9098"/>
                    <a:pt x="13124" y="9664"/>
                  </a:cubicBezTo>
                  <a:cubicBezTo>
                    <a:pt x="13124" y="10231"/>
                    <a:pt x="12563" y="10719"/>
                    <a:pt x="11762" y="10945"/>
                  </a:cubicBezTo>
                  <a:cubicBezTo>
                    <a:pt x="11142" y="11122"/>
                    <a:pt x="10736" y="11490"/>
                    <a:pt x="10736" y="11900"/>
                  </a:cubicBezTo>
                  <a:lnTo>
                    <a:pt x="10736" y="21600"/>
                  </a:lnTo>
                  <a:lnTo>
                    <a:pt x="12228" y="21600"/>
                  </a:lnTo>
                  <a:lnTo>
                    <a:pt x="12228" y="21586"/>
                  </a:lnTo>
                  <a:cubicBezTo>
                    <a:pt x="12228" y="20510"/>
                    <a:pt x="12407" y="19435"/>
                    <a:pt x="12861" y="18395"/>
                  </a:cubicBezTo>
                  <a:cubicBezTo>
                    <a:pt x="14557" y="14518"/>
                    <a:pt x="17661" y="12219"/>
                    <a:pt x="19786" y="11023"/>
                  </a:cubicBezTo>
                  <a:cubicBezTo>
                    <a:pt x="20968" y="10372"/>
                    <a:pt x="21255" y="9318"/>
                    <a:pt x="20491" y="848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3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DE06221-24B0-449B-B9BE-E13D38A5DE10}"/>
                </a:ext>
              </a:extLst>
            </p:cNvPr>
            <p:cNvSpPr/>
            <p:nvPr/>
          </p:nvSpPr>
          <p:spPr>
            <a:xfrm>
              <a:off x="4432566" y="4945899"/>
              <a:ext cx="314990" cy="1145874"/>
            </a:xfrm>
            <a:custGeom>
              <a:avLst/>
              <a:gdLst>
                <a:gd name="connsiteX0" fmla="*/ 150536 w 329963"/>
                <a:gd name="connsiteY0" fmla="*/ 0 h 1200343"/>
                <a:gd name="connsiteX1" fmla="*/ 165570 w 329963"/>
                <a:gd name="connsiteY1" fmla="*/ 0 h 1200343"/>
                <a:gd name="connsiteX2" fmla="*/ 179585 w 329963"/>
                <a:gd name="connsiteY2" fmla="*/ 0 h 1200343"/>
                <a:gd name="connsiteX3" fmla="*/ 329963 w 329963"/>
                <a:gd name="connsiteY3" fmla="*/ 806060 h 1200343"/>
                <a:gd name="connsiteX4" fmla="*/ 293554 w 329963"/>
                <a:gd name="connsiteY4" fmla="*/ 876679 h 1200343"/>
                <a:gd name="connsiteX5" fmla="*/ 244203 w 329963"/>
                <a:gd name="connsiteY5" fmla="*/ 1022237 h 1200343"/>
                <a:gd name="connsiteX6" fmla="*/ 223359 w 329963"/>
                <a:gd name="connsiteY6" fmla="*/ 1199565 h 1200343"/>
                <a:gd name="connsiteX7" fmla="*/ 223359 w 329963"/>
                <a:gd name="connsiteY7" fmla="*/ 1200343 h 1200343"/>
                <a:gd name="connsiteX8" fmla="*/ 174230 w 329963"/>
                <a:gd name="connsiteY8" fmla="*/ 1200343 h 1200343"/>
                <a:gd name="connsiteX9" fmla="*/ 174230 w 329963"/>
                <a:gd name="connsiteY9" fmla="*/ 661300 h 1200343"/>
                <a:gd name="connsiteX10" fmla="*/ 208015 w 329963"/>
                <a:gd name="connsiteY10" fmla="*/ 608230 h 1200343"/>
                <a:gd name="connsiteX11" fmla="*/ 252863 w 329963"/>
                <a:gd name="connsiteY11" fmla="*/ 537043 h 1200343"/>
                <a:gd name="connsiteX12" fmla="*/ 198992 w 329963"/>
                <a:gd name="connsiteY12" fmla="*/ 465911 h 1200343"/>
                <a:gd name="connsiteX13" fmla="*/ 165174 w 329963"/>
                <a:gd name="connsiteY13" fmla="*/ 412840 h 1200343"/>
                <a:gd name="connsiteX14" fmla="*/ 131357 w 329963"/>
                <a:gd name="connsiteY14" fmla="*/ 465911 h 1200343"/>
                <a:gd name="connsiteX15" fmla="*/ 76695 w 329963"/>
                <a:gd name="connsiteY15" fmla="*/ 537043 h 1200343"/>
                <a:gd name="connsiteX16" fmla="*/ 121544 w 329963"/>
                <a:gd name="connsiteY16" fmla="*/ 608230 h 1200343"/>
                <a:gd name="connsiteX17" fmla="*/ 155362 w 329963"/>
                <a:gd name="connsiteY17" fmla="*/ 661300 h 1200343"/>
                <a:gd name="connsiteX18" fmla="*/ 155362 w 329963"/>
                <a:gd name="connsiteY18" fmla="*/ 1200343 h 1200343"/>
                <a:gd name="connsiteX19" fmla="*/ 106199 w 329963"/>
                <a:gd name="connsiteY19" fmla="*/ 1200343 h 1200343"/>
                <a:gd name="connsiteX20" fmla="*/ 84170 w 329963"/>
                <a:gd name="connsiteY20" fmla="*/ 1017513 h 1200343"/>
                <a:gd name="connsiteX21" fmla="*/ 34797 w 329963"/>
                <a:gd name="connsiteY21" fmla="*/ 873967 h 1200343"/>
                <a:gd name="connsiteX22" fmla="*/ 0 w 329963"/>
                <a:gd name="connsiteY22" fmla="*/ 806904 h 120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9963" h="1200343">
                  <a:moveTo>
                    <a:pt x="150536" y="0"/>
                  </a:moveTo>
                  <a:lnTo>
                    <a:pt x="165570" y="0"/>
                  </a:lnTo>
                  <a:lnTo>
                    <a:pt x="179585" y="0"/>
                  </a:lnTo>
                  <a:lnTo>
                    <a:pt x="329963" y="806060"/>
                  </a:lnTo>
                  <a:lnTo>
                    <a:pt x="293554" y="876679"/>
                  </a:lnTo>
                  <a:cubicBezTo>
                    <a:pt x="275024" y="919992"/>
                    <a:pt x="258165" y="968374"/>
                    <a:pt x="244203" y="1022237"/>
                  </a:cubicBezTo>
                  <a:cubicBezTo>
                    <a:pt x="229254" y="1080031"/>
                    <a:pt x="223359" y="1139770"/>
                    <a:pt x="223359" y="1199565"/>
                  </a:cubicBezTo>
                  <a:lnTo>
                    <a:pt x="223359" y="1200343"/>
                  </a:lnTo>
                  <a:lnTo>
                    <a:pt x="174230" y="1200343"/>
                  </a:lnTo>
                  <a:lnTo>
                    <a:pt x="174230" y="661300"/>
                  </a:lnTo>
                  <a:cubicBezTo>
                    <a:pt x="174230" y="638516"/>
                    <a:pt x="187599" y="618066"/>
                    <a:pt x="208015" y="608230"/>
                  </a:cubicBezTo>
                  <a:cubicBezTo>
                    <a:pt x="234390" y="595670"/>
                    <a:pt x="252863" y="568552"/>
                    <a:pt x="252863" y="537043"/>
                  </a:cubicBezTo>
                  <a:cubicBezTo>
                    <a:pt x="252863" y="505589"/>
                    <a:pt x="225335" y="478470"/>
                    <a:pt x="198992" y="465911"/>
                  </a:cubicBezTo>
                  <a:cubicBezTo>
                    <a:pt x="178544" y="456075"/>
                    <a:pt x="165174" y="435625"/>
                    <a:pt x="165174" y="412840"/>
                  </a:cubicBezTo>
                  <a:cubicBezTo>
                    <a:pt x="165174" y="435625"/>
                    <a:pt x="151805" y="456075"/>
                    <a:pt x="131357" y="465911"/>
                  </a:cubicBezTo>
                  <a:cubicBezTo>
                    <a:pt x="105014" y="478470"/>
                    <a:pt x="76695" y="505589"/>
                    <a:pt x="76695" y="537043"/>
                  </a:cubicBezTo>
                  <a:cubicBezTo>
                    <a:pt x="76695" y="568552"/>
                    <a:pt x="94806" y="595670"/>
                    <a:pt x="121544" y="608230"/>
                  </a:cubicBezTo>
                  <a:cubicBezTo>
                    <a:pt x="141993" y="618066"/>
                    <a:pt x="155362" y="638516"/>
                    <a:pt x="155362" y="661300"/>
                  </a:cubicBezTo>
                  <a:lnTo>
                    <a:pt x="155362" y="1200343"/>
                  </a:lnTo>
                  <a:lnTo>
                    <a:pt x="106199" y="1200343"/>
                  </a:lnTo>
                  <a:cubicBezTo>
                    <a:pt x="106199" y="1138603"/>
                    <a:pt x="99910" y="1076863"/>
                    <a:pt x="84170" y="1017513"/>
                  </a:cubicBezTo>
                  <a:cubicBezTo>
                    <a:pt x="70118" y="964442"/>
                    <a:pt x="53263" y="916724"/>
                    <a:pt x="34797" y="873967"/>
                  </a:cubicBezTo>
                  <a:lnTo>
                    <a:pt x="0" y="806904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Oval">
              <a:extLst>
                <a:ext uri="{FF2B5EF4-FFF2-40B4-BE49-F238E27FC236}">
                  <a16:creationId xmlns:a16="http://schemas.microsoft.com/office/drawing/2014/main" id="{4DCF8034-BA0C-44CA-8F29-3E86666C020E}"/>
                </a:ext>
              </a:extLst>
            </p:cNvPr>
            <p:cNvSpPr/>
            <p:nvPr/>
          </p:nvSpPr>
          <p:spPr>
            <a:xfrm>
              <a:off x="4298943" y="4795770"/>
              <a:ext cx="596769" cy="21618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3200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E738795-8C21-45AF-AC38-38DC80A171F0}"/>
                </a:ext>
              </a:extLst>
            </p:cNvPr>
            <p:cNvGrpSpPr/>
            <p:nvPr/>
          </p:nvGrpSpPr>
          <p:grpSpPr>
            <a:xfrm>
              <a:off x="2947767" y="1492898"/>
              <a:ext cx="1627103" cy="3459526"/>
              <a:chOff x="4359119" y="1306398"/>
              <a:chExt cx="1704446" cy="3623973"/>
            </a:xfrm>
          </p:grpSpPr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01B7AC1B-FFA6-4FDE-A5A9-4F83E62BD713}"/>
                  </a:ext>
                </a:extLst>
              </p:cNvPr>
              <p:cNvSpPr/>
              <p:nvPr/>
            </p:nvSpPr>
            <p:spPr>
              <a:xfrm>
                <a:off x="4359119" y="1306398"/>
                <a:ext cx="1704446" cy="36239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1235" extrusionOk="0">
                    <a:moveTo>
                      <a:pt x="309" y="225"/>
                    </a:moveTo>
                    <a:cubicBezTo>
                      <a:pt x="417" y="17"/>
                      <a:pt x="941" y="-66"/>
                      <a:pt x="1304" y="59"/>
                    </a:cubicBezTo>
                    <a:cubicBezTo>
                      <a:pt x="2672" y="531"/>
                      <a:pt x="4555" y="510"/>
                      <a:pt x="6217" y="416"/>
                    </a:cubicBezTo>
                    <a:cubicBezTo>
                      <a:pt x="9473" y="227"/>
                      <a:pt x="19511" y="-365"/>
                      <a:pt x="20987" y="1579"/>
                    </a:cubicBezTo>
                    <a:cubicBezTo>
                      <a:pt x="21261" y="1943"/>
                      <a:pt x="21281" y="2340"/>
                      <a:pt x="21242" y="2724"/>
                    </a:cubicBezTo>
                    <a:cubicBezTo>
                      <a:pt x="21242" y="2724"/>
                      <a:pt x="21232" y="6051"/>
                      <a:pt x="21232" y="6051"/>
                    </a:cubicBezTo>
                    <a:lnTo>
                      <a:pt x="21232" y="21012"/>
                    </a:lnTo>
                    <a:cubicBezTo>
                      <a:pt x="21232" y="21136"/>
                      <a:pt x="21016" y="21235"/>
                      <a:pt x="20756" y="21235"/>
                    </a:cubicBezTo>
                    <a:lnTo>
                      <a:pt x="20756" y="21235"/>
                    </a:lnTo>
                    <a:cubicBezTo>
                      <a:pt x="20492" y="21235"/>
                      <a:pt x="20281" y="21134"/>
                      <a:pt x="20281" y="21012"/>
                    </a:cubicBezTo>
                    <a:lnTo>
                      <a:pt x="20281" y="6007"/>
                    </a:lnTo>
                    <a:cubicBezTo>
                      <a:pt x="20281" y="5491"/>
                      <a:pt x="19452" y="5058"/>
                      <a:pt x="18359" y="5003"/>
                    </a:cubicBezTo>
                    <a:lnTo>
                      <a:pt x="18359" y="5003"/>
                    </a:lnTo>
                    <a:cubicBezTo>
                      <a:pt x="16838" y="4929"/>
                      <a:pt x="15318" y="4888"/>
                      <a:pt x="13803" y="4779"/>
                    </a:cubicBezTo>
                    <a:cubicBezTo>
                      <a:pt x="11425" y="4611"/>
                      <a:pt x="3986" y="4298"/>
                      <a:pt x="2113" y="3549"/>
                    </a:cubicBezTo>
                    <a:cubicBezTo>
                      <a:pt x="-118" y="2657"/>
                      <a:pt x="-319" y="1450"/>
                      <a:pt x="309" y="22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FB49D6C-5CB4-4AEA-8E6F-7EA41D20DC7F}"/>
                  </a:ext>
                </a:extLst>
              </p:cNvPr>
              <p:cNvSpPr/>
              <p:nvPr/>
            </p:nvSpPr>
            <p:spPr>
              <a:xfrm>
                <a:off x="4360099" y="1498046"/>
                <a:ext cx="1702184" cy="841018"/>
              </a:xfrm>
              <a:custGeom>
                <a:avLst/>
                <a:gdLst>
                  <a:gd name="connsiteX0" fmla="*/ 1702103 w 1702184"/>
                  <a:gd name="connsiteY0" fmla="*/ 263359 h 841018"/>
                  <a:gd name="connsiteX1" fmla="*/ 1702184 w 1702184"/>
                  <a:gd name="connsiteY1" fmla="*/ 273231 h 841018"/>
                  <a:gd name="connsiteX2" fmla="*/ 1701383 w 1702184"/>
                  <a:gd name="connsiteY2" fmla="*/ 841018 h 841018"/>
                  <a:gd name="connsiteX3" fmla="*/ 1701383 w 1702184"/>
                  <a:gd name="connsiteY3" fmla="*/ 773794 h 841018"/>
                  <a:gd name="connsiteX4" fmla="*/ 1702059 w 1702184"/>
                  <a:gd name="connsiteY4" fmla="*/ 294724 h 841018"/>
                  <a:gd name="connsiteX5" fmla="*/ 308 w 1702184"/>
                  <a:gd name="connsiteY5" fmla="*/ 10996 h 841018"/>
                  <a:gd name="connsiteX6" fmla="*/ 14263 w 1702184"/>
                  <a:gd name="connsiteY6" fmla="*/ 102514 h 841018"/>
                  <a:gd name="connsiteX7" fmla="*/ 168440 w 1702184"/>
                  <a:gd name="connsiteY7" fmla="*/ 346802 h 841018"/>
                  <a:gd name="connsiteX8" fmla="*/ 1105732 w 1702184"/>
                  <a:gd name="connsiteY8" fmla="*/ 556714 h 841018"/>
                  <a:gd name="connsiteX9" fmla="*/ 1471028 w 1702184"/>
                  <a:gd name="connsiteY9" fmla="*/ 594942 h 841018"/>
                  <a:gd name="connsiteX10" fmla="*/ 1625132 w 1702184"/>
                  <a:gd name="connsiteY10" fmla="*/ 766285 h 841018"/>
                  <a:gd name="connsiteX11" fmla="*/ 1625132 w 1702184"/>
                  <a:gd name="connsiteY11" fmla="*/ 833509 h 841018"/>
                  <a:gd name="connsiteX12" fmla="*/ 1471028 w 1702184"/>
                  <a:gd name="connsiteY12" fmla="*/ 662166 h 841018"/>
                  <a:gd name="connsiteX13" fmla="*/ 1105732 w 1702184"/>
                  <a:gd name="connsiteY13" fmla="*/ 623938 h 841018"/>
                  <a:gd name="connsiteX14" fmla="*/ 168440 w 1702184"/>
                  <a:gd name="connsiteY14" fmla="*/ 414026 h 841018"/>
                  <a:gd name="connsiteX15" fmla="*/ 3940 w 1702184"/>
                  <a:gd name="connsiteY15" fmla="*/ 115132 h 841018"/>
                  <a:gd name="connsiteX16" fmla="*/ 267 w 1702184"/>
                  <a:gd name="connsiteY16" fmla="*/ 9822 h 841018"/>
                  <a:gd name="connsiteX17" fmla="*/ 308 w 1702184"/>
                  <a:gd name="connsiteY17" fmla="*/ 10996 h 841018"/>
                  <a:gd name="connsiteX18" fmla="*/ 270 w 1702184"/>
                  <a:gd name="connsiteY18" fmla="*/ 10749 h 841018"/>
                  <a:gd name="connsiteX19" fmla="*/ 231 w 1702184"/>
                  <a:gd name="connsiteY19" fmla="*/ 0 h 841018"/>
                  <a:gd name="connsiteX20" fmla="*/ 267 w 1702184"/>
                  <a:gd name="connsiteY20" fmla="*/ 9822 h 841018"/>
                  <a:gd name="connsiteX21" fmla="*/ 0 w 1702184"/>
                  <a:gd name="connsiteY21" fmla="*/ 2177 h 841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184" h="841018">
                    <a:moveTo>
                      <a:pt x="1702103" y="263359"/>
                    </a:moveTo>
                    <a:lnTo>
                      <a:pt x="1702184" y="273231"/>
                    </a:lnTo>
                    <a:cubicBezTo>
                      <a:pt x="1702184" y="273231"/>
                      <a:pt x="1701383" y="841018"/>
                      <a:pt x="1701383" y="841018"/>
                    </a:cubicBezTo>
                    <a:lnTo>
                      <a:pt x="1701383" y="773794"/>
                    </a:lnTo>
                    <a:cubicBezTo>
                      <a:pt x="1701383" y="773794"/>
                      <a:pt x="1701834" y="454414"/>
                      <a:pt x="1702059" y="294724"/>
                    </a:cubicBezTo>
                    <a:close/>
                    <a:moveTo>
                      <a:pt x="308" y="10996"/>
                    </a:moveTo>
                    <a:lnTo>
                      <a:pt x="14263" y="102514"/>
                    </a:lnTo>
                    <a:cubicBezTo>
                      <a:pt x="36504" y="192275"/>
                      <a:pt x="84590" y="275445"/>
                      <a:pt x="168440" y="346802"/>
                    </a:cubicBezTo>
                    <a:cubicBezTo>
                      <a:pt x="318615" y="474626"/>
                      <a:pt x="915067" y="528043"/>
                      <a:pt x="1105732" y="556714"/>
                    </a:cubicBezTo>
                    <a:cubicBezTo>
                      <a:pt x="1227204" y="575316"/>
                      <a:pt x="1349076" y="582313"/>
                      <a:pt x="1471028" y="594942"/>
                    </a:cubicBezTo>
                    <a:cubicBezTo>
                      <a:pt x="1558664" y="604328"/>
                      <a:pt x="1625132" y="678224"/>
                      <a:pt x="1625132" y="766285"/>
                    </a:cubicBezTo>
                    <a:lnTo>
                      <a:pt x="1625132" y="833509"/>
                    </a:lnTo>
                    <a:cubicBezTo>
                      <a:pt x="1625132" y="745448"/>
                      <a:pt x="1558664" y="671552"/>
                      <a:pt x="1471028" y="662166"/>
                    </a:cubicBezTo>
                    <a:cubicBezTo>
                      <a:pt x="1349076" y="649537"/>
                      <a:pt x="1227204" y="642540"/>
                      <a:pt x="1105732" y="623938"/>
                    </a:cubicBezTo>
                    <a:cubicBezTo>
                      <a:pt x="915067" y="595267"/>
                      <a:pt x="318615" y="541850"/>
                      <a:pt x="168440" y="414026"/>
                    </a:cubicBezTo>
                    <a:cubicBezTo>
                      <a:pt x="67820" y="328397"/>
                      <a:pt x="18699" y="225759"/>
                      <a:pt x="3940" y="115132"/>
                    </a:cubicBezTo>
                    <a:close/>
                    <a:moveTo>
                      <a:pt x="267" y="9822"/>
                    </a:moveTo>
                    <a:lnTo>
                      <a:pt x="308" y="10996"/>
                    </a:lnTo>
                    <a:lnTo>
                      <a:pt x="270" y="10749"/>
                    </a:lnTo>
                    <a:close/>
                    <a:moveTo>
                      <a:pt x="231" y="0"/>
                    </a:moveTo>
                    <a:lnTo>
                      <a:pt x="267" y="9822"/>
                    </a:lnTo>
                    <a:lnTo>
                      <a:pt x="0" y="2177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E78E384-4A41-446A-AC40-896A4F6C523E}"/>
                </a:ext>
              </a:extLst>
            </p:cNvPr>
            <p:cNvGrpSpPr/>
            <p:nvPr/>
          </p:nvGrpSpPr>
          <p:grpSpPr>
            <a:xfrm>
              <a:off x="2835167" y="3331997"/>
              <a:ext cx="1627105" cy="1580266"/>
              <a:chOff x="4241166" y="3232919"/>
              <a:chExt cx="1704449" cy="1655384"/>
            </a:xfrm>
          </p:grpSpPr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30F74778-BCAC-4850-ACAF-20CEE7BFACA5}"/>
                  </a:ext>
                </a:extLst>
              </p:cNvPr>
              <p:cNvSpPr/>
              <p:nvPr/>
            </p:nvSpPr>
            <p:spPr>
              <a:xfrm>
                <a:off x="4241166" y="3232919"/>
                <a:ext cx="1704449" cy="16553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0816" extrusionOk="0">
                    <a:moveTo>
                      <a:pt x="309" y="482"/>
                    </a:moveTo>
                    <a:cubicBezTo>
                      <a:pt x="417" y="37"/>
                      <a:pt x="941" y="-141"/>
                      <a:pt x="1304" y="126"/>
                    </a:cubicBezTo>
                    <a:cubicBezTo>
                      <a:pt x="2672" y="1139"/>
                      <a:pt x="4555" y="1095"/>
                      <a:pt x="6217" y="892"/>
                    </a:cubicBezTo>
                    <a:cubicBezTo>
                      <a:pt x="9473" y="487"/>
                      <a:pt x="19511" y="-784"/>
                      <a:pt x="20987" y="3389"/>
                    </a:cubicBezTo>
                    <a:cubicBezTo>
                      <a:pt x="21261" y="4170"/>
                      <a:pt x="21281" y="5020"/>
                      <a:pt x="21242" y="5846"/>
                    </a:cubicBezTo>
                    <a:cubicBezTo>
                      <a:pt x="21242" y="5846"/>
                      <a:pt x="21232" y="12985"/>
                      <a:pt x="21232" y="12985"/>
                    </a:cubicBezTo>
                    <a:lnTo>
                      <a:pt x="21232" y="20336"/>
                    </a:lnTo>
                    <a:cubicBezTo>
                      <a:pt x="21232" y="20603"/>
                      <a:pt x="21016" y="20816"/>
                      <a:pt x="20756" y="20816"/>
                    </a:cubicBezTo>
                    <a:lnTo>
                      <a:pt x="20756" y="20816"/>
                    </a:lnTo>
                    <a:cubicBezTo>
                      <a:pt x="20492" y="20816"/>
                      <a:pt x="20281" y="20598"/>
                      <a:pt x="20281" y="20336"/>
                    </a:cubicBezTo>
                    <a:lnTo>
                      <a:pt x="20281" y="12886"/>
                    </a:lnTo>
                    <a:cubicBezTo>
                      <a:pt x="20281" y="11779"/>
                      <a:pt x="19452" y="10849"/>
                      <a:pt x="18359" y="10730"/>
                    </a:cubicBezTo>
                    <a:lnTo>
                      <a:pt x="18359" y="10730"/>
                    </a:lnTo>
                    <a:cubicBezTo>
                      <a:pt x="16838" y="10572"/>
                      <a:pt x="15318" y="10483"/>
                      <a:pt x="13803" y="10251"/>
                    </a:cubicBezTo>
                    <a:cubicBezTo>
                      <a:pt x="11425" y="9890"/>
                      <a:pt x="3986" y="9218"/>
                      <a:pt x="2113" y="7611"/>
                    </a:cubicBezTo>
                    <a:cubicBezTo>
                      <a:pt x="-118" y="5702"/>
                      <a:pt x="-319" y="3107"/>
                      <a:pt x="309" y="4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02A97378-179D-4E29-83F2-DDB888C6B113}"/>
                  </a:ext>
                </a:extLst>
              </p:cNvPr>
              <p:cNvSpPr/>
              <p:nvPr/>
            </p:nvSpPr>
            <p:spPr>
              <a:xfrm>
                <a:off x="4242146" y="3424376"/>
                <a:ext cx="1702187" cy="841171"/>
              </a:xfrm>
              <a:custGeom>
                <a:avLst/>
                <a:gdLst>
                  <a:gd name="connsiteX0" fmla="*/ 1702106 w 1702187"/>
                  <a:gd name="connsiteY0" fmla="*/ 263568 h 841171"/>
                  <a:gd name="connsiteX1" fmla="*/ 1702187 w 1702187"/>
                  <a:gd name="connsiteY1" fmla="*/ 273445 h 841171"/>
                  <a:gd name="connsiteX2" fmla="*/ 1701386 w 1702187"/>
                  <a:gd name="connsiteY2" fmla="*/ 841171 h 841171"/>
                  <a:gd name="connsiteX3" fmla="*/ 1701386 w 1702187"/>
                  <a:gd name="connsiteY3" fmla="*/ 773947 h 841171"/>
                  <a:gd name="connsiteX4" fmla="*/ 1702062 w 1702187"/>
                  <a:gd name="connsiteY4" fmla="*/ 294928 h 841171"/>
                  <a:gd name="connsiteX5" fmla="*/ 308 w 1702187"/>
                  <a:gd name="connsiteY5" fmla="*/ 10984 h 841171"/>
                  <a:gd name="connsiteX6" fmla="*/ 14263 w 1702187"/>
                  <a:gd name="connsiteY6" fmla="*/ 102508 h 841171"/>
                  <a:gd name="connsiteX7" fmla="*/ 168440 w 1702187"/>
                  <a:gd name="connsiteY7" fmla="*/ 346582 h 841171"/>
                  <a:gd name="connsiteX8" fmla="*/ 1105734 w 1702187"/>
                  <a:gd name="connsiteY8" fmla="*/ 556527 h 841171"/>
                  <a:gd name="connsiteX9" fmla="*/ 1471031 w 1702187"/>
                  <a:gd name="connsiteY9" fmla="*/ 594619 h 841171"/>
                  <a:gd name="connsiteX10" fmla="*/ 1625135 w 1702187"/>
                  <a:gd name="connsiteY10" fmla="*/ 766074 h 841171"/>
                  <a:gd name="connsiteX11" fmla="*/ 1625135 w 1702187"/>
                  <a:gd name="connsiteY11" fmla="*/ 833298 h 841171"/>
                  <a:gd name="connsiteX12" fmla="*/ 1471031 w 1702187"/>
                  <a:gd name="connsiteY12" fmla="*/ 661843 h 841171"/>
                  <a:gd name="connsiteX13" fmla="*/ 1105734 w 1702187"/>
                  <a:gd name="connsiteY13" fmla="*/ 623751 h 841171"/>
                  <a:gd name="connsiteX14" fmla="*/ 168440 w 1702187"/>
                  <a:gd name="connsiteY14" fmla="*/ 413806 h 841171"/>
                  <a:gd name="connsiteX15" fmla="*/ 3940 w 1702187"/>
                  <a:gd name="connsiteY15" fmla="*/ 115124 h 841171"/>
                  <a:gd name="connsiteX16" fmla="*/ 267 w 1702187"/>
                  <a:gd name="connsiteY16" fmla="*/ 9821 h 841171"/>
                  <a:gd name="connsiteX17" fmla="*/ 308 w 1702187"/>
                  <a:gd name="connsiteY17" fmla="*/ 10984 h 841171"/>
                  <a:gd name="connsiteX18" fmla="*/ 270 w 1702187"/>
                  <a:gd name="connsiteY18" fmla="*/ 10740 h 841171"/>
                  <a:gd name="connsiteX19" fmla="*/ 231 w 1702187"/>
                  <a:gd name="connsiteY19" fmla="*/ 0 h 841171"/>
                  <a:gd name="connsiteX20" fmla="*/ 267 w 1702187"/>
                  <a:gd name="connsiteY20" fmla="*/ 9821 h 841171"/>
                  <a:gd name="connsiteX21" fmla="*/ 0 w 1702187"/>
                  <a:gd name="connsiteY21" fmla="*/ 2177 h 841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187" h="841171">
                    <a:moveTo>
                      <a:pt x="1702106" y="263568"/>
                    </a:moveTo>
                    <a:lnTo>
                      <a:pt x="1702187" y="273445"/>
                    </a:lnTo>
                    <a:cubicBezTo>
                      <a:pt x="1702187" y="273445"/>
                      <a:pt x="1701386" y="841171"/>
                      <a:pt x="1701386" y="841171"/>
                    </a:cubicBezTo>
                    <a:lnTo>
                      <a:pt x="1701386" y="773947"/>
                    </a:lnTo>
                    <a:cubicBezTo>
                      <a:pt x="1701386" y="773947"/>
                      <a:pt x="1701837" y="454601"/>
                      <a:pt x="1702062" y="294928"/>
                    </a:cubicBezTo>
                    <a:close/>
                    <a:moveTo>
                      <a:pt x="308" y="10984"/>
                    </a:moveTo>
                    <a:lnTo>
                      <a:pt x="14263" y="102508"/>
                    </a:lnTo>
                    <a:cubicBezTo>
                      <a:pt x="36504" y="192271"/>
                      <a:pt x="84590" y="275420"/>
                      <a:pt x="168440" y="346582"/>
                    </a:cubicBezTo>
                    <a:cubicBezTo>
                      <a:pt x="318615" y="474378"/>
                      <a:pt x="915068" y="527818"/>
                      <a:pt x="1105734" y="556527"/>
                    </a:cubicBezTo>
                    <a:cubicBezTo>
                      <a:pt x="1227206" y="574977"/>
                      <a:pt x="1349078" y="582054"/>
                      <a:pt x="1471031" y="594619"/>
                    </a:cubicBezTo>
                    <a:cubicBezTo>
                      <a:pt x="1558667" y="604083"/>
                      <a:pt x="1625135" y="678040"/>
                      <a:pt x="1625135" y="766074"/>
                    </a:cubicBezTo>
                    <a:lnTo>
                      <a:pt x="1625135" y="833298"/>
                    </a:lnTo>
                    <a:cubicBezTo>
                      <a:pt x="1625135" y="745264"/>
                      <a:pt x="1558667" y="671307"/>
                      <a:pt x="1471031" y="661843"/>
                    </a:cubicBezTo>
                    <a:cubicBezTo>
                      <a:pt x="1349078" y="649278"/>
                      <a:pt x="1227206" y="642201"/>
                      <a:pt x="1105734" y="623751"/>
                    </a:cubicBezTo>
                    <a:cubicBezTo>
                      <a:pt x="915068" y="595042"/>
                      <a:pt x="318615" y="541602"/>
                      <a:pt x="168440" y="413806"/>
                    </a:cubicBezTo>
                    <a:cubicBezTo>
                      <a:pt x="67820" y="328412"/>
                      <a:pt x="18699" y="225756"/>
                      <a:pt x="3940" y="115124"/>
                    </a:cubicBezTo>
                    <a:close/>
                    <a:moveTo>
                      <a:pt x="267" y="9821"/>
                    </a:moveTo>
                    <a:lnTo>
                      <a:pt x="308" y="10984"/>
                    </a:lnTo>
                    <a:lnTo>
                      <a:pt x="270" y="10740"/>
                    </a:lnTo>
                    <a:close/>
                    <a:moveTo>
                      <a:pt x="231" y="0"/>
                    </a:moveTo>
                    <a:lnTo>
                      <a:pt x="267" y="9821"/>
                    </a:lnTo>
                    <a:lnTo>
                      <a:pt x="0" y="2177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2456085-70DB-4354-98D9-8D966AE641A8}"/>
                </a:ext>
              </a:extLst>
            </p:cNvPr>
            <p:cNvGrpSpPr/>
            <p:nvPr/>
          </p:nvGrpSpPr>
          <p:grpSpPr>
            <a:xfrm>
              <a:off x="4636737" y="2018354"/>
              <a:ext cx="1627103" cy="2915675"/>
              <a:chOff x="6128373" y="1856832"/>
              <a:chExt cx="1704446" cy="3054270"/>
            </a:xfrm>
          </p:grpSpPr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17488C7D-77DE-4C4F-9329-9E1D364C6BDC}"/>
                  </a:ext>
                </a:extLst>
              </p:cNvPr>
              <p:cNvSpPr/>
              <p:nvPr/>
            </p:nvSpPr>
            <p:spPr>
              <a:xfrm>
                <a:off x="6128373" y="1856832"/>
                <a:ext cx="1704446" cy="30542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1168" extrusionOk="0">
                    <a:moveTo>
                      <a:pt x="20948" y="266"/>
                    </a:moveTo>
                    <a:cubicBezTo>
                      <a:pt x="20841" y="20"/>
                      <a:pt x="20316" y="-78"/>
                      <a:pt x="19953" y="69"/>
                    </a:cubicBezTo>
                    <a:cubicBezTo>
                      <a:pt x="18585" y="628"/>
                      <a:pt x="16702" y="603"/>
                      <a:pt x="15040" y="492"/>
                    </a:cubicBezTo>
                    <a:cubicBezTo>
                      <a:pt x="11784" y="268"/>
                      <a:pt x="1746" y="-432"/>
                      <a:pt x="270" y="1868"/>
                    </a:cubicBezTo>
                    <a:cubicBezTo>
                      <a:pt x="-4" y="2298"/>
                      <a:pt x="-24" y="2767"/>
                      <a:pt x="15" y="3222"/>
                    </a:cubicBezTo>
                    <a:cubicBezTo>
                      <a:pt x="15" y="3222"/>
                      <a:pt x="25" y="7157"/>
                      <a:pt x="25" y="7157"/>
                    </a:cubicBezTo>
                    <a:lnTo>
                      <a:pt x="25" y="20904"/>
                    </a:lnTo>
                    <a:cubicBezTo>
                      <a:pt x="25" y="21051"/>
                      <a:pt x="241" y="21168"/>
                      <a:pt x="501" y="21168"/>
                    </a:cubicBezTo>
                    <a:lnTo>
                      <a:pt x="501" y="21168"/>
                    </a:lnTo>
                    <a:cubicBezTo>
                      <a:pt x="765" y="21168"/>
                      <a:pt x="976" y="21048"/>
                      <a:pt x="976" y="20904"/>
                    </a:cubicBezTo>
                    <a:lnTo>
                      <a:pt x="976" y="7102"/>
                    </a:lnTo>
                    <a:cubicBezTo>
                      <a:pt x="976" y="6492"/>
                      <a:pt x="1805" y="5980"/>
                      <a:pt x="2898" y="5914"/>
                    </a:cubicBezTo>
                    <a:lnTo>
                      <a:pt x="2898" y="5914"/>
                    </a:lnTo>
                    <a:cubicBezTo>
                      <a:pt x="4419" y="5827"/>
                      <a:pt x="5939" y="5778"/>
                      <a:pt x="7454" y="5650"/>
                    </a:cubicBezTo>
                    <a:cubicBezTo>
                      <a:pt x="9832" y="5451"/>
                      <a:pt x="17271" y="5080"/>
                      <a:pt x="19144" y="4195"/>
                    </a:cubicBezTo>
                    <a:cubicBezTo>
                      <a:pt x="21375" y="3140"/>
                      <a:pt x="21576" y="1712"/>
                      <a:pt x="20948" y="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9FB409DE-38F2-42F6-9044-BE61AF794D40}"/>
                  </a:ext>
                </a:extLst>
              </p:cNvPr>
              <p:cNvSpPr/>
              <p:nvPr/>
            </p:nvSpPr>
            <p:spPr>
              <a:xfrm>
                <a:off x="6129577" y="2048229"/>
                <a:ext cx="1702185" cy="841267"/>
              </a:xfrm>
              <a:custGeom>
                <a:avLst/>
                <a:gdLst>
                  <a:gd name="connsiteX0" fmla="*/ 81 w 1702185"/>
                  <a:gd name="connsiteY0" fmla="*/ 263618 h 841267"/>
                  <a:gd name="connsiteX1" fmla="*/ 125 w 1702185"/>
                  <a:gd name="connsiteY1" fmla="*/ 294987 h 841267"/>
                  <a:gd name="connsiteX2" fmla="*/ 802 w 1702185"/>
                  <a:gd name="connsiteY2" fmla="*/ 774043 h 841267"/>
                  <a:gd name="connsiteX3" fmla="*/ 802 w 1702185"/>
                  <a:gd name="connsiteY3" fmla="*/ 841267 h 841267"/>
                  <a:gd name="connsiteX4" fmla="*/ 0 w 1702185"/>
                  <a:gd name="connsiteY4" fmla="*/ 273497 h 841267"/>
                  <a:gd name="connsiteX5" fmla="*/ 1701880 w 1702185"/>
                  <a:gd name="connsiteY5" fmla="*/ 10912 h 841267"/>
                  <a:gd name="connsiteX6" fmla="*/ 1698245 w 1702185"/>
                  <a:gd name="connsiteY6" fmla="*/ 115043 h 841267"/>
                  <a:gd name="connsiteX7" fmla="*/ 1533745 w 1702185"/>
                  <a:gd name="connsiteY7" fmla="*/ 413889 h 841267"/>
                  <a:gd name="connsiteX8" fmla="*/ 596452 w 1702185"/>
                  <a:gd name="connsiteY8" fmla="*/ 623826 h 841267"/>
                  <a:gd name="connsiteX9" fmla="*/ 231156 w 1702185"/>
                  <a:gd name="connsiteY9" fmla="*/ 661918 h 841267"/>
                  <a:gd name="connsiteX10" fmla="*/ 77052 w 1702185"/>
                  <a:gd name="connsiteY10" fmla="*/ 833331 h 841267"/>
                  <a:gd name="connsiteX11" fmla="*/ 77052 w 1702185"/>
                  <a:gd name="connsiteY11" fmla="*/ 766107 h 841267"/>
                  <a:gd name="connsiteX12" fmla="*/ 231156 w 1702185"/>
                  <a:gd name="connsiteY12" fmla="*/ 594694 h 841267"/>
                  <a:gd name="connsiteX13" fmla="*/ 596452 w 1702185"/>
                  <a:gd name="connsiteY13" fmla="*/ 556602 h 841267"/>
                  <a:gd name="connsiteX14" fmla="*/ 1533745 w 1702185"/>
                  <a:gd name="connsiteY14" fmla="*/ 346665 h 841267"/>
                  <a:gd name="connsiteX15" fmla="*/ 1687922 w 1702185"/>
                  <a:gd name="connsiteY15" fmla="*/ 102401 h 841267"/>
                  <a:gd name="connsiteX16" fmla="*/ 1701918 w 1702185"/>
                  <a:gd name="connsiteY16" fmla="*/ 9823 h 841267"/>
                  <a:gd name="connsiteX17" fmla="*/ 1701915 w 1702185"/>
                  <a:gd name="connsiteY17" fmla="*/ 10683 h 841267"/>
                  <a:gd name="connsiteX18" fmla="*/ 1701880 w 1702185"/>
                  <a:gd name="connsiteY18" fmla="*/ 10912 h 841267"/>
                  <a:gd name="connsiteX19" fmla="*/ 1701953 w 1702185"/>
                  <a:gd name="connsiteY19" fmla="*/ 0 h 841267"/>
                  <a:gd name="connsiteX20" fmla="*/ 1702185 w 1702185"/>
                  <a:gd name="connsiteY20" fmla="*/ 2177 h 841267"/>
                  <a:gd name="connsiteX21" fmla="*/ 1701918 w 1702185"/>
                  <a:gd name="connsiteY21" fmla="*/ 9823 h 84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185" h="841267">
                    <a:moveTo>
                      <a:pt x="81" y="263618"/>
                    </a:moveTo>
                    <a:lnTo>
                      <a:pt x="125" y="294987"/>
                    </a:lnTo>
                    <a:cubicBezTo>
                      <a:pt x="351" y="454673"/>
                      <a:pt x="802" y="774043"/>
                      <a:pt x="802" y="774043"/>
                    </a:cubicBezTo>
                    <a:lnTo>
                      <a:pt x="802" y="841267"/>
                    </a:lnTo>
                    <a:cubicBezTo>
                      <a:pt x="802" y="841267"/>
                      <a:pt x="0" y="273497"/>
                      <a:pt x="0" y="273497"/>
                    </a:cubicBezTo>
                    <a:close/>
                    <a:moveTo>
                      <a:pt x="1701880" y="10912"/>
                    </a:moveTo>
                    <a:lnTo>
                      <a:pt x="1698245" y="115043"/>
                    </a:lnTo>
                    <a:cubicBezTo>
                      <a:pt x="1683485" y="225609"/>
                      <a:pt x="1634364" y="328263"/>
                      <a:pt x="1533745" y="413889"/>
                    </a:cubicBezTo>
                    <a:cubicBezTo>
                      <a:pt x="1383569" y="541583"/>
                      <a:pt x="787118" y="595113"/>
                      <a:pt x="596452" y="623826"/>
                    </a:cubicBezTo>
                    <a:cubicBezTo>
                      <a:pt x="474981" y="642295"/>
                      <a:pt x="353108" y="649365"/>
                      <a:pt x="231156" y="661918"/>
                    </a:cubicBezTo>
                    <a:cubicBezTo>
                      <a:pt x="143520" y="671441"/>
                      <a:pt x="77052" y="745316"/>
                      <a:pt x="77052" y="833331"/>
                    </a:cubicBezTo>
                    <a:lnTo>
                      <a:pt x="77052" y="766107"/>
                    </a:lnTo>
                    <a:cubicBezTo>
                      <a:pt x="77052" y="678092"/>
                      <a:pt x="143520" y="604217"/>
                      <a:pt x="231156" y="594694"/>
                    </a:cubicBezTo>
                    <a:cubicBezTo>
                      <a:pt x="353108" y="582141"/>
                      <a:pt x="474981" y="575071"/>
                      <a:pt x="596452" y="556602"/>
                    </a:cubicBezTo>
                    <a:cubicBezTo>
                      <a:pt x="787118" y="527889"/>
                      <a:pt x="1383569" y="474359"/>
                      <a:pt x="1533745" y="346665"/>
                    </a:cubicBezTo>
                    <a:cubicBezTo>
                      <a:pt x="1617595" y="275310"/>
                      <a:pt x="1665681" y="192130"/>
                      <a:pt x="1687922" y="102401"/>
                    </a:cubicBezTo>
                    <a:close/>
                    <a:moveTo>
                      <a:pt x="1701918" y="9823"/>
                    </a:moveTo>
                    <a:lnTo>
                      <a:pt x="1701915" y="10683"/>
                    </a:lnTo>
                    <a:lnTo>
                      <a:pt x="1701880" y="10912"/>
                    </a:lnTo>
                    <a:close/>
                    <a:moveTo>
                      <a:pt x="1701953" y="0"/>
                    </a:moveTo>
                    <a:lnTo>
                      <a:pt x="1702185" y="2177"/>
                    </a:lnTo>
                    <a:lnTo>
                      <a:pt x="1701918" y="9823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9CB5BD5-E1C4-4B04-98C6-5A0E94AD06CA}"/>
                </a:ext>
              </a:extLst>
            </p:cNvPr>
            <p:cNvGrpSpPr/>
            <p:nvPr/>
          </p:nvGrpSpPr>
          <p:grpSpPr>
            <a:xfrm>
              <a:off x="4749331" y="3069268"/>
              <a:ext cx="1627168" cy="1849000"/>
              <a:chOff x="6246320" y="2957701"/>
              <a:chExt cx="1704514" cy="1936892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3270B59D-2F18-44B2-8485-939667B41209}"/>
                  </a:ext>
                </a:extLst>
              </p:cNvPr>
              <p:cNvSpPr/>
              <p:nvPr/>
            </p:nvSpPr>
            <p:spPr>
              <a:xfrm>
                <a:off x="6246320" y="2957701"/>
                <a:ext cx="1704514" cy="1936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8" h="20926" extrusionOk="0">
                    <a:moveTo>
                      <a:pt x="20948" y="413"/>
                    </a:moveTo>
                    <a:cubicBezTo>
                      <a:pt x="20840" y="31"/>
                      <a:pt x="20316" y="-122"/>
                      <a:pt x="19953" y="108"/>
                    </a:cubicBezTo>
                    <a:cubicBezTo>
                      <a:pt x="18585" y="978"/>
                      <a:pt x="16702" y="940"/>
                      <a:pt x="15040" y="766"/>
                    </a:cubicBezTo>
                    <a:cubicBezTo>
                      <a:pt x="11784" y="418"/>
                      <a:pt x="1746" y="-674"/>
                      <a:pt x="270" y="2911"/>
                    </a:cubicBezTo>
                    <a:cubicBezTo>
                      <a:pt x="-4" y="3582"/>
                      <a:pt x="-24" y="4313"/>
                      <a:pt x="15" y="5022"/>
                    </a:cubicBezTo>
                    <a:cubicBezTo>
                      <a:pt x="15" y="5022"/>
                      <a:pt x="25" y="11156"/>
                      <a:pt x="25" y="11156"/>
                    </a:cubicBezTo>
                    <a:lnTo>
                      <a:pt x="25" y="20514"/>
                    </a:lnTo>
                    <a:cubicBezTo>
                      <a:pt x="25" y="20743"/>
                      <a:pt x="241" y="20926"/>
                      <a:pt x="501" y="20926"/>
                    </a:cubicBezTo>
                    <a:lnTo>
                      <a:pt x="501" y="20926"/>
                    </a:lnTo>
                    <a:cubicBezTo>
                      <a:pt x="765" y="20926"/>
                      <a:pt x="976" y="20739"/>
                      <a:pt x="976" y="20514"/>
                    </a:cubicBezTo>
                    <a:lnTo>
                      <a:pt x="976" y="11071"/>
                    </a:lnTo>
                    <a:cubicBezTo>
                      <a:pt x="976" y="10120"/>
                      <a:pt x="1805" y="9321"/>
                      <a:pt x="2898" y="9219"/>
                    </a:cubicBezTo>
                    <a:lnTo>
                      <a:pt x="2898" y="9219"/>
                    </a:lnTo>
                    <a:cubicBezTo>
                      <a:pt x="4419" y="9083"/>
                      <a:pt x="10837" y="9007"/>
                      <a:pt x="12348" y="8807"/>
                    </a:cubicBezTo>
                    <a:cubicBezTo>
                      <a:pt x="14726" y="8497"/>
                      <a:pt x="17271" y="7919"/>
                      <a:pt x="19139" y="6539"/>
                    </a:cubicBezTo>
                    <a:cubicBezTo>
                      <a:pt x="21380" y="4899"/>
                      <a:pt x="21576" y="2669"/>
                      <a:pt x="20948" y="41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/>
                </a:pPr>
                <a:endParaRPr sz="32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C91526F-6B62-46C8-B498-EBE038870448}"/>
                  </a:ext>
                </a:extLst>
              </p:cNvPr>
              <p:cNvSpPr/>
              <p:nvPr/>
            </p:nvSpPr>
            <p:spPr>
              <a:xfrm>
                <a:off x="6247524" y="3149373"/>
                <a:ext cx="1702303" cy="840919"/>
              </a:xfrm>
              <a:custGeom>
                <a:avLst/>
                <a:gdLst>
                  <a:gd name="connsiteX0" fmla="*/ 81 w 1702303"/>
                  <a:gd name="connsiteY0" fmla="*/ 263284 h 840919"/>
                  <a:gd name="connsiteX1" fmla="*/ 125 w 1702303"/>
                  <a:gd name="connsiteY1" fmla="*/ 294649 h 840919"/>
                  <a:gd name="connsiteX2" fmla="*/ 802 w 1702303"/>
                  <a:gd name="connsiteY2" fmla="*/ 773695 h 840919"/>
                  <a:gd name="connsiteX3" fmla="*/ 802 w 1702303"/>
                  <a:gd name="connsiteY3" fmla="*/ 840919 h 840919"/>
                  <a:gd name="connsiteX4" fmla="*/ 0 w 1702303"/>
                  <a:gd name="connsiteY4" fmla="*/ 273161 h 840919"/>
                  <a:gd name="connsiteX5" fmla="*/ 1701990 w 1702303"/>
                  <a:gd name="connsiteY5" fmla="*/ 10987 h 840919"/>
                  <a:gd name="connsiteX6" fmla="*/ 1698408 w 1702303"/>
                  <a:gd name="connsiteY6" fmla="*/ 114870 h 840919"/>
                  <a:gd name="connsiteX7" fmla="*/ 1533405 w 1702303"/>
                  <a:gd name="connsiteY7" fmla="*/ 413573 h 840919"/>
                  <a:gd name="connsiteX8" fmla="*/ 988887 w 1702303"/>
                  <a:gd name="connsiteY8" fmla="*/ 623497 h 840919"/>
                  <a:gd name="connsiteX9" fmla="*/ 231165 w 1702303"/>
                  <a:gd name="connsiteY9" fmla="*/ 661632 h 840919"/>
                  <a:gd name="connsiteX10" fmla="*/ 77055 w 1702303"/>
                  <a:gd name="connsiteY10" fmla="*/ 833051 h 840919"/>
                  <a:gd name="connsiteX11" fmla="*/ 77055 w 1702303"/>
                  <a:gd name="connsiteY11" fmla="*/ 765827 h 840919"/>
                  <a:gd name="connsiteX12" fmla="*/ 231165 w 1702303"/>
                  <a:gd name="connsiteY12" fmla="*/ 594408 h 840919"/>
                  <a:gd name="connsiteX13" fmla="*/ 988887 w 1702303"/>
                  <a:gd name="connsiteY13" fmla="*/ 556273 h 840919"/>
                  <a:gd name="connsiteX14" fmla="*/ 1533405 w 1702303"/>
                  <a:gd name="connsiteY14" fmla="*/ 346349 h 840919"/>
                  <a:gd name="connsiteX15" fmla="*/ 1688088 w 1702303"/>
                  <a:gd name="connsiteY15" fmla="*/ 102264 h 840919"/>
                  <a:gd name="connsiteX16" fmla="*/ 1702073 w 1702303"/>
                  <a:gd name="connsiteY16" fmla="*/ 8570 h 840919"/>
                  <a:gd name="connsiteX17" fmla="*/ 1702067 w 1702303"/>
                  <a:gd name="connsiteY17" fmla="*/ 10479 h 840919"/>
                  <a:gd name="connsiteX18" fmla="*/ 1701990 w 1702303"/>
                  <a:gd name="connsiteY18" fmla="*/ 10987 h 840919"/>
                  <a:gd name="connsiteX19" fmla="*/ 1702100 w 1702303"/>
                  <a:gd name="connsiteY19" fmla="*/ 0 h 840919"/>
                  <a:gd name="connsiteX20" fmla="*/ 1702303 w 1702303"/>
                  <a:gd name="connsiteY20" fmla="*/ 1899 h 840919"/>
                  <a:gd name="connsiteX21" fmla="*/ 1702073 w 1702303"/>
                  <a:gd name="connsiteY21" fmla="*/ 8570 h 840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702303" h="840919">
                    <a:moveTo>
                      <a:pt x="81" y="263284"/>
                    </a:moveTo>
                    <a:lnTo>
                      <a:pt x="125" y="294649"/>
                    </a:lnTo>
                    <a:cubicBezTo>
                      <a:pt x="351" y="454331"/>
                      <a:pt x="802" y="773695"/>
                      <a:pt x="802" y="773695"/>
                    </a:cubicBezTo>
                    <a:lnTo>
                      <a:pt x="802" y="840919"/>
                    </a:lnTo>
                    <a:cubicBezTo>
                      <a:pt x="802" y="840919"/>
                      <a:pt x="0" y="273161"/>
                      <a:pt x="0" y="273161"/>
                    </a:cubicBezTo>
                    <a:close/>
                    <a:moveTo>
                      <a:pt x="1701990" y="10987"/>
                    </a:moveTo>
                    <a:lnTo>
                      <a:pt x="1698408" y="114870"/>
                    </a:lnTo>
                    <a:cubicBezTo>
                      <a:pt x="1683673" y="225523"/>
                      <a:pt x="1634480" y="328187"/>
                      <a:pt x="1533405" y="413573"/>
                    </a:cubicBezTo>
                    <a:cubicBezTo>
                      <a:pt x="1383625" y="541305"/>
                      <a:pt x="1179561" y="594804"/>
                      <a:pt x="988887" y="623497"/>
                    </a:cubicBezTo>
                    <a:cubicBezTo>
                      <a:pt x="867732" y="642009"/>
                      <a:pt x="353123" y="649044"/>
                      <a:pt x="231165" y="661632"/>
                    </a:cubicBezTo>
                    <a:cubicBezTo>
                      <a:pt x="143526" y="671073"/>
                      <a:pt x="77055" y="745027"/>
                      <a:pt x="77055" y="833051"/>
                    </a:cubicBezTo>
                    <a:lnTo>
                      <a:pt x="77055" y="765827"/>
                    </a:lnTo>
                    <a:cubicBezTo>
                      <a:pt x="77055" y="677803"/>
                      <a:pt x="143526" y="603849"/>
                      <a:pt x="231165" y="594408"/>
                    </a:cubicBezTo>
                    <a:cubicBezTo>
                      <a:pt x="353123" y="581820"/>
                      <a:pt x="867732" y="574785"/>
                      <a:pt x="988887" y="556273"/>
                    </a:cubicBezTo>
                    <a:cubicBezTo>
                      <a:pt x="1179561" y="527580"/>
                      <a:pt x="1383625" y="474081"/>
                      <a:pt x="1533405" y="346349"/>
                    </a:cubicBezTo>
                    <a:cubicBezTo>
                      <a:pt x="1617634" y="275194"/>
                      <a:pt x="1665834" y="192040"/>
                      <a:pt x="1688088" y="102264"/>
                    </a:cubicBezTo>
                    <a:close/>
                    <a:moveTo>
                      <a:pt x="1702073" y="8570"/>
                    </a:moveTo>
                    <a:lnTo>
                      <a:pt x="1702067" y="10479"/>
                    </a:lnTo>
                    <a:lnTo>
                      <a:pt x="1701990" y="10987"/>
                    </a:lnTo>
                    <a:close/>
                    <a:moveTo>
                      <a:pt x="1702100" y="0"/>
                    </a:moveTo>
                    <a:lnTo>
                      <a:pt x="1702303" y="1899"/>
                    </a:lnTo>
                    <a:lnTo>
                      <a:pt x="1702073" y="8570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3200"/>
              </a:p>
            </p:txBody>
          </p: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00206-D4D1-4F58-B441-D9C142D4DC95}"/>
              </a:ext>
            </a:extLst>
          </p:cNvPr>
          <p:cNvSpPr/>
          <p:nvPr/>
        </p:nvSpPr>
        <p:spPr>
          <a:xfrm>
            <a:off x="3039871" y="1658051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FF407E2-4366-4B20-B64A-E38051781B90}"/>
              </a:ext>
            </a:extLst>
          </p:cNvPr>
          <p:cNvSpPr/>
          <p:nvPr/>
        </p:nvSpPr>
        <p:spPr>
          <a:xfrm>
            <a:off x="2995630" y="353220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CCB0A3B-AC70-4B38-A7B7-5F4308E537E3}"/>
              </a:ext>
            </a:extLst>
          </p:cNvPr>
          <p:cNvSpPr/>
          <p:nvPr/>
        </p:nvSpPr>
        <p:spPr>
          <a:xfrm>
            <a:off x="4740831" y="2189589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D5EC3AE-BEE5-459F-98E2-19F628635C73}"/>
              </a:ext>
            </a:extLst>
          </p:cNvPr>
          <p:cNvSpPr/>
          <p:nvPr/>
        </p:nvSpPr>
        <p:spPr>
          <a:xfrm>
            <a:off x="4872005" y="3286040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FDF6EA3-DB09-4E5B-BB5E-033A5025D65A}"/>
              </a:ext>
            </a:extLst>
          </p:cNvPr>
          <p:cNvGrpSpPr/>
          <p:nvPr/>
        </p:nvGrpSpPr>
        <p:grpSpPr>
          <a:xfrm>
            <a:off x="6691483" y="3407101"/>
            <a:ext cx="2202816" cy="1360030"/>
            <a:chOff x="8921977" y="1312837"/>
            <a:chExt cx="2937088" cy="181337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FC75B5A-E8E2-4B0A-9485-D523E27556D5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3698552-9124-44E4-9930-AE4500DC05A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DD88DDB-268A-4191-AD2F-9BEE91BC9A79}"/>
              </a:ext>
            </a:extLst>
          </p:cNvPr>
          <p:cNvGrpSpPr/>
          <p:nvPr/>
        </p:nvGrpSpPr>
        <p:grpSpPr>
          <a:xfrm>
            <a:off x="249702" y="3407101"/>
            <a:ext cx="2202816" cy="1360030"/>
            <a:chOff x="332936" y="2473878"/>
            <a:chExt cx="2937088" cy="181337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F8605F7-23E8-460F-ADD2-24F7F39CE7C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17AA276-30C1-4B51-B37F-B630C2DB872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4DC83C4-F044-4FFA-B254-1DE4BE7300AD}"/>
              </a:ext>
            </a:extLst>
          </p:cNvPr>
          <p:cNvGrpSpPr/>
          <p:nvPr/>
        </p:nvGrpSpPr>
        <p:grpSpPr>
          <a:xfrm>
            <a:off x="6697329" y="1436175"/>
            <a:ext cx="2202816" cy="1360030"/>
            <a:chOff x="8921977" y="1312837"/>
            <a:chExt cx="2937088" cy="181337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3540B43-AAAC-4782-AA4A-BF9285E1E66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743FF8-B3D1-4335-98A5-F74438A073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75197A4-C760-4C05-BB57-893CF262FE5A}"/>
              </a:ext>
            </a:extLst>
          </p:cNvPr>
          <p:cNvGrpSpPr/>
          <p:nvPr/>
        </p:nvGrpSpPr>
        <p:grpSpPr>
          <a:xfrm>
            <a:off x="255548" y="1436175"/>
            <a:ext cx="2202816" cy="1360030"/>
            <a:chOff x="332936" y="2473878"/>
            <a:chExt cx="2937088" cy="181337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A21CF9F-EB4C-4128-9CBB-38B5FF59951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CD84F3F-17C1-429B-9684-561BF68B050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642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385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Fountain Pen Infographic – Slide Template</vt:lpstr>
      <vt:lpstr>Fountain Pen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Fountain Pen Infographic</dc:title>
  <dc:creator>PresentationGO.com</dc:creator>
  <dc:description>© Copyright PresentationGO.com</dc:description>
  <dcterms:created xsi:type="dcterms:W3CDTF">2014-11-26T05:14:11Z</dcterms:created>
  <dcterms:modified xsi:type="dcterms:W3CDTF">2019-08-10T04:02:00Z</dcterms:modified>
  <cp:category>Graphics &amp; Metaphors</cp:category>
</cp:coreProperties>
</file>