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7"/>
  </p:notesMasterIdLst>
  <p:sldIdLst>
    <p:sldId id="354" r:id="rId4"/>
    <p:sldId id="355" r:id="rId5"/>
    <p:sldId id="30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23B"/>
    <a:srgbClr val="EB1E42"/>
    <a:srgbClr val="FFDB55"/>
    <a:srgbClr val="05ACC7"/>
    <a:srgbClr val="C13018"/>
    <a:srgbClr val="F36F13"/>
    <a:srgbClr val="A2B969"/>
    <a:srgbClr val="063951"/>
    <a:srgbClr val="F16077"/>
    <a:srgbClr val="DF36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433" autoAdjust="0"/>
  </p:normalViewPr>
  <p:slideViewPr>
    <p:cSldViewPr snapToGrid="0" showGuides="1">
      <p:cViewPr>
        <p:scale>
          <a:sx n="75" d="100"/>
          <a:sy n="75" d="100"/>
        </p:scale>
        <p:origin x="1722" y="7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3/30/2018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22655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38693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</a:t>
            </a:r>
            <a:r>
              <a:rPr lang="en-US"/>
              <a:t>Copyright </a:t>
            </a:r>
            <a:r>
              <a:rPr lang="en-US" b="1"/>
              <a:t>PresentationGO.</a:t>
            </a:r>
            <a:r>
              <a:rPr lang="en-US" b="1" dirty="0"/>
              <a:t>com</a:t>
            </a:r>
            <a:r>
              <a:rPr lang="en-US" dirty="0"/>
              <a:t> – The free </a:t>
            </a:r>
            <a:r>
              <a:rPr lang="en-US"/>
              <a:t>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05156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5930DF0-104B-4293-A7F6-66AEFF3E6AF8}"/>
              </a:ext>
            </a:extLst>
          </p:cNvPr>
          <p:cNvGrpSpPr/>
          <p:nvPr userDrawn="1"/>
        </p:nvGrpSpPr>
        <p:grpSpPr>
          <a:xfrm>
            <a:off x="12554553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9FDF5E90-AE29-4303-979F-161F791D98BB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9C25032D-D31A-446E-BBAA-A896C50E8CF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05156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9C65CE8-4186-4EF3-A508-A12E5E686468}"/>
              </a:ext>
            </a:extLst>
          </p:cNvPr>
          <p:cNvGrpSpPr/>
          <p:nvPr userDrawn="1"/>
        </p:nvGrpSpPr>
        <p:grpSpPr>
          <a:xfrm>
            <a:off x="12554553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0A32BB05-B08C-4D73-BFF9-25A2D9328D4D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BC568985-A849-45B0-B77A-2F6998D822D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271217" y="6121399"/>
            <a:ext cx="3649589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</a:t>
            </a:r>
            <a:r>
              <a:rPr lang="en-US" sz="1800" baseline="0">
                <a:solidFill>
                  <a:srgbClr val="A5CD00"/>
                </a:solidFill>
              </a:rPr>
              <a:t>PowerPoint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resentationgo.com/" TargetMode="Externa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sp>
        <p:nvSpPr>
          <p:cNvPr id="13" name="Freeform 12"/>
          <p:cNvSpPr/>
          <p:nvPr userDrawn="1"/>
        </p:nvSpPr>
        <p:spPr>
          <a:xfrm rot="5400000">
            <a:off x="91178" y="17358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6" name="TextBox 15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13" name="Freeform 12"/>
          <p:cNvSpPr/>
          <p:nvPr userDrawn="1"/>
        </p:nvSpPr>
        <p:spPr>
          <a:xfrm rot="5400000">
            <a:off x="91178" y="17358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6" name="TextBox 15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8" name="Rectangle 17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3/30/2018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sv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9.png"/><Relationship Id="rId14" Type="http://schemas.openxmlformats.org/officeDocument/2006/relationships/image" Target="../media/image14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sv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9.png"/><Relationship Id="rId14" Type="http://schemas.openxmlformats.org/officeDocument/2006/relationships/image" Target="../media/image14.sv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6FBE9F-0B5B-4A17-8D92-861E878B42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Hexagon Infographic Diagram for PowerPoint</a:t>
            </a:r>
          </a:p>
        </p:txBody>
      </p:sp>
      <p:sp>
        <p:nvSpPr>
          <p:cNvPr id="3" name="Freeform: Shape 2">
            <a:extLst>
              <a:ext uri="{FF2B5EF4-FFF2-40B4-BE49-F238E27FC236}">
                <a16:creationId xmlns:a16="http://schemas.microsoft.com/office/drawing/2014/main" id="{E8321F90-7A4A-4341-827B-28977C263E2E}"/>
              </a:ext>
            </a:extLst>
          </p:cNvPr>
          <p:cNvSpPr/>
          <p:nvPr/>
        </p:nvSpPr>
        <p:spPr>
          <a:xfrm>
            <a:off x="5293513" y="2258931"/>
            <a:ext cx="1598807" cy="1207370"/>
          </a:xfrm>
          <a:custGeom>
            <a:avLst/>
            <a:gdLst>
              <a:gd name="connsiteX0" fmla="*/ 0 w 1598807"/>
              <a:gd name="connsiteY0" fmla="*/ 0 h 1207370"/>
              <a:gd name="connsiteX1" fmla="*/ 1598807 w 1598807"/>
              <a:gd name="connsiteY1" fmla="*/ 0 h 1207370"/>
              <a:gd name="connsiteX2" fmla="*/ 802778 w 1598807"/>
              <a:gd name="connsiteY2" fmla="*/ 1207370 h 1207370"/>
              <a:gd name="connsiteX3" fmla="*/ 0 w 1598807"/>
              <a:gd name="connsiteY3" fmla="*/ 0 h 1207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98807" h="1207370">
                <a:moveTo>
                  <a:pt x="0" y="0"/>
                </a:moveTo>
                <a:lnTo>
                  <a:pt x="1598807" y="0"/>
                </a:lnTo>
                <a:lnTo>
                  <a:pt x="802778" y="1207370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730E853C-172C-4DB6-91F5-7C0FF529D082}"/>
              </a:ext>
            </a:extLst>
          </p:cNvPr>
          <p:cNvSpPr/>
          <p:nvPr/>
        </p:nvSpPr>
        <p:spPr>
          <a:xfrm>
            <a:off x="6150795" y="2289415"/>
            <a:ext cx="1387282" cy="1196645"/>
          </a:xfrm>
          <a:custGeom>
            <a:avLst/>
            <a:gdLst>
              <a:gd name="connsiteX0" fmla="*/ 788959 w 1387282"/>
              <a:gd name="connsiteY0" fmla="*/ 0 h 1196645"/>
              <a:gd name="connsiteX1" fmla="*/ 1387282 w 1387282"/>
              <a:gd name="connsiteY1" fmla="*/ 1196645 h 1196645"/>
              <a:gd name="connsiteX2" fmla="*/ 0 w 1387282"/>
              <a:gd name="connsiteY2" fmla="*/ 1196645 h 1196645"/>
              <a:gd name="connsiteX3" fmla="*/ 788959 w 1387282"/>
              <a:gd name="connsiteY3" fmla="*/ 0 h 1196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7282" h="1196645">
                <a:moveTo>
                  <a:pt x="788959" y="0"/>
                </a:moveTo>
                <a:lnTo>
                  <a:pt x="1387282" y="1196645"/>
                </a:lnTo>
                <a:lnTo>
                  <a:pt x="0" y="1196645"/>
                </a:lnTo>
                <a:lnTo>
                  <a:pt x="788959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B5923372-2A83-40AE-8429-EA7274E23A07}"/>
              </a:ext>
            </a:extLst>
          </p:cNvPr>
          <p:cNvSpPr/>
          <p:nvPr/>
        </p:nvSpPr>
        <p:spPr>
          <a:xfrm>
            <a:off x="4653923" y="2294713"/>
            <a:ext cx="1387798" cy="1191347"/>
          </a:xfrm>
          <a:custGeom>
            <a:avLst/>
            <a:gdLst>
              <a:gd name="connsiteX0" fmla="*/ 595674 w 1387798"/>
              <a:gd name="connsiteY0" fmla="*/ 0 h 1191347"/>
              <a:gd name="connsiteX1" fmla="*/ 1387798 w 1387798"/>
              <a:gd name="connsiteY1" fmla="*/ 1191347 h 1191347"/>
              <a:gd name="connsiteX2" fmla="*/ 0 w 1387798"/>
              <a:gd name="connsiteY2" fmla="*/ 1191347 h 1191347"/>
              <a:gd name="connsiteX3" fmla="*/ 595674 w 1387798"/>
              <a:gd name="connsiteY3" fmla="*/ 0 h 1191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7798" h="1191347">
                <a:moveTo>
                  <a:pt x="595674" y="0"/>
                </a:moveTo>
                <a:lnTo>
                  <a:pt x="1387798" y="1191347"/>
                </a:lnTo>
                <a:lnTo>
                  <a:pt x="0" y="1191347"/>
                </a:lnTo>
                <a:lnTo>
                  <a:pt x="595674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417433C4-A6F2-4887-9074-72328FC977B8}"/>
              </a:ext>
            </a:extLst>
          </p:cNvPr>
          <p:cNvSpPr/>
          <p:nvPr/>
        </p:nvSpPr>
        <p:spPr>
          <a:xfrm>
            <a:off x="4653922" y="3542441"/>
            <a:ext cx="1392168" cy="1200860"/>
          </a:xfrm>
          <a:custGeom>
            <a:avLst/>
            <a:gdLst>
              <a:gd name="connsiteX0" fmla="*/ 0 w 1392168"/>
              <a:gd name="connsiteY0" fmla="*/ 0 h 1200860"/>
              <a:gd name="connsiteX1" fmla="*/ 1392168 w 1392168"/>
              <a:gd name="connsiteY1" fmla="*/ 0 h 1200860"/>
              <a:gd name="connsiteX2" fmla="*/ 600431 w 1392168"/>
              <a:gd name="connsiteY2" fmla="*/ 1200860 h 1200860"/>
              <a:gd name="connsiteX3" fmla="*/ 0 w 1392168"/>
              <a:gd name="connsiteY3" fmla="*/ 0 h 12008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92168" h="1200860">
                <a:moveTo>
                  <a:pt x="0" y="0"/>
                </a:moveTo>
                <a:lnTo>
                  <a:pt x="1392168" y="0"/>
                </a:lnTo>
                <a:lnTo>
                  <a:pt x="600431" y="120086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D58AF4F2-B8B1-43E8-B846-19429A8E3A9D}"/>
              </a:ext>
            </a:extLst>
          </p:cNvPr>
          <p:cNvSpPr/>
          <p:nvPr/>
        </p:nvSpPr>
        <p:spPr>
          <a:xfrm>
            <a:off x="6146915" y="3542441"/>
            <a:ext cx="1391164" cy="1194236"/>
          </a:xfrm>
          <a:custGeom>
            <a:avLst/>
            <a:gdLst>
              <a:gd name="connsiteX0" fmla="*/ 0 w 1391164"/>
              <a:gd name="connsiteY0" fmla="*/ 0 h 1194236"/>
              <a:gd name="connsiteX1" fmla="*/ 1391164 w 1391164"/>
              <a:gd name="connsiteY1" fmla="*/ 0 h 1194236"/>
              <a:gd name="connsiteX2" fmla="*/ 794045 w 1391164"/>
              <a:gd name="connsiteY2" fmla="*/ 1194236 h 1194236"/>
              <a:gd name="connsiteX3" fmla="*/ 0 w 1391164"/>
              <a:gd name="connsiteY3" fmla="*/ 0 h 11942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91164" h="1194236">
                <a:moveTo>
                  <a:pt x="0" y="0"/>
                </a:moveTo>
                <a:lnTo>
                  <a:pt x="1391164" y="0"/>
                </a:lnTo>
                <a:lnTo>
                  <a:pt x="794045" y="119423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293659B5-62C0-4A5B-B82B-198158F89892}"/>
              </a:ext>
            </a:extLst>
          </p:cNvPr>
          <p:cNvSpPr/>
          <p:nvPr/>
        </p:nvSpPr>
        <p:spPr>
          <a:xfrm>
            <a:off x="5304564" y="3568429"/>
            <a:ext cx="1590562" cy="1201143"/>
          </a:xfrm>
          <a:custGeom>
            <a:avLst/>
            <a:gdLst>
              <a:gd name="connsiteX0" fmla="*/ 791924 w 1590562"/>
              <a:gd name="connsiteY0" fmla="*/ 0 h 1201143"/>
              <a:gd name="connsiteX1" fmla="*/ 1590562 w 1590562"/>
              <a:gd name="connsiteY1" fmla="*/ 1201143 h 1201143"/>
              <a:gd name="connsiteX2" fmla="*/ 0 w 1590562"/>
              <a:gd name="connsiteY2" fmla="*/ 1201143 h 1201143"/>
              <a:gd name="connsiteX3" fmla="*/ 791924 w 1590562"/>
              <a:gd name="connsiteY3" fmla="*/ 0 h 1201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90562" h="1201143">
                <a:moveTo>
                  <a:pt x="791924" y="0"/>
                </a:moveTo>
                <a:lnTo>
                  <a:pt x="1590562" y="1201143"/>
                </a:lnTo>
                <a:lnTo>
                  <a:pt x="0" y="1201143"/>
                </a:lnTo>
                <a:lnTo>
                  <a:pt x="791924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CBD34A5A-60A4-4CF5-B6BB-E6B38A7D1B68}"/>
              </a:ext>
            </a:extLst>
          </p:cNvPr>
          <p:cNvSpPr/>
          <p:nvPr/>
        </p:nvSpPr>
        <p:spPr>
          <a:xfrm>
            <a:off x="3146803" y="1040226"/>
            <a:ext cx="5898396" cy="4955454"/>
          </a:xfrm>
          <a:custGeom>
            <a:avLst/>
            <a:gdLst>
              <a:gd name="connsiteX0" fmla="*/ 2107548 w 5898396"/>
              <a:gd name="connsiteY0" fmla="*/ 3703075 h 4955454"/>
              <a:gd name="connsiteX1" fmla="*/ 2120685 w 5898396"/>
              <a:gd name="connsiteY1" fmla="*/ 3729345 h 4955454"/>
              <a:gd name="connsiteX2" fmla="*/ 2157760 w 5898396"/>
              <a:gd name="connsiteY2" fmla="*/ 3729346 h 4955454"/>
              <a:gd name="connsiteX3" fmla="*/ 1349376 w 5898396"/>
              <a:gd name="connsiteY3" fmla="*/ 4955454 h 4955454"/>
              <a:gd name="connsiteX4" fmla="*/ 1302305 w 5898396"/>
              <a:gd name="connsiteY4" fmla="*/ 4924420 h 4955454"/>
              <a:gd name="connsiteX5" fmla="*/ 3794156 w 5898396"/>
              <a:gd name="connsiteY5" fmla="*/ 3696450 h 4955454"/>
              <a:gd name="connsiteX6" fmla="*/ 4605584 w 5898396"/>
              <a:gd name="connsiteY6" fmla="*/ 4916830 h 4955454"/>
              <a:gd name="connsiteX7" fmla="*/ 4558634 w 5898396"/>
              <a:gd name="connsiteY7" fmla="*/ 4948047 h 4955454"/>
              <a:gd name="connsiteX8" fmla="*/ 3748322 w 5898396"/>
              <a:gd name="connsiteY8" fmla="*/ 3729346 h 4955454"/>
              <a:gd name="connsiteX9" fmla="*/ 3777709 w 5898396"/>
              <a:gd name="connsiteY9" fmla="*/ 3729346 h 4955454"/>
              <a:gd name="connsiteX10" fmla="*/ 0 w 5898396"/>
              <a:gd name="connsiteY10" fmla="*/ 2445834 h 4955454"/>
              <a:gd name="connsiteX11" fmla="*/ 1507121 w 5898396"/>
              <a:gd name="connsiteY11" fmla="*/ 2445834 h 4955454"/>
              <a:gd name="connsiteX12" fmla="*/ 1493024 w 5898396"/>
              <a:gd name="connsiteY12" fmla="*/ 2474026 h 4955454"/>
              <a:gd name="connsiteX13" fmla="*/ 1507119 w 5898396"/>
              <a:gd name="connsiteY13" fmla="*/ 2502215 h 4955454"/>
              <a:gd name="connsiteX14" fmla="*/ 0 w 5898396"/>
              <a:gd name="connsiteY14" fmla="*/ 2502215 h 4955454"/>
              <a:gd name="connsiteX15" fmla="*/ 5898396 w 5898396"/>
              <a:gd name="connsiteY15" fmla="*/ 2445833 h 4955454"/>
              <a:gd name="connsiteX16" fmla="*/ 5898396 w 5898396"/>
              <a:gd name="connsiteY16" fmla="*/ 2502214 h 4955454"/>
              <a:gd name="connsiteX17" fmla="*/ 4391275 w 5898396"/>
              <a:gd name="connsiteY17" fmla="*/ 2502215 h 4955454"/>
              <a:gd name="connsiteX18" fmla="*/ 4405370 w 5898396"/>
              <a:gd name="connsiteY18" fmla="*/ 2474026 h 4955454"/>
              <a:gd name="connsiteX19" fmla="*/ 4391274 w 5898396"/>
              <a:gd name="connsiteY19" fmla="*/ 2445834 h 4955454"/>
              <a:gd name="connsiteX20" fmla="*/ 1339761 w 5898396"/>
              <a:gd name="connsiteY20" fmla="*/ 5063 h 4955454"/>
              <a:gd name="connsiteX21" fmla="*/ 2146708 w 5898396"/>
              <a:gd name="connsiteY21" fmla="*/ 1218705 h 4955454"/>
              <a:gd name="connsiteX22" fmla="*/ 2120684 w 5898396"/>
              <a:gd name="connsiteY22" fmla="*/ 1218705 h 4955454"/>
              <a:gd name="connsiteX23" fmla="*/ 2102794 w 5898396"/>
              <a:gd name="connsiteY23" fmla="*/ 1254487 h 4955454"/>
              <a:gd name="connsiteX24" fmla="*/ 1292811 w 5898396"/>
              <a:gd name="connsiteY24" fmla="*/ 36280 h 4955454"/>
              <a:gd name="connsiteX25" fmla="*/ 4549019 w 5898396"/>
              <a:gd name="connsiteY25" fmla="*/ 0 h 4955454"/>
              <a:gd name="connsiteX26" fmla="*/ 4596089 w 5898396"/>
              <a:gd name="connsiteY26" fmla="*/ 31034 h 4955454"/>
              <a:gd name="connsiteX27" fmla="*/ 3792950 w 5898396"/>
              <a:gd name="connsiteY27" fmla="*/ 1249188 h 4955454"/>
              <a:gd name="connsiteX28" fmla="*/ 3777708 w 5898396"/>
              <a:gd name="connsiteY28" fmla="*/ 1218705 h 4955454"/>
              <a:gd name="connsiteX29" fmla="*/ 3745515 w 5898396"/>
              <a:gd name="connsiteY29" fmla="*/ 1218706 h 49554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5898396" h="4955454">
                <a:moveTo>
                  <a:pt x="2107548" y="3703075"/>
                </a:moveTo>
                <a:lnTo>
                  <a:pt x="2120685" y="3729345"/>
                </a:lnTo>
                <a:lnTo>
                  <a:pt x="2157760" y="3729346"/>
                </a:lnTo>
                <a:lnTo>
                  <a:pt x="1349376" y="4955454"/>
                </a:lnTo>
                <a:lnTo>
                  <a:pt x="1302305" y="4924420"/>
                </a:lnTo>
                <a:close/>
                <a:moveTo>
                  <a:pt x="3794156" y="3696450"/>
                </a:moveTo>
                <a:lnTo>
                  <a:pt x="4605584" y="4916830"/>
                </a:lnTo>
                <a:lnTo>
                  <a:pt x="4558634" y="4948047"/>
                </a:lnTo>
                <a:lnTo>
                  <a:pt x="3748322" y="3729346"/>
                </a:lnTo>
                <a:lnTo>
                  <a:pt x="3777709" y="3729346"/>
                </a:lnTo>
                <a:close/>
                <a:moveTo>
                  <a:pt x="0" y="2445834"/>
                </a:moveTo>
                <a:lnTo>
                  <a:pt x="1507121" y="2445834"/>
                </a:lnTo>
                <a:lnTo>
                  <a:pt x="1493024" y="2474026"/>
                </a:lnTo>
                <a:lnTo>
                  <a:pt x="1507119" y="2502215"/>
                </a:lnTo>
                <a:lnTo>
                  <a:pt x="0" y="2502215"/>
                </a:lnTo>
                <a:close/>
                <a:moveTo>
                  <a:pt x="5898396" y="2445833"/>
                </a:moveTo>
                <a:lnTo>
                  <a:pt x="5898396" y="2502214"/>
                </a:lnTo>
                <a:lnTo>
                  <a:pt x="4391275" y="2502215"/>
                </a:lnTo>
                <a:lnTo>
                  <a:pt x="4405370" y="2474026"/>
                </a:lnTo>
                <a:lnTo>
                  <a:pt x="4391274" y="2445834"/>
                </a:lnTo>
                <a:close/>
                <a:moveTo>
                  <a:pt x="1339761" y="5063"/>
                </a:moveTo>
                <a:lnTo>
                  <a:pt x="2146708" y="1218705"/>
                </a:lnTo>
                <a:lnTo>
                  <a:pt x="2120684" y="1218705"/>
                </a:lnTo>
                <a:lnTo>
                  <a:pt x="2102794" y="1254487"/>
                </a:lnTo>
                <a:lnTo>
                  <a:pt x="1292811" y="36280"/>
                </a:lnTo>
                <a:close/>
                <a:moveTo>
                  <a:pt x="4549019" y="0"/>
                </a:moveTo>
                <a:lnTo>
                  <a:pt x="4596089" y="31034"/>
                </a:lnTo>
                <a:lnTo>
                  <a:pt x="3792950" y="1249188"/>
                </a:lnTo>
                <a:lnTo>
                  <a:pt x="3777708" y="1218705"/>
                </a:lnTo>
                <a:lnTo>
                  <a:pt x="3745515" y="1218706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A2CDA428-3E07-401D-BFE5-7E93E23CAF64}"/>
              </a:ext>
            </a:extLst>
          </p:cNvPr>
          <p:cNvGrpSpPr/>
          <p:nvPr/>
        </p:nvGrpSpPr>
        <p:grpSpPr>
          <a:xfrm>
            <a:off x="8182870" y="4034537"/>
            <a:ext cx="2937088" cy="1290153"/>
            <a:chOff x="8921977" y="4073386"/>
            <a:chExt cx="2937088" cy="1290153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2DE00CA0-4407-4136-BBC8-730C4469B37F}"/>
                </a:ext>
              </a:extLst>
            </p:cNvPr>
            <p:cNvSpPr txBox="1"/>
            <p:nvPr/>
          </p:nvSpPr>
          <p:spPr>
            <a:xfrm>
              <a:off x="8921977" y="4073386"/>
              <a:ext cx="2937088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dirty="0">
                  <a:solidFill>
                    <a:schemeClr val="accent3"/>
                  </a:solidFill>
                </a:rPr>
                <a:t>Lorem Ipsum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BF6B0138-CAF6-4760-871F-A3E286F9D052}"/>
                </a:ext>
              </a:extLst>
            </p:cNvPr>
            <p:cNvSpPr txBox="1"/>
            <p:nvPr/>
          </p:nvSpPr>
          <p:spPr>
            <a:xfrm>
              <a:off x="8929772" y="4532542"/>
              <a:ext cx="2929293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amet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,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nibh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est. A magna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maecenas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,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quam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magna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nec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quis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, lorem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nunc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.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Suspendisse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viverra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sodales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mauris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,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cras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pharetra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proin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egestas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arcu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erat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dolor, at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amet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. </a:t>
              </a: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FE3FB289-0B68-4EC0-9DD0-8DA5D42229DB}"/>
              </a:ext>
            </a:extLst>
          </p:cNvPr>
          <p:cNvGrpSpPr/>
          <p:nvPr/>
        </p:nvGrpSpPr>
        <p:grpSpPr>
          <a:xfrm>
            <a:off x="1048657" y="4034537"/>
            <a:ext cx="2937088" cy="1290153"/>
            <a:chOff x="332936" y="4652338"/>
            <a:chExt cx="2937088" cy="1290153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7AD8660B-E0FC-4E0B-92AF-79C1CA625424}"/>
                </a:ext>
              </a:extLst>
            </p:cNvPr>
            <p:cNvSpPr txBox="1"/>
            <p:nvPr/>
          </p:nvSpPr>
          <p:spPr>
            <a:xfrm>
              <a:off x="332936" y="4652338"/>
              <a:ext cx="2937088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dirty="0">
                  <a:solidFill>
                    <a:schemeClr val="accent5"/>
                  </a:solidFill>
                </a:rPr>
                <a:t>Lorem Ipsum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84627C4E-D393-460E-BB56-1EC74A02E036}"/>
                </a:ext>
              </a:extLst>
            </p:cNvPr>
            <p:cNvSpPr txBox="1"/>
            <p:nvPr/>
          </p:nvSpPr>
          <p:spPr>
            <a:xfrm>
              <a:off x="340731" y="5111494"/>
              <a:ext cx="2929293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amet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,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nibh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est. A magna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maecenas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,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quam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magna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nec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quis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, lorem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nunc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.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Suspendisse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viverra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sodales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mauris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,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cras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pharetra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proin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egestas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arcu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erat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dolor, at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amet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. 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E2A1889B-C201-4A69-AA68-634C7B5FB8E8}"/>
              </a:ext>
            </a:extLst>
          </p:cNvPr>
          <p:cNvGrpSpPr/>
          <p:nvPr/>
        </p:nvGrpSpPr>
        <p:grpSpPr>
          <a:xfrm>
            <a:off x="8190665" y="1563318"/>
            <a:ext cx="2937088" cy="1290153"/>
            <a:chOff x="8921977" y="1466725"/>
            <a:chExt cx="2937088" cy="1290153"/>
          </a:xfrm>
        </p:grpSpPr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663F46C9-5949-42B6-A9B0-B9341ADB3963}"/>
                </a:ext>
              </a:extLst>
            </p:cNvPr>
            <p:cNvSpPr txBox="1"/>
            <p:nvPr/>
          </p:nvSpPr>
          <p:spPr>
            <a:xfrm>
              <a:off x="8921977" y="1466725"/>
              <a:ext cx="2937088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dirty="0">
                  <a:solidFill>
                    <a:schemeClr val="accent2"/>
                  </a:solidFill>
                </a:rPr>
                <a:t>Lorem Ipsum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F0A4882D-9BAB-429C-81E7-A45B0D0511E5}"/>
                </a:ext>
              </a:extLst>
            </p:cNvPr>
            <p:cNvSpPr txBox="1"/>
            <p:nvPr/>
          </p:nvSpPr>
          <p:spPr>
            <a:xfrm>
              <a:off x="8929772" y="1925881"/>
              <a:ext cx="2929293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amet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,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nibh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est. A magna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maecenas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,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quam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magna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nec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quis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, lorem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nunc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.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Suspendisse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viverra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sodales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mauris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,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cras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pharetra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proin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egestas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arcu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erat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dolor, at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amet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. </a:t>
              </a: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CAA042D5-C8A3-49B9-B466-D5F434F0C206}"/>
              </a:ext>
            </a:extLst>
          </p:cNvPr>
          <p:cNvGrpSpPr/>
          <p:nvPr/>
        </p:nvGrpSpPr>
        <p:grpSpPr>
          <a:xfrm>
            <a:off x="1056452" y="1563318"/>
            <a:ext cx="2937088" cy="1290153"/>
            <a:chOff x="332936" y="2627766"/>
            <a:chExt cx="2937088" cy="1290153"/>
          </a:xfrm>
        </p:grpSpPr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1E4E35D0-71FA-4BA9-AA36-4401CB121223}"/>
                </a:ext>
              </a:extLst>
            </p:cNvPr>
            <p:cNvSpPr txBox="1"/>
            <p:nvPr/>
          </p:nvSpPr>
          <p:spPr>
            <a:xfrm>
              <a:off x="332936" y="2627766"/>
              <a:ext cx="2937088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dirty="0">
                  <a:solidFill>
                    <a:schemeClr val="accent6"/>
                  </a:solidFill>
                </a:rPr>
                <a:t>Lorem Ipsum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6A11E227-FD05-4E16-8900-13031C87BF42}"/>
                </a:ext>
              </a:extLst>
            </p:cNvPr>
            <p:cNvSpPr txBox="1"/>
            <p:nvPr/>
          </p:nvSpPr>
          <p:spPr>
            <a:xfrm>
              <a:off x="340731" y="3086922"/>
              <a:ext cx="2929293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  <a:endParaRPr lang="en-US" sz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F623D3F1-0EA6-4460-828E-4630643BFA33}"/>
              </a:ext>
            </a:extLst>
          </p:cNvPr>
          <p:cNvSpPr txBox="1"/>
          <p:nvPr/>
        </p:nvSpPr>
        <p:spPr>
          <a:xfrm>
            <a:off x="4627456" y="5534015"/>
            <a:ext cx="2937088" cy="461665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/>
            <a:r>
              <a:rPr lang="en-US" sz="2400" b="1" dirty="0">
                <a:solidFill>
                  <a:schemeClr val="accent4">
                    <a:lumMod val="75000"/>
                  </a:schemeClr>
                </a:solidFill>
              </a:rPr>
              <a:t>Lorem Ipsum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F76A987-510B-405E-8803-F0E511FCDE49}"/>
              </a:ext>
            </a:extLst>
          </p:cNvPr>
          <p:cNvSpPr txBox="1"/>
          <p:nvPr/>
        </p:nvSpPr>
        <p:spPr>
          <a:xfrm>
            <a:off x="4627456" y="1040226"/>
            <a:ext cx="2937088" cy="461665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/>
            <a:r>
              <a:rPr lang="en-US" sz="2400" b="1" dirty="0">
                <a:solidFill>
                  <a:schemeClr val="accent1"/>
                </a:solidFill>
              </a:rPr>
              <a:t>Lorem Ipsum</a:t>
            </a:r>
          </a:p>
        </p:txBody>
      </p:sp>
      <p:pic>
        <p:nvPicPr>
          <p:cNvPr id="32" name="Graphic 31" descr="Chat">
            <a:extLst>
              <a:ext uri="{FF2B5EF4-FFF2-40B4-BE49-F238E27FC236}">
                <a16:creationId xmlns:a16="http://schemas.microsoft.com/office/drawing/2014/main" id="{F4E8595B-DFE6-4626-BDDD-22BAF3EC7C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520490" y="2753522"/>
            <a:ext cx="703338" cy="703338"/>
          </a:xfrm>
          <a:prstGeom prst="rect">
            <a:avLst/>
          </a:prstGeom>
        </p:spPr>
      </p:pic>
      <p:pic>
        <p:nvPicPr>
          <p:cNvPr id="34" name="Graphic 33" descr="Network">
            <a:extLst>
              <a:ext uri="{FF2B5EF4-FFF2-40B4-BE49-F238E27FC236}">
                <a16:creationId xmlns:a16="http://schemas.microsoft.com/office/drawing/2014/main" id="{2DE85C54-1C82-4522-B6CE-84942013228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966186" y="3561823"/>
            <a:ext cx="703338" cy="703338"/>
          </a:xfrm>
          <a:prstGeom prst="rect">
            <a:avLst/>
          </a:prstGeom>
        </p:spPr>
      </p:pic>
      <p:pic>
        <p:nvPicPr>
          <p:cNvPr id="36" name="Graphic 35" descr="Bullseye">
            <a:extLst>
              <a:ext uri="{FF2B5EF4-FFF2-40B4-BE49-F238E27FC236}">
                <a16:creationId xmlns:a16="http://schemas.microsoft.com/office/drawing/2014/main" id="{DA22AC5F-5420-4E47-A2AF-05329F12677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966186" y="2753522"/>
            <a:ext cx="703338" cy="703338"/>
          </a:xfrm>
          <a:prstGeom prst="rect">
            <a:avLst/>
          </a:prstGeom>
        </p:spPr>
      </p:pic>
      <p:pic>
        <p:nvPicPr>
          <p:cNvPr id="38" name="Graphic 37" descr="Bar chart">
            <a:extLst>
              <a:ext uri="{FF2B5EF4-FFF2-40B4-BE49-F238E27FC236}">
                <a16:creationId xmlns:a16="http://schemas.microsoft.com/office/drawing/2014/main" id="{C7FDFA70-8E93-4600-92DC-3BD2F4A586E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520490" y="3562200"/>
            <a:ext cx="703338" cy="703338"/>
          </a:xfrm>
          <a:prstGeom prst="rect">
            <a:avLst/>
          </a:prstGeom>
        </p:spPr>
      </p:pic>
      <p:pic>
        <p:nvPicPr>
          <p:cNvPr id="40" name="Graphic 39" descr="Lightbulb">
            <a:extLst>
              <a:ext uri="{FF2B5EF4-FFF2-40B4-BE49-F238E27FC236}">
                <a16:creationId xmlns:a16="http://schemas.microsoft.com/office/drawing/2014/main" id="{24D1C506-7967-481C-A490-B84FBBB4ED3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5740433" y="2356772"/>
            <a:ext cx="703338" cy="703338"/>
          </a:xfrm>
          <a:prstGeom prst="rect">
            <a:avLst/>
          </a:prstGeom>
        </p:spPr>
      </p:pic>
      <p:pic>
        <p:nvPicPr>
          <p:cNvPr id="42" name="Graphic 41" descr="Magnifying glass">
            <a:extLst>
              <a:ext uri="{FF2B5EF4-FFF2-40B4-BE49-F238E27FC236}">
                <a16:creationId xmlns:a16="http://schemas.microsoft.com/office/drawing/2014/main" id="{6B8AE8B6-4A34-4977-84C2-2F438B3B3C0D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5748176" y="3958510"/>
            <a:ext cx="703338" cy="703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87760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6FBE9F-0B5B-4A17-8D92-861E878B42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Hexagon Infographic Diagram for PowerPoint</a:t>
            </a:r>
          </a:p>
        </p:txBody>
      </p:sp>
      <p:sp>
        <p:nvSpPr>
          <p:cNvPr id="3" name="Freeform: Shape 2">
            <a:extLst>
              <a:ext uri="{FF2B5EF4-FFF2-40B4-BE49-F238E27FC236}">
                <a16:creationId xmlns:a16="http://schemas.microsoft.com/office/drawing/2014/main" id="{E8321F90-7A4A-4341-827B-28977C263E2E}"/>
              </a:ext>
            </a:extLst>
          </p:cNvPr>
          <p:cNvSpPr/>
          <p:nvPr/>
        </p:nvSpPr>
        <p:spPr>
          <a:xfrm>
            <a:off x="5293513" y="2258931"/>
            <a:ext cx="1598807" cy="1207370"/>
          </a:xfrm>
          <a:custGeom>
            <a:avLst/>
            <a:gdLst>
              <a:gd name="connsiteX0" fmla="*/ 0 w 1598807"/>
              <a:gd name="connsiteY0" fmla="*/ 0 h 1207370"/>
              <a:gd name="connsiteX1" fmla="*/ 1598807 w 1598807"/>
              <a:gd name="connsiteY1" fmla="*/ 0 h 1207370"/>
              <a:gd name="connsiteX2" fmla="*/ 802778 w 1598807"/>
              <a:gd name="connsiteY2" fmla="*/ 1207370 h 1207370"/>
              <a:gd name="connsiteX3" fmla="*/ 0 w 1598807"/>
              <a:gd name="connsiteY3" fmla="*/ 0 h 1207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98807" h="1207370">
                <a:moveTo>
                  <a:pt x="0" y="0"/>
                </a:moveTo>
                <a:lnTo>
                  <a:pt x="1598807" y="0"/>
                </a:lnTo>
                <a:lnTo>
                  <a:pt x="802778" y="120737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730E853C-172C-4DB6-91F5-7C0FF529D082}"/>
              </a:ext>
            </a:extLst>
          </p:cNvPr>
          <p:cNvSpPr/>
          <p:nvPr/>
        </p:nvSpPr>
        <p:spPr>
          <a:xfrm>
            <a:off x="6150795" y="2289415"/>
            <a:ext cx="1387282" cy="1196645"/>
          </a:xfrm>
          <a:custGeom>
            <a:avLst/>
            <a:gdLst>
              <a:gd name="connsiteX0" fmla="*/ 788959 w 1387282"/>
              <a:gd name="connsiteY0" fmla="*/ 0 h 1196645"/>
              <a:gd name="connsiteX1" fmla="*/ 1387282 w 1387282"/>
              <a:gd name="connsiteY1" fmla="*/ 1196645 h 1196645"/>
              <a:gd name="connsiteX2" fmla="*/ 0 w 1387282"/>
              <a:gd name="connsiteY2" fmla="*/ 1196645 h 1196645"/>
              <a:gd name="connsiteX3" fmla="*/ 788959 w 1387282"/>
              <a:gd name="connsiteY3" fmla="*/ 0 h 1196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7282" h="1196645">
                <a:moveTo>
                  <a:pt x="788959" y="0"/>
                </a:moveTo>
                <a:lnTo>
                  <a:pt x="1387282" y="1196645"/>
                </a:lnTo>
                <a:lnTo>
                  <a:pt x="0" y="1196645"/>
                </a:lnTo>
                <a:lnTo>
                  <a:pt x="788959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B5923372-2A83-40AE-8429-EA7274E23A07}"/>
              </a:ext>
            </a:extLst>
          </p:cNvPr>
          <p:cNvSpPr/>
          <p:nvPr/>
        </p:nvSpPr>
        <p:spPr>
          <a:xfrm>
            <a:off x="4653923" y="2294713"/>
            <a:ext cx="1387798" cy="1191347"/>
          </a:xfrm>
          <a:custGeom>
            <a:avLst/>
            <a:gdLst>
              <a:gd name="connsiteX0" fmla="*/ 595674 w 1387798"/>
              <a:gd name="connsiteY0" fmla="*/ 0 h 1191347"/>
              <a:gd name="connsiteX1" fmla="*/ 1387798 w 1387798"/>
              <a:gd name="connsiteY1" fmla="*/ 1191347 h 1191347"/>
              <a:gd name="connsiteX2" fmla="*/ 0 w 1387798"/>
              <a:gd name="connsiteY2" fmla="*/ 1191347 h 1191347"/>
              <a:gd name="connsiteX3" fmla="*/ 595674 w 1387798"/>
              <a:gd name="connsiteY3" fmla="*/ 0 h 1191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7798" h="1191347">
                <a:moveTo>
                  <a:pt x="595674" y="0"/>
                </a:moveTo>
                <a:lnTo>
                  <a:pt x="1387798" y="1191347"/>
                </a:lnTo>
                <a:lnTo>
                  <a:pt x="0" y="1191347"/>
                </a:lnTo>
                <a:lnTo>
                  <a:pt x="595674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417433C4-A6F2-4887-9074-72328FC977B8}"/>
              </a:ext>
            </a:extLst>
          </p:cNvPr>
          <p:cNvSpPr/>
          <p:nvPr/>
        </p:nvSpPr>
        <p:spPr>
          <a:xfrm>
            <a:off x="4653922" y="3542441"/>
            <a:ext cx="1392168" cy="1200860"/>
          </a:xfrm>
          <a:custGeom>
            <a:avLst/>
            <a:gdLst>
              <a:gd name="connsiteX0" fmla="*/ 0 w 1392168"/>
              <a:gd name="connsiteY0" fmla="*/ 0 h 1200860"/>
              <a:gd name="connsiteX1" fmla="*/ 1392168 w 1392168"/>
              <a:gd name="connsiteY1" fmla="*/ 0 h 1200860"/>
              <a:gd name="connsiteX2" fmla="*/ 600431 w 1392168"/>
              <a:gd name="connsiteY2" fmla="*/ 1200860 h 1200860"/>
              <a:gd name="connsiteX3" fmla="*/ 0 w 1392168"/>
              <a:gd name="connsiteY3" fmla="*/ 0 h 12008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92168" h="1200860">
                <a:moveTo>
                  <a:pt x="0" y="0"/>
                </a:moveTo>
                <a:lnTo>
                  <a:pt x="1392168" y="0"/>
                </a:lnTo>
                <a:lnTo>
                  <a:pt x="600431" y="120086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D58AF4F2-B8B1-43E8-B846-19429A8E3A9D}"/>
              </a:ext>
            </a:extLst>
          </p:cNvPr>
          <p:cNvSpPr/>
          <p:nvPr/>
        </p:nvSpPr>
        <p:spPr>
          <a:xfrm>
            <a:off x="6146915" y="3542441"/>
            <a:ext cx="1391164" cy="1194236"/>
          </a:xfrm>
          <a:custGeom>
            <a:avLst/>
            <a:gdLst>
              <a:gd name="connsiteX0" fmla="*/ 0 w 1391164"/>
              <a:gd name="connsiteY0" fmla="*/ 0 h 1194236"/>
              <a:gd name="connsiteX1" fmla="*/ 1391164 w 1391164"/>
              <a:gd name="connsiteY1" fmla="*/ 0 h 1194236"/>
              <a:gd name="connsiteX2" fmla="*/ 794045 w 1391164"/>
              <a:gd name="connsiteY2" fmla="*/ 1194236 h 1194236"/>
              <a:gd name="connsiteX3" fmla="*/ 0 w 1391164"/>
              <a:gd name="connsiteY3" fmla="*/ 0 h 11942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91164" h="1194236">
                <a:moveTo>
                  <a:pt x="0" y="0"/>
                </a:moveTo>
                <a:lnTo>
                  <a:pt x="1391164" y="0"/>
                </a:lnTo>
                <a:lnTo>
                  <a:pt x="794045" y="119423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293659B5-62C0-4A5B-B82B-198158F89892}"/>
              </a:ext>
            </a:extLst>
          </p:cNvPr>
          <p:cNvSpPr/>
          <p:nvPr/>
        </p:nvSpPr>
        <p:spPr>
          <a:xfrm>
            <a:off x="5304564" y="3568429"/>
            <a:ext cx="1590562" cy="1201143"/>
          </a:xfrm>
          <a:custGeom>
            <a:avLst/>
            <a:gdLst>
              <a:gd name="connsiteX0" fmla="*/ 791924 w 1590562"/>
              <a:gd name="connsiteY0" fmla="*/ 0 h 1201143"/>
              <a:gd name="connsiteX1" fmla="*/ 1590562 w 1590562"/>
              <a:gd name="connsiteY1" fmla="*/ 1201143 h 1201143"/>
              <a:gd name="connsiteX2" fmla="*/ 0 w 1590562"/>
              <a:gd name="connsiteY2" fmla="*/ 1201143 h 1201143"/>
              <a:gd name="connsiteX3" fmla="*/ 791924 w 1590562"/>
              <a:gd name="connsiteY3" fmla="*/ 0 h 1201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90562" h="1201143">
                <a:moveTo>
                  <a:pt x="791924" y="0"/>
                </a:moveTo>
                <a:lnTo>
                  <a:pt x="1590562" y="1201143"/>
                </a:lnTo>
                <a:lnTo>
                  <a:pt x="0" y="1201143"/>
                </a:lnTo>
                <a:lnTo>
                  <a:pt x="791924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CBD34A5A-60A4-4CF5-B6BB-E6B38A7D1B68}"/>
              </a:ext>
            </a:extLst>
          </p:cNvPr>
          <p:cNvSpPr/>
          <p:nvPr/>
        </p:nvSpPr>
        <p:spPr>
          <a:xfrm>
            <a:off x="3146803" y="1040226"/>
            <a:ext cx="5898396" cy="4955454"/>
          </a:xfrm>
          <a:custGeom>
            <a:avLst/>
            <a:gdLst>
              <a:gd name="connsiteX0" fmla="*/ 2107548 w 5898396"/>
              <a:gd name="connsiteY0" fmla="*/ 3703075 h 4955454"/>
              <a:gd name="connsiteX1" fmla="*/ 2120685 w 5898396"/>
              <a:gd name="connsiteY1" fmla="*/ 3729345 h 4955454"/>
              <a:gd name="connsiteX2" fmla="*/ 2157760 w 5898396"/>
              <a:gd name="connsiteY2" fmla="*/ 3729346 h 4955454"/>
              <a:gd name="connsiteX3" fmla="*/ 1349376 w 5898396"/>
              <a:gd name="connsiteY3" fmla="*/ 4955454 h 4955454"/>
              <a:gd name="connsiteX4" fmla="*/ 1302305 w 5898396"/>
              <a:gd name="connsiteY4" fmla="*/ 4924420 h 4955454"/>
              <a:gd name="connsiteX5" fmla="*/ 3794156 w 5898396"/>
              <a:gd name="connsiteY5" fmla="*/ 3696450 h 4955454"/>
              <a:gd name="connsiteX6" fmla="*/ 4605584 w 5898396"/>
              <a:gd name="connsiteY6" fmla="*/ 4916830 h 4955454"/>
              <a:gd name="connsiteX7" fmla="*/ 4558634 w 5898396"/>
              <a:gd name="connsiteY7" fmla="*/ 4948047 h 4955454"/>
              <a:gd name="connsiteX8" fmla="*/ 3748322 w 5898396"/>
              <a:gd name="connsiteY8" fmla="*/ 3729346 h 4955454"/>
              <a:gd name="connsiteX9" fmla="*/ 3777709 w 5898396"/>
              <a:gd name="connsiteY9" fmla="*/ 3729346 h 4955454"/>
              <a:gd name="connsiteX10" fmla="*/ 0 w 5898396"/>
              <a:gd name="connsiteY10" fmla="*/ 2445834 h 4955454"/>
              <a:gd name="connsiteX11" fmla="*/ 1507121 w 5898396"/>
              <a:gd name="connsiteY11" fmla="*/ 2445834 h 4955454"/>
              <a:gd name="connsiteX12" fmla="*/ 1493024 w 5898396"/>
              <a:gd name="connsiteY12" fmla="*/ 2474026 h 4955454"/>
              <a:gd name="connsiteX13" fmla="*/ 1507119 w 5898396"/>
              <a:gd name="connsiteY13" fmla="*/ 2502215 h 4955454"/>
              <a:gd name="connsiteX14" fmla="*/ 0 w 5898396"/>
              <a:gd name="connsiteY14" fmla="*/ 2502215 h 4955454"/>
              <a:gd name="connsiteX15" fmla="*/ 5898396 w 5898396"/>
              <a:gd name="connsiteY15" fmla="*/ 2445833 h 4955454"/>
              <a:gd name="connsiteX16" fmla="*/ 5898396 w 5898396"/>
              <a:gd name="connsiteY16" fmla="*/ 2502214 h 4955454"/>
              <a:gd name="connsiteX17" fmla="*/ 4391275 w 5898396"/>
              <a:gd name="connsiteY17" fmla="*/ 2502215 h 4955454"/>
              <a:gd name="connsiteX18" fmla="*/ 4405370 w 5898396"/>
              <a:gd name="connsiteY18" fmla="*/ 2474026 h 4955454"/>
              <a:gd name="connsiteX19" fmla="*/ 4391274 w 5898396"/>
              <a:gd name="connsiteY19" fmla="*/ 2445834 h 4955454"/>
              <a:gd name="connsiteX20" fmla="*/ 1339761 w 5898396"/>
              <a:gd name="connsiteY20" fmla="*/ 5063 h 4955454"/>
              <a:gd name="connsiteX21" fmla="*/ 2146708 w 5898396"/>
              <a:gd name="connsiteY21" fmla="*/ 1218705 h 4955454"/>
              <a:gd name="connsiteX22" fmla="*/ 2120684 w 5898396"/>
              <a:gd name="connsiteY22" fmla="*/ 1218705 h 4955454"/>
              <a:gd name="connsiteX23" fmla="*/ 2102794 w 5898396"/>
              <a:gd name="connsiteY23" fmla="*/ 1254487 h 4955454"/>
              <a:gd name="connsiteX24" fmla="*/ 1292811 w 5898396"/>
              <a:gd name="connsiteY24" fmla="*/ 36280 h 4955454"/>
              <a:gd name="connsiteX25" fmla="*/ 4549019 w 5898396"/>
              <a:gd name="connsiteY25" fmla="*/ 0 h 4955454"/>
              <a:gd name="connsiteX26" fmla="*/ 4596089 w 5898396"/>
              <a:gd name="connsiteY26" fmla="*/ 31034 h 4955454"/>
              <a:gd name="connsiteX27" fmla="*/ 3792950 w 5898396"/>
              <a:gd name="connsiteY27" fmla="*/ 1249188 h 4955454"/>
              <a:gd name="connsiteX28" fmla="*/ 3777708 w 5898396"/>
              <a:gd name="connsiteY28" fmla="*/ 1218705 h 4955454"/>
              <a:gd name="connsiteX29" fmla="*/ 3745515 w 5898396"/>
              <a:gd name="connsiteY29" fmla="*/ 1218706 h 49554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5898396" h="4955454">
                <a:moveTo>
                  <a:pt x="2107548" y="3703075"/>
                </a:moveTo>
                <a:lnTo>
                  <a:pt x="2120685" y="3729345"/>
                </a:lnTo>
                <a:lnTo>
                  <a:pt x="2157760" y="3729346"/>
                </a:lnTo>
                <a:lnTo>
                  <a:pt x="1349376" y="4955454"/>
                </a:lnTo>
                <a:lnTo>
                  <a:pt x="1302305" y="4924420"/>
                </a:lnTo>
                <a:close/>
                <a:moveTo>
                  <a:pt x="3794156" y="3696450"/>
                </a:moveTo>
                <a:lnTo>
                  <a:pt x="4605584" y="4916830"/>
                </a:lnTo>
                <a:lnTo>
                  <a:pt x="4558634" y="4948047"/>
                </a:lnTo>
                <a:lnTo>
                  <a:pt x="3748322" y="3729346"/>
                </a:lnTo>
                <a:lnTo>
                  <a:pt x="3777709" y="3729346"/>
                </a:lnTo>
                <a:close/>
                <a:moveTo>
                  <a:pt x="0" y="2445834"/>
                </a:moveTo>
                <a:lnTo>
                  <a:pt x="1507121" y="2445834"/>
                </a:lnTo>
                <a:lnTo>
                  <a:pt x="1493024" y="2474026"/>
                </a:lnTo>
                <a:lnTo>
                  <a:pt x="1507119" y="2502215"/>
                </a:lnTo>
                <a:lnTo>
                  <a:pt x="0" y="2502215"/>
                </a:lnTo>
                <a:close/>
                <a:moveTo>
                  <a:pt x="5898396" y="2445833"/>
                </a:moveTo>
                <a:lnTo>
                  <a:pt x="5898396" y="2502214"/>
                </a:lnTo>
                <a:lnTo>
                  <a:pt x="4391275" y="2502215"/>
                </a:lnTo>
                <a:lnTo>
                  <a:pt x="4405370" y="2474026"/>
                </a:lnTo>
                <a:lnTo>
                  <a:pt x="4391274" y="2445834"/>
                </a:lnTo>
                <a:close/>
                <a:moveTo>
                  <a:pt x="1339761" y="5063"/>
                </a:moveTo>
                <a:lnTo>
                  <a:pt x="2146708" y="1218705"/>
                </a:lnTo>
                <a:lnTo>
                  <a:pt x="2120684" y="1218705"/>
                </a:lnTo>
                <a:lnTo>
                  <a:pt x="2102794" y="1254487"/>
                </a:lnTo>
                <a:lnTo>
                  <a:pt x="1292811" y="36280"/>
                </a:lnTo>
                <a:close/>
                <a:moveTo>
                  <a:pt x="4549019" y="0"/>
                </a:moveTo>
                <a:lnTo>
                  <a:pt x="4596089" y="31034"/>
                </a:lnTo>
                <a:lnTo>
                  <a:pt x="3792950" y="1249188"/>
                </a:lnTo>
                <a:lnTo>
                  <a:pt x="3777708" y="1218705"/>
                </a:lnTo>
                <a:lnTo>
                  <a:pt x="3745515" y="1218706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A2CDA428-3E07-401D-BFE5-7E93E23CAF64}"/>
              </a:ext>
            </a:extLst>
          </p:cNvPr>
          <p:cNvGrpSpPr/>
          <p:nvPr/>
        </p:nvGrpSpPr>
        <p:grpSpPr>
          <a:xfrm>
            <a:off x="8182870" y="4034537"/>
            <a:ext cx="2937088" cy="1290153"/>
            <a:chOff x="8921977" y="4073386"/>
            <a:chExt cx="2937088" cy="1290153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2DE00CA0-4407-4136-BBC8-730C4469B37F}"/>
                </a:ext>
              </a:extLst>
            </p:cNvPr>
            <p:cNvSpPr txBox="1"/>
            <p:nvPr/>
          </p:nvSpPr>
          <p:spPr>
            <a:xfrm>
              <a:off x="8921977" y="4073386"/>
              <a:ext cx="2937088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dirty="0">
                  <a:solidFill>
                    <a:schemeClr val="accent3"/>
                  </a:solidFill>
                </a:rPr>
                <a:t>Lorem Ipsum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BF6B0138-CAF6-4760-871F-A3E286F9D052}"/>
                </a:ext>
              </a:extLst>
            </p:cNvPr>
            <p:cNvSpPr txBox="1"/>
            <p:nvPr/>
          </p:nvSpPr>
          <p:spPr>
            <a:xfrm>
              <a:off x="8929772" y="4532542"/>
              <a:ext cx="2929293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Lorem ipsum dolor sit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amet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,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nibh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 est. A magna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maecenas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,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quam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 magna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nec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quis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, lorem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nunc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.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Suspendisse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viverra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sodales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mauris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,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cras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 pharetra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proin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egestas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arcu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erat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 dolor, at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amet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. </a:t>
              </a: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FE3FB289-0B68-4EC0-9DD0-8DA5D42229DB}"/>
              </a:ext>
            </a:extLst>
          </p:cNvPr>
          <p:cNvGrpSpPr/>
          <p:nvPr/>
        </p:nvGrpSpPr>
        <p:grpSpPr>
          <a:xfrm>
            <a:off x="1048657" y="4034537"/>
            <a:ext cx="2937088" cy="1290153"/>
            <a:chOff x="332936" y="4652338"/>
            <a:chExt cx="2937088" cy="1290153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7AD8660B-E0FC-4E0B-92AF-79C1CA625424}"/>
                </a:ext>
              </a:extLst>
            </p:cNvPr>
            <p:cNvSpPr txBox="1"/>
            <p:nvPr/>
          </p:nvSpPr>
          <p:spPr>
            <a:xfrm>
              <a:off x="332936" y="4652338"/>
              <a:ext cx="2937088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dirty="0">
                  <a:solidFill>
                    <a:schemeClr val="accent5"/>
                  </a:solidFill>
                </a:rPr>
                <a:t>Lorem Ipsum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84627C4E-D393-460E-BB56-1EC74A02E036}"/>
                </a:ext>
              </a:extLst>
            </p:cNvPr>
            <p:cNvSpPr txBox="1"/>
            <p:nvPr/>
          </p:nvSpPr>
          <p:spPr>
            <a:xfrm>
              <a:off x="340731" y="5111494"/>
              <a:ext cx="2929293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Lorem ipsum dolor sit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amet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,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nibh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 est. A magna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maecenas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,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quam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 magna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nec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quis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, lorem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nunc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.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Suspendisse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viverra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sodales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mauris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,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cras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 pharetra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proin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egestas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arcu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erat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 dolor, at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amet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. 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E2A1889B-C201-4A69-AA68-634C7B5FB8E8}"/>
              </a:ext>
            </a:extLst>
          </p:cNvPr>
          <p:cNvGrpSpPr/>
          <p:nvPr/>
        </p:nvGrpSpPr>
        <p:grpSpPr>
          <a:xfrm>
            <a:off x="8190665" y="1563318"/>
            <a:ext cx="2937088" cy="1290153"/>
            <a:chOff x="8921977" y="1466725"/>
            <a:chExt cx="2937088" cy="1290153"/>
          </a:xfrm>
        </p:grpSpPr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663F46C9-5949-42B6-A9B0-B9341ADB3963}"/>
                </a:ext>
              </a:extLst>
            </p:cNvPr>
            <p:cNvSpPr txBox="1"/>
            <p:nvPr/>
          </p:nvSpPr>
          <p:spPr>
            <a:xfrm>
              <a:off x="8921977" y="1466725"/>
              <a:ext cx="2937088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dirty="0">
                  <a:solidFill>
                    <a:schemeClr val="accent2"/>
                  </a:solidFill>
                </a:rPr>
                <a:t>Lorem Ipsum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F0A4882D-9BAB-429C-81E7-A45B0D0511E5}"/>
                </a:ext>
              </a:extLst>
            </p:cNvPr>
            <p:cNvSpPr txBox="1"/>
            <p:nvPr/>
          </p:nvSpPr>
          <p:spPr>
            <a:xfrm>
              <a:off x="8929772" y="1925881"/>
              <a:ext cx="2929293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Lorem ipsum dolor sit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amet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,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nibh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 est. A magna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maecenas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,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quam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 magna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nec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quis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, lorem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nunc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.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Suspendisse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viverra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sodales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mauris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,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cras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 pharetra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proin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egestas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arcu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erat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 dolor, at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amet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. </a:t>
              </a: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CAA042D5-C8A3-49B9-B466-D5F434F0C206}"/>
              </a:ext>
            </a:extLst>
          </p:cNvPr>
          <p:cNvGrpSpPr/>
          <p:nvPr/>
        </p:nvGrpSpPr>
        <p:grpSpPr>
          <a:xfrm>
            <a:off x="1056452" y="1563318"/>
            <a:ext cx="2937088" cy="1290153"/>
            <a:chOff x="332936" y="2627766"/>
            <a:chExt cx="2937088" cy="1290153"/>
          </a:xfrm>
        </p:grpSpPr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1E4E35D0-71FA-4BA9-AA36-4401CB121223}"/>
                </a:ext>
              </a:extLst>
            </p:cNvPr>
            <p:cNvSpPr txBox="1"/>
            <p:nvPr/>
          </p:nvSpPr>
          <p:spPr>
            <a:xfrm>
              <a:off x="332936" y="2627766"/>
              <a:ext cx="2937088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dirty="0">
                  <a:solidFill>
                    <a:schemeClr val="accent6"/>
                  </a:solidFill>
                </a:rPr>
                <a:t>Lorem Ipsum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6A11E227-FD05-4E16-8900-13031C87BF42}"/>
                </a:ext>
              </a:extLst>
            </p:cNvPr>
            <p:cNvSpPr txBox="1"/>
            <p:nvPr/>
          </p:nvSpPr>
          <p:spPr>
            <a:xfrm>
              <a:off x="340731" y="3086922"/>
              <a:ext cx="2929293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Lorem ipsum dolor sit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amet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,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nibh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 est. A magna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maecenas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,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quam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 magna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nec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quis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, lorem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nunc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.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Suspendisse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viverra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sodales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mauris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,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cras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 pharetra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proin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egestas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arcu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erat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 dolor, at </a:t>
              </a:r>
              <a:r>
                <a:rPr lang="en-US" sz="1200" dirty="0" err="1">
                  <a:solidFill>
                    <a:schemeClr val="bg1">
                      <a:lumMod val="75000"/>
                    </a:schemeClr>
                  </a:solidFill>
                </a:rPr>
                <a:t>amet</a:t>
              </a:r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. </a:t>
              </a:r>
            </a:p>
          </p:txBody>
        </p: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F623D3F1-0EA6-4460-828E-4630643BFA33}"/>
              </a:ext>
            </a:extLst>
          </p:cNvPr>
          <p:cNvSpPr txBox="1"/>
          <p:nvPr/>
        </p:nvSpPr>
        <p:spPr>
          <a:xfrm>
            <a:off x="4627456" y="5534015"/>
            <a:ext cx="2937088" cy="461665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/>
            <a:r>
              <a:rPr lang="en-US" sz="2400" b="1" dirty="0">
                <a:solidFill>
                  <a:schemeClr val="accent4"/>
                </a:solidFill>
              </a:rPr>
              <a:t>Lorem Ipsum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F76A987-510B-405E-8803-F0E511FCDE49}"/>
              </a:ext>
            </a:extLst>
          </p:cNvPr>
          <p:cNvSpPr txBox="1"/>
          <p:nvPr/>
        </p:nvSpPr>
        <p:spPr>
          <a:xfrm>
            <a:off x="4627456" y="1040226"/>
            <a:ext cx="2937088" cy="461665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/>
            <a:r>
              <a:rPr lang="en-US" sz="2400" b="1" dirty="0">
                <a:solidFill>
                  <a:schemeClr val="bg2"/>
                </a:solidFill>
              </a:rPr>
              <a:t>Lorem Ipsum</a:t>
            </a:r>
          </a:p>
        </p:txBody>
      </p:sp>
      <p:pic>
        <p:nvPicPr>
          <p:cNvPr id="32" name="Graphic 31" descr="Chat">
            <a:extLst>
              <a:ext uri="{FF2B5EF4-FFF2-40B4-BE49-F238E27FC236}">
                <a16:creationId xmlns:a16="http://schemas.microsoft.com/office/drawing/2014/main" id="{F4E8595B-DFE6-4626-BDDD-22BAF3EC7C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520490" y="2753522"/>
            <a:ext cx="703338" cy="703338"/>
          </a:xfrm>
          <a:prstGeom prst="rect">
            <a:avLst/>
          </a:prstGeom>
        </p:spPr>
      </p:pic>
      <p:pic>
        <p:nvPicPr>
          <p:cNvPr id="34" name="Graphic 33" descr="Network">
            <a:extLst>
              <a:ext uri="{FF2B5EF4-FFF2-40B4-BE49-F238E27FC236}">
                <a16:creationId xmlns:a16="http://schemas.microsoft.com/office/drawing/2014/main" id="{2DE85C54-1C82-4522-B6CE-84942013228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966186" y="3561823"/>
            <a:ext cx="703338" cy="703338"/>
          </a:xfrm>
          <a:prstGeom prst="rect">
            <a:avLst/>
          </a:prstGeom>
        </p:spPr>
      </p:pic>
      <p:pic>
        <p:nvPicPr>
          <p:cNvPr id="36" name="Graphic 35" descr="Bullseye">
            <a:extLst>
              <a:ext uri="{FF2B5EF4-FFF2-40B4-BE49-F238E27FC236}">
                <a16:creationId xmlns:a16="http://schemas.microsoft.com/office/drawing/2014/main" id="{DA22AC5F-5420-4E47-A2AF-05329F12677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966186" y="2753522"/>
            <a:ext cx="703338" cy="703338"/>
          </a:xfrm>
          <a:prstGeom prst="rect">
            <a:avLst/>
          </a:prstGeom>
        </p:spPr>
      </p:pic>
      <p:pic>
        <p:nvPicPr>
          <p:cNvPr id="38" name="Graphic 37" descr="Bar chart">
            <a:extLst>
              <a:ext uri="{FF2B5EF4-FFF2-40B4-BE49-F238E27FC236}">
                <a16:creationId xmlns:a16="http://schemas.microsoft.com/office/drawing/2014/main" id="{C7FDFA70-8E93-4600-92DC-3BD2F4A586E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520490" y="3562200"/>
            <a:ext cx="703338" cy="703338"/>
          </a:xfrm>
          <a:prstGeom prst="rect">
            <a:avLst/>
          </a:prstGeom>
        </p:spPr>
      </p:pic>
      <p:pic>
        <p:nvPicPr>
          <p:cNvPr id="40" name="Graphic 39" descr="Lightbulb">
            <a:extLst>
              <a:ext uri="{FF2B5EF4-FFF2-40B4-BE49-F238E27FC236}">
                <a16:creationId xmlns:a16="http://schemas.microsoft.com/office/drawing/2014/main" id="{24D1C506-7967-481C-A490-B84FBBB4ED3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5740433" y="2356772"/>
            <a:ext cx="703338" cy="703338"/>
          </a:xfrm>
          <a:prstGeom prst="rect">
            <a:avLst/>
          </a:prstGeom>
        </p:spPr>
      </p:pic>
      <p:pic>
        <p:nvPicPr>
          <p:cNvPr id="42" name="Graphic 41" descr="Magnifying glass">
            <a:extLst>
              <a:ext uri="{FF2B5EF4-FFF2-40B4-BE49-F238E27FC236}">
                <a16:creationId xmlns:a16="http://schemas.microsoft.com/office/drawing/2014/main" id="{6B8AE8B6-4A34-4977-84C2-2F438B3B3C0D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5748176" y="3958510"/>
            <a:ext cx="703338" cy="703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64791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8454</TotalTime>
  <Words>366</Words>
  <PresentationFormat>Widescreen</PresentationFormat>
  <Paragraphs>28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Hexagon Infographic Diagram for PowerPoint</vt:lpstr>
      <vt:lpstr>Hexagon Infographic Diagram for PowerPoint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Hexagon Infographic Diagram for PowerPoint</dc:title>
  <dc:creator>PresentationGO.com</dc:creator>
  <dc:description>© Copyright PresentationGO.com</dc:description>
  <dcterms:created xsi:type="dcterms:W3CDTF">2014-11-26T05:14:11Z</dcterms:created>
  <dcterms:modified xsi:type="dcterms:W3CDTF">2018-03-31T00:42:59Z</dcterms:modified>
  <cp:category>Charts &amp; Diagrams</cp:category>
</cp:coreProperties>
</file>