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4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42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53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5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F846E76A-55CF-499F-A226-6E988F3B4FD2}"/>
              </a:ext>
            </a:extLst>
          </p:cNvPr>
          <p:cNvSpPr/>
          <p:nvPr/>
        </p:nvSpPr>
        <p:spPr>
          <a:xfrm>
            <a:off x="795790" y="1464491"/>
            <a:ext cx="2447924" cy="2447924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Diamond 83">
            <a:extLst>
              <a:ext uri="{FF2B5EF4-FFF2-40B4-BE49-F238E27FC236}">
                <a16:creationId xmlns:a16="http://schemas.microsoft.com/office/drawing/2014/main" id="{EE677CE6-B2F1-45CC-89F3-D99A2DEA8EB5}"/>
              </a:ext>
            </a:extLst>
          </p:cNvPr>
          <p:cNvSpPr/>
          <p:nvPr/>
        </p:nvSpPr>
        <p:spPr>
          <a:xfrm>
            <a:off x="795790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B295DCF7-6644-4E13-99BA-613332407263}"/>
              </a:ext>
            </a:extLst>
          </p:cNvPr>
          <p:cNvSpPr/>
          <p:nvPr/>
        </p:nvSpPr>
        <p:spPr>
          <a:xfrm>
            <a:off x="3513289" y="1795347"/>
            <a:ext cx="2447924" cy="2447924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Diamond 81">
            <a:extLst>
              <a:ext uri="{FF2B5EF4-FFF2-40B4-BE49-F238E27FC236}">
                <a16:creationId xmlns:a16="http://schemas.microsoft.com/office/drawing/2014/main" id="{FDE56BE4-CA2A-491C-8189-CCE5AFEBBEEF}"/>
              </a:ext>
            </a:extLst>
          </p:cNvPr>
          <p:cNvSpPr/>
          <p:nvPr/>
        </p:nvSpPr>
        <p:spPr>
          <a:xfrm>
            <a:off x="3513289" y="1464491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5B7A49FC-4560-4A03-85F4-E66B8D6C05B3}"/>
              </a:ext>
            </a:extLst>
          </p:cNvPr>
          <p:cNvSpPr/>
          <p:nvPr/>
        </p:nvSpPr>
        <p:spPr>
          <a:xfrm>
            <a:off x="6230788" y="1464491"/>
            <a:ext cx="2447924" cy="2447924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9CE3DA6A-880D-4CDD-9C90-22FF5FF98A4B}"/>
              </a:ext>
            </a:extLst>
          </p:cNvPr>
          <p:cNvSpPr/>
          <p:nvPr/>
        </p:nvSpPr>
        <p:spPr>
          <a:xfrm>
            <a:off x="6230788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Diamond 76">
            <a:extLst>
              <a:ext uri="{FF2B5EF4-FFF2-40B4-BE49-F238E27FC236}">
                <a16:creationId xmlns:a16="http://schemas.microsoft.com/office/drawing/2014/main" id="{47849565-4555-4214-80A5-70BECA3046E9}"/>
              </a:ext>
            </a:extLst>
          </p:cNvPr>
          <p:cNvSpPr/>
          <p:nvPr/>
        </p:nvSpPr>
        <p:spPr>
          <a:xfrm>
            <a:off x="8948286" y="1795347"/>
            <a:ext cx="2447924" cy="2447924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3D3F9FB-E70E-497B-AD14-116E412885A8}"/>
              </a:ext>
            </a:extLst>
          </p:cNvPr>
          <p:cNvGrpSpPr/>
          <p:nvPr/>
        </p:nvGrpSpPr>
        <p:grpSpPr>
          <a:xfrm>
            <a:off x="795790" y="4474369"/>
            <a:ext cx="2447924" cy="1474819"/>
            <a:chOff x="332936" y="2627766"/>
            <a:chExt cx="2937088" cy="147481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063CFF-61B9-481C-B1AC-5CBCF53C5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AC4C8CF-A5B9-4BCC-802D-DA7D097EDA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D64F09-EBEA-48FF-B839-95576BB66D92}"/>
              </a:ext>
            </a:extLst>
          </p:cNvPr>
          <p:cNvGrpSpPr/>
          <p:nvPr/>
        </p:nvGrpSpPr>
        <p:grpSpPr>
          <a:xfrm>
            <a:off x="3513289" y="4474369"/>
            <a:ext cx="2447924" cy="1474819"/>
            <a:chOff x="332936" y="2627766"/>
            <a:chExt cx="2937088" cy="147481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744AD18-7CBC-4E94-9E4E-DD676705D5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AD29A2-29A1-4282-BA57-E38278D6CF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84EFAF-48DE-4CFE-8533-5732AE2D1265}"/>
              </a:ext>
            </a:extLst>
          </p:cNvPr>
          <p:cNvGrpSpPr/>
          <p:nvPr/>
        </p:nvGrpSpPr>
        <p:grpSpPr>
          <a:xfrm>
            <a:off x="6230788" y="4474369"/>
            <a:ext cx="2447924" cy="1474819"/>
            <a:chOff x="332936" y="2627766"/>
            <a:chExt cx="2937088" cy="14748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318C88-6734-4255-AFB6-78122699B1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EDAD29F-6752-4161-BA9B-BEDD593D60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898F3C-2AE0-4866-9F1A-9119AA7DA065}"/>
              </a:ext>
            </a:extLst>
          </p:cNvPr>
          <p:cNvGrpSpPr/>
          <p:nvPr/>
        </p:nvGrpSpPr>
        <p:grpSpPr>
          <a:xfrm>
            <a:off x="8948286" y="4474369"/>
            <a:ext cx="2447924" cy="1474819"/>
            <a:chOff x="332936" y="2627766"/>
            <a:chExt cx="2937088" cy="147481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736FB6-3BB6-45B1-A987-57D0F9A5735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ABB3B4-F0F2-4831-8D1D-6F18AC9BDCF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0EB0F892-908B-4E36-96BD-BBD9F26E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2552" y="2562109"/>
            <a:ext cx="914400" cy="914400"/>
          </a:xfrm>
          <a:prstGeom prst="rect">
            <a:avLst/>
          </a:prstGeom>
        </p:spPr>
      </p:pic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5896491A-58F0-456A-918D-9599592F1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0051" y="2183744"/>
            <a:ext cx="914400" cy="914400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0EF39BF8-E49C-4826-B86B-3C818D142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7550" y="2577333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B55229-DBE3-4909-8962-E9D210B61D07}"/>
              </a:ext>
            </a:extLst>
          </p:cNvPr>
          <p:cNvSpPr/>
          <p:nvPr/>
        </p:nvSpPr>
        <p:spPr>
          <a:xfrm rot="18900000">
            <a:off x="849311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F76EE38-BFF7-403B-B971-FE4224CF4BD3}"/>
              </a:ext>
            </a:extLst>
          </p:cNvPr>
          <p:cNvSpPr/>
          <p:nvPr/>
        </p:nvSpPr>
        <p:spPr>
          <a:xfrm rot="18900000">
            <a:off x="3566810" y="19990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513AC20-908E-4727-A1F1-C10F93431C74}"/>
              </a:ext>
            </a:extLst>
          </p:cNvPr>
          <p:cNvSpPr/>
          <p:nvPr/>
        </p:nvSpPr>
        <p:spPr>
          <a:xfrm rot="18900000">
            <a:off x="6284309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8" name="Diamond 77">
            <a:extLst>
              <a:ext uri="{FF2B5EF4-FFF2-40B4-BE49-F238E27FC236}">
                <a16:creationId xmlns:a16="http://schemas.microsoft.com/office/drawing/2014/main" id="{557A4CC5-363A-4720-878C-C1B940E3706C}"/>
              </a:ext>
            </a:extLst>
          </p:cNvPr>
          <p:cNvSpPr/>
          <p:nvPr/>
        </p:nvSpPr>
        <p:spPr>
          <a:xfrm>
            <a:off x="8948286" y="1464491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A8FD22BB-85C8-46D0-A537-FC8B66E9E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15048" y="2183744"/>
            <a:ext cx="914400" cy="914400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D3308A36-283A-4968-9A72-E636F68501A4}"/>
              </a:ext>
            </a:extLst>
          </p:cNvPr>
          <p:cNvSpPr/>
          <p:nvPr/>
        </p:nvSpPr>
        <p:spPr>
          <a:xfrm rot="18900000">
            <a:off x="9001807" y="19990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19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F846E76A-55CF-499F-A226-6E988F3B4FD2}"/>
              </a:ext>
            </a:extLst>
          </p:cNvPr>
          <p:cNvSpPr/>
          <p:nvPr/>
        </p:nvSpPr>
        <p:spPr>
          <a:xfrm>
            <a:off x="795790" y="1464491"/>
            <a:ext cx="2447924" cy="2447924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Diamond 83">
            <a:extLst>
              <a:ext uri="{FF2B5EF4-FFF2-40B4-BE49-F238E27FC236}">
                <a16:creationId xmlns:a16="http://schemas.microsoft.com/office/drawing/2014/main" id="{EE677CE6-B2F1-45CC-89F3-D99A2DEA8EB5}"/>
              </a:ext>
            </a:extLst>
          </p:cNvPr>
          <p:cNvSpPr/>
          <p:nvPr/>
        </p:nvSpPr>
        <p:spPr>
          <a:xfrm>
            <a:off x="795790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B295DCF7-6644-4E13-99BA-613332407263}"/>
              </a:ext>
            </a:extLst>
          </p:cNvPr>
          <p:cNvSpPr/>
          <p:nvPr/>
        </p:nvSpPr>
        <p:spPr>
          <a:xfrm>
            <a:off x="3513289" y="1464491"/>
            <a:ext cx="2447924" cy="2447924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Diamond 81">
            <a:extLst>
              <a:ext uri="{FF2B5EF4-FFF2-40B4-BE49-F238E27FC236}">
                <a16:creationId xmlns:a16="http://schemas.microsoft.com/office/drawing/2014/main" id="{FDE56BE4-CA2A-491C-8189-CCE5AFEBBEEF}"/>
              </a:ext>
            </a:extLst>
          </p:cNvPr>
          <p:cNvSpPr/>
          <p:nvPr/>
        </p:nvSpPr>
        <p:spPr>
          <a:xfrm>
            <a:off x="3513289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5B7A49FC-4560-4A03-85F4-E66B8D6C05B3}"/>
              </a:ext>
            </a:extLst>
          </p:cNvPr>
          <p:cNvSpPr/>
          <p:nvPr/>
        </p:nvSpPr>
        <p:spPr>
          <a:xfrm>
            <a:off x="6230788" y="1464491"/>
            <a:ext cx="2447924" cy="2447924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9CE3DA6A-880D-4CDD-9C90-22FF5FF98A4B}"/>
              </a:ext>
            </a:extLst>
          </p:cNvPr>
          <p:cNvSpPr/>
          <p:nvPr/>
        </p:nvSpPr>
        <p:spPr>
          <a:xfrm>
            <a:off x="6230788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Diamond 76">
            <a:extLst>
              <a:ext uri="{FF2B5EF4-FFF2-40B4-BE49-F238E27FC236}">
                <a16:creationId xmlns:a16="http://schemas.microsoft.com/office/drawing/2014/main" id="{47849565-4555-4214-80A5-70BECA3046E9}"/>
              </a:ext>
            </a:extLst>
          </p:cNvPr>
          <p:cNvSpPr/>
          <p:nvPr/>
        </p:nvSpPr>
        <p:spPr>
          <a:xfrm>
            <a:off x="8948286" y="1464491"/>
            <a:ext cx="2447924" cy="2447924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Diamond 77">
            <a:extLst>
              <a:ext uri="{FF2B5EF4-FFF2-40B4-BE49-F238E27FC236}">
                <a16:creationId xmlns:a16="http://schemas.microsoft.com/office/drawing/2014/main" id="{557A4CC5-363A-4720-878C-C1B940E3706C}"/>
              </a:ext>
            </a:extLst>
          </p:cNvPr>
          <p:cNvSpPr/>
          <p:nvPr/>
        </p:nvSpPr>
        <p:spPr>
          <a:xfrm>
            <a:off x="8948286" y="1795347"/>
            <a:ext cx="2447924" cy="2447924"/>
          </a:xfrm>
          <a:prstGeom prst="diamond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3D3F9FB-E70E-497B-AD14-116E412885A8}"/>
              </a:ext>
            </a:extLst>
          </p:cNvPr>
          <p:cNvGrpSpPr/>
          <p:nvPr/>
        </p:nvGrpSpPr>
        <p:grpSpPr>
          <a:xfrm>
            <a:off x="795790" y="4474369"/>
            <a:ext cx="2447924" cy="1474819"/>
            <a:chOff x="332936" y="2627766"/>
            <a:chExt cx="2937088" cy="147481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063CFF-61B9-481C-B1AC-5CBCF53C5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AC4C8CF-A5B9-4BCC-802D-DA7D097EDA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D64F09-EBEA-48FF-B839-95576BB66D92}"/>
              </a:ext>
            </a:extLst>
          </p:cNvPr>
          <p:cNvGrpSpPr/>
          <p:nvPr/>
        </p:nvGrpSpPr>
        <p:grpSpPr>
          <a:xfrm>
            <a:off x="3513289" y="4474369"/>
            <a:ext cx="2447924" cy="1474819"/>
            <a:chOff x="332936" y="2627766"/>
            <a:chExt cx="2937088" cy="147481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744AD18-7CBC-4E94-9E4E-DD676705D5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AD29A2-29A1-4282-BA57-E38278D6CF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84EFAF-48DE-4CFE-8533-5732AE2D1265}"/>
              </a:ext>
            </a:extLst>
          </p:cNvPr>
          <p:cNvGrpSpPr/>
          <p:nvPr/>
        </p:nvGrpSpPr>
        <p:grpSpPr>
          <a:xfrm>
            <a:off x="6230788" y="4474369"/>
            <a:ext cx="2447924" cy="1474819"/>
            <a:chOff x="332936" y="2627766"/>
            <a:chExt cx="2937088" cy="14748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318C88-6734-4255-AFB6-78122699B1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EDAD29F-6752-4161-BA9B-BEDD593D60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898F3C-2AE0-4866-9F1A-9119AA7DA065}"/>
              </a:ext>
            </a:extLst>
          </p:cNvPr>
          <p:cNvGrpSpPr/>
          <p:nvPr/>
        </p:nvGrpSpPr>
        <p:grpSpPr>
          <a:xfrm>
            <a:off x="8948286" y="4474369"/>
            <a:ext cx="2447924" cy="1474819"/>
            <a:chOff x="332936" y="2627766"/>
            <a:chExt cx="2937088" cy="147481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736FB6-3BB6-45B1-A987-57D0F9A5735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ABB3B4-F0F2-4831-8D1D-6F18AC9BDCF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0EB0F892-908B-4E36-96BD-BBD9F26E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2552" y="2562109"/>
            <a:ext cx="914400" cy="914400"/>
          </a:xfrm>
          <a:prstGeom prst="rect">
            <a:avLst/>
          </a:prstGeom>
        </p:spPr>
      </p:pic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5896491A-58F0-456A-918D-9599592F1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0051" y="2577333"/>
            <a:ext cx="914400" cy="914400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0EF39BF8-E49C-4826-B86B-3C818D142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7550" y="2577333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A8FD22BB-85C8-46D0-A537-FC8B66E9E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15048" y="2514600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B55229-DBE3-4909-8962-E9D210B61D07}"/>
              </a:ext>
            </a:extLst>
          </p:cNvPr>
          <p:cNvSpPr/>
          <p:nvPr/>
        </p:nvSpPr>
        <p:spPr>
          <a:xfrm rot="18900000">
            <a:off x="849311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F76EE38-BFF7-403B-B971-FE4224CF4BD3}"/>
              </a:ext>
            </a:extLst>
          </p:cNvPr>
          <p:cNvSpPr/>
          <p:nvPr/>
        </p:nvSpPr>
        <p:spPr>
          <a:xfrm rot="18900000">
            <a:off x="3566810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513AC20-908E-4727-A1F1-C10F93431C74}"/>
              </a:ext>
            </a:extLst>
          </p:cNvPr>
          <p:cNvSpPr/>
          <p:nvPr/>
        </p:nvSpPr>
        <p:spPr>
          <a:xfrm rot="18900000">
            <a:off x="6284309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3308A36-283A-4968-9A72-E636F68501A4}"/>
              </a:ext>
            </a:extLst>
          </p:cNvPr>
          <p:cNvSpPr/>
          <p:nvPr/>
        </p:nvSpPr>
        <p:spPr>
          <a:xfrm rot="18900000">
            <a:off x="9001807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64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Square List Diagram for PowerPoint</a:t>
            </a: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F846E76A-55CF-499F-A226-6E988F3B4FD2}"/>
              </a:ext>
            </a:extLst>
          </p:cNvPr>
          <p:cNvSpPr/>
          <p:nvPr/>
        </p:nvSpPr>
        <p:spPr>
          <a:xfrm>
            <a:off x="795790" y="1464491"/>
            <a:ext cx="2447924" cy="2447924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Diamond 83">
            <a:extLst>
              <a:ext uri="{FF2B5EF4-FFF2-40B4-BE49-F238E27FC236}">
                <a16:creationId xmlns:a16="http://schemas.microsoft.com/office/drawing/2014/main" id="{EE677CE6-B2F1-45CC-89F3-D99A2DEA8EB5}"/>
              </a:ext>
            </a:extLst>
          </p:cNvPr>
          <p:cNvSpPr/>
          <p:nvPr/>
        </p:nvSpPr>
        <p:spPr>
          <a:xfrm>
            <a:off x="795790" y="1795347"/>
            <a:ext cx="2447924" cy="244792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B295DCF7-6644-4E13-99BA-613332407263}"/>
              </a:ext>
            </a:extLst>
          </p:cNvPr>
          <p:cNvSpPr/>
          <p:nvPr/>
        </p:nvSpPr>
        <p:spPr>
          <a:xfrm>
            <a:off x="3513289" y="1464491"/>
            <a:ext cx="2447924" cy="2447924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Diamond 81">
            <a:extLst>
              <a:ext uri="{FF2B5EF4-FFF2-40B4-BE49-F238E27FC236}">
                <a16:creationId xmlns:a16="http://schemas.microsoft.com/office/drawing/2014/main" id="{FDE56BE4-CA2A-491C-8189-CCE5AFEBBEEF}"/>
              </a:ext>
            </a:extLst>
          </p:cNvPr>
          <p:cNvSpPr/>
          <p:nvPr/>
        </p:nvSpPr>
        <p:spPr>
          <a:xfrm>
            <a:off x="3513289" y="1795347"/>
            <a:ext cx="2447924" cy="244792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Diamond 78">
            <a:extLst>
              <a:ext uri="{FF2B5EF4-FFF2-40B4-BE49-F238E27FC236}">
                <a16:creationId xmlns:a16="http://schemas.microsoft.com/office/drawing/2014/main" id="{5B7A49FC-4560-4A03-85F4-E66B8D6C05B3}"/>
              </a:ext>
            </a:extLst>
          </p:cNvPr>
          <p:cNvSpPr/>
          <p:nvPr/>
        </p:nvSpPr>
        <p:spPr>
          <a:xfrm>
            <a:off x="6230788" y="1464491"/>
            <a:ext cx="2447924" cy="2447924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Diamond 79">
            <a:extLst>
              <a:ext uri="{FF2B5EF4-FFF2-40B4-BE49-F238E27FC236}">
                <a16:creationId xmlns:a16="http://schemas.microsoft.com/office/drawing/2014/main" id="{9CE3DA6A-880D-4CDD-9C90-22FF5FF98A4B}"/>
              </a:ext>
            </a:extLst>
          </p:cNvPr>
          <p:cNvSpPr/>
          <p:nvPr/>
        </p:nvSpPr>
        <p:spPr>
          <a:xfrm>
            <a:off x="6230788" y="1795347"/>
            <a:ext cx="2447924" cy="244792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Diamond 76">
            <a:extLst>
              <a:ext uri="{FF2B5EF4-FFF2-40B4-BE49-F238E27FC236}">
                <a16:creationId xmlns:a16="http://schemas.microsoft.com/office/drawing/2014/main" id="{47849565-4555-4214-80A5-70BECA3046E9}"/>
              </a:ext>
            </a:extLst>
          </p:cNvPr>
          <p:cNvSpPr/>
          <p:nvPr/>
        </p:nvSpPr>
        <p:spPr>
          <a:xfrm>
            <a:off x="8948286" y="1464491"/>
            <a:ext cx="2447924" cy="2447924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Diamond 77">
            <a:extLst>
              <a:ext uri="{FF2B5EF4-FFF2-40B4-BE49-F238E27FC236}">
                <a16:creationId xmlns:a16="http://schemas.microsoft.com/office/drawing/2014/main" id="{557A4CC5-363A-4720-878C-C1B940E3706C}"/>
              </a:ext>
            </a:extLst>
          </p:cNvPr>
          <p:cNvSpPr/>
          <p:nvPr/>
        </p:nvSpPr>
        <p:spPr>
          <a:xfrm>
            <a:off x="8948286" y="1795347"/>
            <a:ext cx="2447924" cy="244792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 sz="24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3D3F9FB-E70E-497B-AD14-116E412885A8}"/>
              </a:ext>
            </a:extLst>
          </p:cNvPr>
          <p:cNvGrpSpPr/>
          <p:nvPr/>
        </p:nvGrpSpPr>
        <p:grpSpPr>
          <a:xfrm>
            <a:off x="795790" y="4474369"/>
            <a:ext cx="2447924" cy="1474819"/>
            <a:chOff x="332936" y="2627766"/>
            <a:chExt cx="2937088" cy="147481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063CFF-61B9-481C-B1AC-5CBCF53C5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AC4C8CF-A5B9-4BCC-802D-DA7D097EDA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D64F09-EBEA-48FF-B839-95576BB66D92}"/>
              </a:ext>
            </a:extLst>
          </p:cNvPr>
          <p:cNvGrpSpPr/>
          <p:nvPr/>
        </p:nvGrpSpPr>
        <p:grpSpPr>
          <a:xfrm>
            <a:off x="3513289" y="4474369"/>
            <a:ext cx="2447924" cy="1474819"/>
            <a:chOff x="332936" y="2627766"/>
            <a:chExt cx="2937088" cy="147481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744AD18-7CBC-4E94-9E4E-DD676705D5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AD29A2-29A1-4282-BA57-E38278D6CF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784EFAF-48DE-4CFE-8533-5732AE2D1265}"/>
              </a:ext>
            </a:extLst>
          </p:cNvPr>
          <p:cNvGrpSpPr/>
          <p:nvPr/>
        </p:nvGrpSpPr>
        <p:grpSpPr>
          <a:xfrm>
            <a:off x="6230788" y="4474369"/>
            <a:ext cx="2447924" cy="1474819"/>
            <a:chOff x="332936" y="2627766"/>
            <a:chExt cx="2937088" cy="14748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318C88-6734-4255-AFB6-78122699B1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EDAD29F-6752-4161-BA9B-BEDD593D60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898F3C-2AE0-4866-9F1A-9119AA7DA065}"/>
              </a:ext>
            </a:extLst>
          </p:cNvPr>
          <p:cNvGrpSpPr/>
          <p:nvPr/>
        </p:nvGrpSpPr>
        <p:grpSpPr>
          <a:xfrm>
            <a:off x="8948286" y="4474369"/>
            <a:ext cx="2447924" cy="1474819"/>
            <a:chOff x="332936" y="2627766"/>
            <a:chExt cx="2937088" cy="147481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736FB6-3BB6-45B1-A987-57D0F9A5735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ABB3B4-F0F2-4831-8D1D-6F18AC9BDCF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0EB0F892-908B-4E36-96BD-BBD9F26E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2552" y="2562109"/>
            <a:ext cx="914400" cy="914400"/>
          </a:xfrm>
          <a:prstGeom prst="rect">
            <a:avLst/>
          </a:prstGeom>
        </p:spPr>
      </p:pic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5896491A-58F0-456A-918D-9599592F1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0051" y="2577333"/>
            <a:ext cx="914400" cy="914400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0EF39BF8-E49C-4826-B86B-3C818D142E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7550" y="2577333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A8FD22BB-85C8-46D0-A537-FC8B66E9E0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15048" y="2514600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B55229-DBE3-4909-8962-E9D210B61D07}"/>
              </a:ext>
            </a:extLst>
          </p:cNvPr>
          <p:cNvSpPr/>
          <p:nvPr/>
        </p:nvSpPr>
        <p:spPr>
          <a:xfrm rot="18900000">
            <a:off x="849311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F76EE38-BFF7-403B-B971-FE4224CF4BD3}"/>
              </a:ext>
            </a:extLst>
          </p:cNvPr>
          <p:cNvSpPr/>
          <p:nvPr/>
        </p:nvSpPr>
        <p:spPr>
          <a:xfrm rot="18900000">
            <a:off x="3566810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513AC20-908E-4727-A1F1-C10F93431C74}"/>
              </a:ext>
            </a:extLst>
          </p:cNvPr>
          <p:cNvSpPr/>
          <p:nvPr/>
        </p:nvSpPr>
        <p:spPr>
          <a:xfrm rot="18900000">
            <a:off x="6284309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3308A36-283A-4968-9A72-E636F68501A4}"/>
              </a:ext>
            </a:extLst>
          </p:cNvPr>
          <p:cNvSpPr/>
          <p:nvPr/>
        </p:nvSpPr>
        <p:spPr>
          <a:xfrm rot="18900000">
            <a:off x="9001807" y="232993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Lorem Ipsum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2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555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List Diagram for PowerPoint</vt:lpstr>
      <vt:lpstr>Square List Diagram for PowerPoint</vt:lpstr>
      <vt:lpstr>Square List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List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2018-05-03T16:44:49Z</dcterms:modified>
  <cp:category>Charts &amp; Diagrams</cp:category>
</cp:coreProperties>
</file>