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13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7.png"/><Relationship Id="rId18" Type="http://schemas.openxmlformats.org/officeDocument/2006/relationships/image" Target="../media/image6.svg"/><Relationship Id="rId26" Type="http://schemas.openxmlformats.org/officeDocument/2006/relationships/image" Target="../media/image14.svg"/><Relationship Id="rId3" Type="http://schemas.openxmlformats.org/officeDocument/2006/relationships/image" Target="../media/image19.png"/><Relationship Id="rId21" Type="http://schemas.openxmlformats.org/officeDocument/2006/relationships/image" Target="../media/image15.png"/><Relationship Id="rId7" Type="http://schemas.openxmlformats.org/officeDocument/2006/relationships/image" Target="../media/image23.png"/><Relationship Id="rId12" Type="http://schemas.openxmlformats.org/officeDocument/2006/relationships/image" Target="../media/image26.svg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5.png"/><Relationship Id="rId24" Type="http://schemas.openxmlformats.org/officeDocument/2006/relationships/image" Target="../media/image12.svg"/><Relationship Id="rId5" Type="http://schemas.openxmlformats.org/officeDocument/2006/relationships/image" Target="../media/image21.png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image" Target="../media/image10.svg"/><Relationship Id="rId19" Type="http://schemas.openxmlformats.org/officeDocument/2006/relationships/image" Target="../media/image7.png"/><Relationship Id="rId4" Type="http://schemas.openxmlformats.org/officeDocument/2006/relationships/image" Target="../media/image20.svg"/><Relationship Id="rId9" Type="http://schemas.openxmlformats.org/officeDocument/2006/relationships/image" Target="../media/image9.png"/><Relationship Id="rId14" Type="http://schemas.openxmlformats.org/officeDocument/2006/relationships/image" Target="../media/image28.svg"/><Relationship Id="rId22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D72EE45F-4AFE-4202-9DBA-287D0E27378E}"/>
              </a:ext>
            </a:extLst>
          </p:cNvPr>
          <p:cNvGrpSpPr/>
          <p:nvPr/>
        </p:nvGrpSpPr>
        <p:grpSpPr>
          <a:xfrm>
            <a:off x="3786217" y="972796"/>
            <a:ext cx="4617720" cy="5175504"/>
            <a:chOff x="2659656" y="1391044"/>
            <a:chExt cx="3830800" cy="4298190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F03A85F-ADC7-42AC-9CED-04F2DFF036D1}"/>
                </a:ext>
              </a:extLst>
            </p:cNvPr>
            <p:cNvSpPr>
              <a:spLocks noChangeAspect="1"/>
            </p:cNvSpPr>
            <p:nvPr/>
          </p:nvSpPr>
          <p:spPr>
            <a:xfrm rot="14400000">
              <a:off x="3064428" y="3773833"/>
              <a:ext cx="2553868" cy="1276933"/>
            </a:xfrm>
            <a:custGeom>
              <a:avLst/>
              <a:gdLst>
                <a:gd name="connsiteX0" fmla="*/ 2551297 w 2553868"/>
                <a:gd name="connsiteY0" fmla="*/ 1226015 h 1276933"/>
                <a:gd name="connsiteX1" fmla="*/ 2532113 w 2553868"/>
                <a:gd name="connsiteY1" fmla="*/ 1111685 h 1276933"/>
                <a:gd name="connsiteX2" fmla="*/ 2339583 w 2553868"/>
                <a:gd name="connsiteY2" fmla="*/ 799574 h 1276933"/>
                <a:gd name="connsiteX3" fmla="*/ 2234634 w 2553868"/>
                <a:gd name="connsiteY3" fmla="*/ 724004 h 1276933"/>
                <a:gd name="connsiteX4" fmla="*/ 2234634 w 2553868"/>
                <a:gd name="connsiteY4" fmla="*/ 724004 h 1276933"/>
                <a:gd name="connsiteX5" fmla="*/ 2118271 w 2553868"/>
                <a:gd name="connsiteY5" fmla="*/ 664434 h 1276933"/>
                <a:gd name="connsiteX6" fmla="*/ 490311 w 2553868"/>
                <a:gd name="connsiteY6" fmla="*/ 1191394 h 1276933"/>
                <a:gd name="connsiteX7" fmla="*/ 446522 w 2553868"/>
                <a:gd name="connsiteY7" fmla="*/ 1276933 h 1276933"/>
                <a:gd name="connsiteX8" fmla="*/ 0 w 2553868"/>
                <a:gd name="connsiteY8" fmla="*/ 1276933 h 1276933"/>
                <a:gd name="connsiteX9" fmla="*/ 1276934 w 2553868"/>
                <a:gd name="connsiteY9" fmla="*/ 0 h 1276933"/>
                <a:gd name="connsiteX10" fmla="*/ 2547275 w 2553868"/>
                <a:gd name="connsiteY10" fmla="*/ 1146374 h 1276933"/>
                <a:gd name="connsiteX11" fmla="*/ 2553868 w 2553868"/>
                <a:gd name="connsiteY11" fmla="*/ 1276933 h 1276933"/>
                <a:gd name="connsiteX12" fmla="*/ 2551215 w 2553868"/>
                <a:gd name="connsiteY12" fmla="*/ 1276933 h 1276933"/>
                <a:gd name="connsiteX13" fmla="*/ 2552124 w 2553868"/>
                <a:gd name="connsiteY13" fmla="*/ 1242398 h 127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53868" h="1276933">
                  <a:moveTo>
                    <a:pt x="2551297" y="1226015"/>
                  </a:moveTo>
                  <a:lnTo>
                    <a:pt x="2532113" y="1111685"/>
                  </a:lnTo>
                  <a:cubicBezTo>
                    <a:pt x="2500395" y="993312"/>
                    <a:pt x="2434809" y="884014"/>
                    <a:pt x="2339583" y="799574"/>
                  </a:cubicBezTo>
                  <a:lnTo>
                    <a:pt x="2234634" y="724004"/>
                  </a:lnTo>
                  <a:lnTo>
                    <a:pt x="2234634" y="724004"/>
                  </a:lnTo>
                  <a:lnTo>
                    <a:pt x="2118271" y="664434"/>
                  </a:lnTo>
                  <a:cubicBezTo>
                    <a:pt x="1527940" y="399114"/>
                    <a:pt x="820888" y="618818"/>
                    <a:pt x="490311" y="1191394"/>
                  </a:cubicBezTo>
                  <a:lnTo>
                    <a:pt x="446522" y="1276933"/>
                  </a:lnTo>
                  <a:lnTo>
                    <a:pt x="0" y="1276933"/>
                  </a:lnTo>
                  <a:cubicBezTo>
                    <a:pt x="0" y="571703"/>
                    <a:pt x="571703" y="0"/>
                    <a:pt x="1276934" y="0"/>
                  </a:cubicBezTo>
                  <a:cubicBezTo>
                    <a:pt x="1938088" y="0"/>
                    <a:pt x="2481883" y="502474"/>
                    <a:pt x="2547275" y="1146374"/>
                  </a:cubicBezTo>
                  <a:close/>
                  <a:moveTo>
                    <a:pt x="2553868" y="1276933"/>
                  </a:moveTo>
                  <a:lnTo>
                    <a:pt x="2551215" y="1276933"/>
                  </a:lnTo>
                  <a:lnTo>
                    <a:pt x="2552124" y="124239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D837B3E-3F04-40BC-B262-492F9F390620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3939885" y="3540139"/>
              <a:ext cx="2550571" cy="1276933"/>
            </a:xfrm>
            <a:custGeom>
              <a:avLst/>
              <a:gdLst>
                <a:gd name="connsiteX0" fmla="*/ 2044074 w 2550571"/>
                <a:gd name="connsiteY0" fmla="*/ 651438 h 1276933"/>
                <a:gd name="connsiteX1" fmla="*/ 1927946 w 2550571"/>
                <a:gd name="connsiteY1" fmla="*/ 639731 h 1276933"/>
                <a:gd name="connsiteX2" fmla="*/ 1927946 w 2550571"/>
                <a:gd name="connsiteY2" fmla="*/ 639731 h 1276933"/>
                <a:gd name="connsiteX3" fmla="*/ 446520 w 2550571"/>
                <a:gd name="connsiteY3" fmla="*/ 1276933 h 1276933"/>
                <a:gd name="connsiteX4" fmla="*/ 0 w 2550571"/>
                <a:gd name="connsiteY4" fmla="*/ 1276933 h 1276933"/>
                <a:gd name="connsiteX5" fmla="*/ 1276934 w 2550571"/>
                <a:gd name="connsiteY5" fmla="*/ 0 h 1276933"/>
                <a:gd name="connsiteX6" fmla="*/ 2547274 w 2550571"/>
                <a:gd name="connsiteY6" fmla="*/ 1146375 h 1276933"/>
                <a:gd name="connsiteX7" fmla="*/ 2550571 w 2550571"/>
                <a:gd name="connsiteY7" fmla="*/ 1211653 h 1276933"/>
                <a:gd name="connsiteX8" fmla="*/ 2540896 w 2550571"/>
                <a:gd name="connsiteY8" fmla="*/ 1148260 h 1276933"/>
                <a:gd name="connsiteX9" fmla="*/ 2272374 w 2550571"/>
                <a:gd name="connsiteY9" fmla="*/ 747507 h 1276933"/>
                <a:gd name="connsiteX10" fmla="*/ 2233307 w 2550571"/>
                <a:gd name="connsiteY10" fmla="*/ 726303 h 1276933"/>
                <a:gd name="connsiteX11" fmla="*/ 2234634 w 2550571"/>
                <a:gd name="connsiteY11" fmla="*/ 724005 h 1276933"/>
                <a:gd name="connsiteX12" fmla="*/ 490310 w 2550571"/>
                <a:gd name="connsiteY12" fmla="*/ 1191395 h 1276933"/>
                <a:gd name="connsiteX0" fmla="*/ 2044074 w 2550571"/>
                <a:gd name="connsiteY0" fmla="*/ 651438 h 1276933"/>
                <a:gd name="connsiteX1" fmla="*/ 1927946 w 2550571"/>
                <a:gd name="connsiteY1" fmla="*/ 639731 h 1276933"/>
                <a:gd name="connsiteX2" fmla="*/ 2044074 w 2550571"/>
                <a:gd name="connsiteY2" fmla="*/ 651438 h 1276933"/>
                <a:gd name="connsiteX3" fmla="*/ 446520 w 2550571"/>
                <a:gd name="connsiteY3" fmla="*/ 1276933 h 1276933"/>
                <a:gd name="connsiteX4" fmla="*/ 0 w 2550571"/>
                <a:gd name="connsiteY4" fmla="*/ 1276933 h 1276933"/>
                <a:gd name="connsiteX5" fmla="*/ 1276934 w 2550571"/>
                <a:gd name="connsiteY5" fmla="*/ 0 h 1276933"/>
                <a:gd name="connsiteX6" fmla="*/ 2547274 w 2550571"/>
                <a:gd name="connsiteY6" fmla="*/ 1146375 h 1276933"/>
                <a:gd name="connsiteX7" fmla="*/ 2550571 w 2550571"/>
                <a:gd name="connsiteY7" fmla="*/ 1211653 h 1276933"/>
                <a:gd name="connsiteX8" fmla="*/ 2540896 w 2550571"/>
                <a:gd name="connsiteY8" fmla="*/ 1148260 h 1276933"/>
                <a:gd name="connsiteX9" fmla="*/ 2272374 w 2550571"/>
                <a:gd name="connsiteY9" fmla="*/ 747507 h 1276933"/>
                <a:gd name="connsiteX10" fmla="*/ 2233307 w 2550571"/>
                <a:gd name="connsiteY10" fmla="*/ 726303 h 1276933"/>
                <a:gd name="connsiteX11" fmla="*/ 2234634 w 2550571"/>
                <a:gd name="connsiteY11" fmla="*/ 724005 h 1276933"/>
                <a:gd name="connsiteX12" fmla="*/ 490310 w 2550571"/>
                <a:gd name="connsiteY12" fmla="*/ 1191395 h 1276933"/>
                <a:gd name="connsiteX13" fmla="*/ 446520 w 2550571"/>
                <a:gd name="connsiteY13" fmla="*/ 1276933 h 1276933"/>
                <a:gd name="connsiteX0" fmla="*/ 446520 w 2550571"/>
                <a:gd name="connsiteY0" fmla="*/ 1276933 h 1276933"/>
                <a:gd name="connsiteX1" fmla="*/ 0 w 2550571"/>
                <a:gd name="connsiteY1" fmla="*/ 1276933 h 1276933"/>
                <a:gd name="connsiteX2" fmla="*/ 1276934 w 2550571"/>
                <a:gd name="connsiteY2" fmla="*/ 0 h 1276933"/>
                <a:gd name="connsiteX3" fmla="*/ 2547274 w 2550571"/>
                <a:gd name="connsiteY3" fmla="*/ 1146375 h 1276933"/>
                <a:gd name="connsiteX4" fmla="*/ 2550571 w 2550571"/>
                <a:gd name="connsiteY4" fmla="*/ 1211653 h 1276933"/>
                <a:gd name="connsiteX5" fmla="*/ 2540896 w 2550571"/>
                <a:gd name="connsiteY5" fmla="*/ 1148260 h 1276933"/>
                <a:gd name="connsiteX6" fmla="*/ 2272374 w 2550571"/>
                <a:gd name="connsiteY6" fmla="*/ 747507 h 1276933"/>
                <a:gd name="connsiteX7" fmla="*/ 2233307 w 2550571"/>
                <a:gd name="connsiteY7" fmla="*/ 726303 h 1276933"/>
                <a:gd name="connsiteX8" fmla="*/ 2234634 w 2550571"/>
                <a:gd name="connsiteY8" fmla="*/ 724005 h 1276933"/>
                <a:gd name="connsiteX9" fmla="*/ 490310 w 2550571"/>
                <a:gd name="connsiteY9" fmla="*/ 1191395 h 1276933"/>
                <a:gd name="connsiteX10" fmla="*/ 446520 w 2550571"/>
                <a:gd name="connsiteY10" fmla="*/ 1276933 h 127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50571" h="1276933">
                  <a:moveTo>
                    <a:pt x="446520" y="1276933"/>
                  </a:moveTo>
                  <a:lnTo>
                    <a:pt x="0" y="1276933"/>
                  </a:lnTo>
                  <a:cubicBezTo>
                    <a:pt x="0" y="571703"/>
                    <a:pt x="571703" y="0"/>
                    <a:pt x="1276934" y="0"/>
                  </a:cubicBezTo>
                  <a:cubicBezTo>
                    <a:pt x="1938088" y="0"/>
                    <a:pt x="2481883" y="502474"/>
                    <a:pt x="2547274" y="1146375"/>
                  </a:cubicBezTo>
                  <a:lnTo>
                    <a:pt x="2550571" y="1211653"/>
                  </a:lnTo>
                  <a:lnTo>
                    <a:pt x="2540896" y="1148260"/>
                  </a:lnTo>
                  <a:cubicBezTo>
                    <a:pt x="2506876" y="982010"/>
                    <a:pt x="2408240" y="839296"/>
                    <a:pt x="2272374" y="747507"/>
                  </a:cubicBezTo>
                  <a:lnTo>
                    <a:pt x="2233307" y="726303"/>
                  </a:lnTo>
                  <a:lnTo>
                    <a:pt x="2234634" y="724005"/>
                  </a:lnTo>
                  <a:cubicBezTo>
                    <a:pt x="1623887" y="371390"/>
                    <a:pt x="842926" y="580648"/>
                    <a:pt x="490310" y="1191395"/>
                  </a:cubicBezTo>
                  <a:lnTo>
                    <a:pt x="446520" y="127693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94063E1-55D0-4C19-A5C9-D9C1812FC826}"/>
                </a:ext>
              </a:extLst>
            </p:cNvPr>
            <p:cNvSpPr>
              <a:spLocks noChangeAspect="1"/>
            </p:cNvSpPr>
            <p:nvPr/>
          </p:nvSpPr>
          <p:spPr>
            <a:xfrm rot="7200000">
              <a:off x="4170284" y="2667977"/>
              <a:ext cx="2553867" cy="1276933"/>
            </a:xfrm>
            <a:custGeom>
              <a:avLst/>
              <a:gdLst>
                <a:gd name="connsiteX0" fmla="*/ 2205014 w 2553867"/>
                <a:gd name="connsiteY0" fmla="*/ 708960 h 1276933"/>
                <a:gd name="connsiteX1" fmla="*/ 2233307 w 2553867"/>
                <a:gd name="connsiteY1" fmla="*/ 726303 h 1276933"/>
                <a:gd name="connsiteX2" fmla="*/ 2233307 w 2553867"/>
                <a:gd name="connsiteY2" fmla="*/ 726303 h 1276933"/>
                <a:gd name="connsiteX3" fmla="*/ 1972040 w 2553867"/>
                <a:gd name="connsiteY3" fmla="*/ 641999 h 1276933"/>
                <a:gd name="connsiteX4" fmla="*/ 1990413 w 2553867"/>
                <a:gd name="connsiteY4" fmla="*/ 642851 h 1276933"/>
                <a:gd name="connsiteX5" fmla="*/ 2080632 w 2553867"/>
                <a:gd name="connsiteY5" fmla="*/ 660219 h 1276933"/>
                <a:gd name="connsiteX6" fmla="*/ 0 w 2553867"/>
                <a:gd name="connsiteY6" fmla="*/ 1276933 h 1276933"/>
                <a:gd name="connsiteX7" fmla="*/ 1276934 w 2553867"/>
                <a:gd name="connsiteY7" fmla="*/ 0 h 1276933"/>
                <a:gd name="connsiteX8" fmla="*/ 2553867 w 2553867"/>
                <a:gd name="connsiteY8" fmla="*/ 1276933 h 1276933"/>
                <a:gd name="connsiteX9" fmla="*/ 2551214 w 2553867"/>
                <a:gd name="connsiteY9" fmla="*/ 1276933 h 1276933"/>
                <a:gd name="connsiteX10" fmla="*/ 2549137 w 2553867"/>
                <a:gd name="connsiteY10" fmla="*/ 1198012 h 1276933"/>
                <a:gd name="connsiteX11" fmla="*/ 2468329 w 2553867"/>
                <a:gd name="connsiteY11" fmla="*/ 957701 h 1276933"/>
                <a:gd name="connsiteX12" fmla="*/ 2300617 w 2553867"/>
                <a:gd name="connsiteY12" fmla="*/ 767563 h 1276933"/>
                <a:gd name="connsiteX13" fmla="*/ 2233307 w 2553867"/>
                <a:gd name="connsiteY13" fmla="*/ 726303 h 1276933"/>
                <a:gd name="connsiteX14" fmla="*/ 2234634 w 2553867"/>
                <a:gd name="connsiteY14" fmla="*/ 724005 h 1276933"/>
                <a:gd name="connsiteX15" fmla="*/ 2203844 w 2553867"/>
                <a:gd name="connsiteY15" fmla="*/ 708243 h 1276933"/>
                <a:gd name="connsiteX16" fmla="*/ 2195411 w 2553867"/>
                <a:gd name="connsiteY16" fmla="*/ 703073 h 1276933"/>
                <a:gd name="connsiteX17" fmla="*/ 2189257 w 2553867"/>
                <a:gd name="connsiteY17" fmla="*/ 700775 h 1276933"/>
                <a:gd name="connsiteX18" fmla="*/ 2118270 w 2553867"/>
                <a:gd name="connsiteY18" fmla="*/ 664435 h 1276933"/>
                <a:gd name="connsiteX19" fmla="*/ 490310 w 2553867"/>
                <a:gd name="connsiteY19" fmla="*/ 1191395 h 1276933"/>
                <a:gd name="connsiteX20" fmla="*/ 448532 w 2553867"/>
                <a:gd name="connsiteY20" fmla="*/ 1276933 h 1276933"/>
                <a:gd name="connsiteX0" fmla="*/ 2205014 w 2553867"/>
                <a:gd name="connsiteY0" fmla="*/ 708960 h 1276933"/>
                <a:gd name="connsiteX1" fmla="*/ 2233307 w 2553867"/>
                <a:gd name="connsiteY1" fmla="*/ 726303 h 1276933"/>
                <a:gd name="connsiteX2" fmla="*/ 2233307 w 2553867"/>
                <a:gd name="connsiteY2" fmla="*/ 726303 h 1276933"/>
                <a:gd name="connsiteX3" fmla="*/ 2205014 w 2553867"/>
                <a:gd name="connsiteY3" fmla="*/ 708960 h 1276933"/>
                <a:gd name="connsiteX4" fmla="*/ 2080632 w 2553867"/>
                <a:gd name="connsiteY4" fmla="*/ 660219 h 1276933"/>
                <a:gd name="connsiteX5" fmla="*/ 1990413 w 2553867"/>
                <a:gd name="connsiteY5" fmla="*/ 642851 h 1276933"/>
                <a:gd name="connsiteX6" fmla="*/ 2080632 w 2553867"/>
                <a:gd name="connsiteY6" fmla="*/ 660219 h 1276933"/>
                <a:gd name="connsiteX7" fmla="*/ 0 w 2553867"/>
                <a:gd name="connsiteY7" fmla="*/ 1276933 h 1276933"/>
                <a:gd name="connsiteX8" fmla="*/ 1276934 w 2553867"/>
                <a:gd name="connsiteY8" fmla="*/ 0 h 1276933"/>
                <a:gd name="connsiteX9" fmla="*/ 2553867 w 2553867"/>
                <a:gd name="connsiteY9" fmla="*/ 1276933 h 1276933"/>
                <a:gd name="connsiteX10" fmla="*/ 2551214 w 2553867"/>
                <a:gd name="connsiteY10" fmla="*/ 1276933 h 1276933"/>
                <a:gd name="connsiteX11" fmla="*/ 2549137 w 2553867"/>
                <a:gd name="connsiteY11" fmla="*/ 1198012 h 1276933"/>
                <a:gd name="connsiteX12" fmla="*/ 2468329 w 2553867"/>
                <a:gd name="connsiteY12" fmla="*/ 957701 h 1276933"/>
                <a:gd name="connsiteX13" fmla="*/ 2300617 w 2553867"/>
                <a:gd name="connsiteY13" fmla="*/ 767563 h 1276933"/>
                <a:gd name="connsiteX14" fmla="*/ 2233307 w 2553867"/>
                <a:gd name="connsiteY14" fmla="*/ 726303 h 1276933"/>
                <a:gd name="connsiteX15" fmla="*/ 2234634 w 2553867"/>
                <a:gd name="connsiteY15" fmla="*/ 724005 h 1276933"/>
                <a:gd name="connsiteX16" fmla="*/ 2203844 w 2553867"/>
                <a:gd name="connsiteY16" fmla="*/ 708243 h 1276933"/>
                <a:gd name="connsiteX17" fmla="*/ 2195411 w 2553867"/>
                <a:gd name="connsiteY17" fmla="*/ 703073 h 1276933"/>
                <a:gd name="connsiteX18" fmla="*/ 2189257 w 2553867"/>
                <a:gd name="connsiteY18" fmla="*/ 700775 h 1276933"/>
                <a:gd name="connsiteX19" fmla="*/ 2118270 w 2553867"/>
                <a:gd name="connsiteY19" fmla="*/ 664435 h 1276933"/>
                <a:gd name="connsiteX20" fmla="*/ 490310 w 2553867"/>
                <a:gd name="connsiteY20" fmla="*/ 1191395 h 1276933"/>
                <a:gd name="connsiteX21" fmla="*/ 448532 w 2553867"/>
                <a:gd name="connsiteY21" fmla="*/ 1276933 h 1276933"/>
                <a:gd name="connsiteX22" fmla="*/ 0 w 2553867"/>
                <a:gd name="connsiteY22" fmla="*/ 1276933 h 1276933"/>
                <a:gd name="connsiteX0" fmla="*/ 2205014 w 2553867"/>
                <a:gd name="connsiteY0" fmla="*/ 708960 h 1276933"/>
                <a:gd name="connsiteX1" fmla="*/ 2233307 w 2553867"/>
                <a:gd name="connsiteY1" fmla="*/ 726303 h 1276933"/>
                <a:gd name="connsiteX2" fmla="*/ 2233307 w 2553867"/>
                <a:gd name="connsiteY2" fmla="*/ 726303 h 1276933"/>
                <a:gd name="connsiteX3" fmla="*/ 2205014 w 2553867"/>
                <a:gd name="connsiteY3" fmla="*/ 708960 h 1276933"/>
                <a:gd name="connsiteX4" fmla="*/ 0 w 2553867"/>
                <a:gd name="connsiteY4" fmla="*/ 1276933 h 1276933"/>
                <a:gd name="connsiteX5" fmla="*/ 1276934 w 2553867"/>
                <a:gd name="connsiteY5" fmla="*/ 0 h 1276933"/>
                <a:gd name="connsiteX6" fmla="*/ 2553867 w 2553867"/>
                <a:gd name="connsiteY6" fmla="*/ 1276933 h 1276933"/>
                <a:gd name="connsiteX7" fmla="*/ 2551214 w 2553867"/>
                <a:gd name="connsiteY7" fmla="*/ 1276933 h 1276933"/>
                <a:gd name="connsiteX8" fmla="*/ 2549137 w 2553867"/>
                <a:gd name="connsiteY8" fmla="*/ 1198012 h 1276933"/>
                <a:gd name="connsiteX9" fmla="*/ 2468329 w 2553867"/>
                <a:gd name="connsiteY9" fmla="*/ 957701 h 1276933"/>
                <a:gd name="connsiteX10" fmla="*/ 2300617 w 2553867"/>
                <a:gd name="connsiteY10" fmla="*/ 767563 h 1276933"/>
                <a:gd name="connsiteX11" fmla="*/ 2233307 w 2553867"/>
                <a:gd name="connsiteY11" fmla="*/ 726303 h 1276933"/>
                <a:gd name="connsiteX12" fmla="*/ 2234634 w 2553867"/>
                <a:gd name="connsiteY12" fmla="*/ 724005 h 1276933"/>
                <a:gd name="connsiteX13" fmla="*/ 2203844 w 2553867"/>
                <a:gd name="connsiteY13" fmla="*/ 708243 h 1276933"/>
                <a:gd name="connsiteX14" fmla="*/ 2195411 w 2553867"/>
                <a:gd name="connsiteY14" fmla="*/ 703073 h 1276933"/>
                <a:gd name="connsiteX15" fmla="*/ 2189257 w 2553867"/>
                <a:gd name="connsiteY15" fmla="*/ 700775 h 1276933"/>
                <a:gd name="connsiteX16" fmla="*/ 2118270 w 2553867"/>
                <a:gd name="connsiteY16" fmla="*/ 664435 h 1276933"/>
                <a:gd name="connsiteX17" fmla="*/ 490310 w 2553867"/>
                <a:gd name="connsiteY17" fmla="*/ 1191395 h 1276933"/>
                <a:gd name="connsiteX18" fmla="*/ 448532 w 2553867"/>
                <a:gd name="connsiteY18" fmla="*/ 1276933 h 1276933"/>
                <a:gd name="connsiteX19" fmla="*/ 0 w 2553867"/>
                <a:gd name="connsiteY19" fmla="*/ 1276933 h 127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53867" h="1276933">
                  <a:moveTo>
                    <a:pt x="2205014" y="708960"/>
                  </a:moveTo>
                  <a:lnTo>
                    <a:pt x="2233307" y="726303"/>
                  </a:lnTo>
                  <a:lnTo>
                    <a:pt x="2233307" y="726303"/>
                  </a:lnTo>
                  <a:lnTo>
                    <a:pt x="2205014" y="708960"/>
                  </a:lnTo>
                  <a:close/>
                  <a:moveTo>
                    <a:pt x="0" y="1276933"/>
                  </a:moveTo>
                  <a:cubicBezTo>
                    <a:pt x="0" y="571703"/>
                    <a:pt x="571703" y="0"/>
                    <a:pt x="1276934" y="0"/>
                  </a:cubicBezTo>
                  <a:cubicBezTo>
                    <a:pt x="1982164" y="0"/>
                    <a:pt x="2553867" y="571703"/>
                    <a:pt x="2553867" y="1276933"/>
                  </a:cubicBezTo>
                  <a:lnTo>
                    <a:pt x="2551214" y="1276933"/>
                  </a:lnTo>
                  <a:cubicBezTo>
                    <a:pt x="2550522" y="1250626"/>
                    <a:pt x="2549829" y="1224319"/>
                    <a:pt x="2549137" y="1198012"/>
                  </a:cubicBezTo>
                  <a:cubicBezTo>
                    <a:pt x="2538924" y="1115706"/>
                    <a:pt x="2512406" y="1034043"/>
                    <a:pt x="2468329" y="957701"/>
                  </a:cubicBezTo>
                  <a:cubicBezTo>
                    <a:pt x="2424252" y="881357"/>
                    <a:pt x="2366789" y="817560"/>
                    <a:pt x="2300617" y="767563"/>
                  </a:cubicBezTo>
                  <a:lnTo>
                    <a:pt x="2233307" y="726303"/>
                  </a:lnTo>
                  <a:lnTo>
                    <a:pt x="2234634" y="724005"/>
                  </a:lnTo>
                  <a:lnTo>
                    <a:pt x="2203844" y="708243"/>
                  </a:lnTo>
                  <a:lnTo>
                    <a:pt x="2195411" y="703073"/>
                  </a:lnTo>
                  <a:lnTo>
                    <a:pt x="2189257" y="700775"/>
                  </a:lnTo>
                  <a:lnTo>
                    <a:pt x="2118270" y="664435"/>
                  </a:lnTo>
                  <a:cubicBezTo>
                    <a:pt x="1527939" y="399116"/>
                    <a:pt x="820887" y="618819"/>
                    <a:pt x="490310" y="1191395"/>
                  </a:cubicBezTo>
                  <a:lnTo>
                    <a:pt x="448532" y="1276933"/>
                  </a:lnTo>
                  <a:lnTo>
                    <a:pt x="0" y="127693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CDB0C6E-277F-4E91-81E6-BDFD6F468627}"/>
                </a:ext>
              </a:extLst>
            </p:cNvPr>
            <p:cNvSpPr>
              <a:spLocks noChangeAspect="1"/>
            </p:cNvSpPr>
            <p:nvPr/>
          </p:nvSpPr>
          <p:spPr>
            <a:xfrm rot="18000000">
              <a:off x="2425960" y="3135367"/>
              <a:ext cx="2553868" cy="1276933"/>
            </a:xfrm>
            <a:custGeom>
              <a:avLst/>
              <a:gdLst>
                <a:gd name="connsiteX0" fmla="*/ 2080623 w 2553868"/>
                <a:gd name="connsiteY0" fmla="*/ 660218 h 1276933"/>
                <a:gd name="connsiteX1" fmla="*/ 1972040 w 2553868"/>
                <a:gd name="connsiteY1" fmla="*/ 641998 h 1276933"/>
                <a:gd name="connsiteX2" fmla="*/ 1990413 w 2553868"/>
                <a:gd name="connsiteY2" fmla="*/ 642850 h 1276933"/>
                <a:gd name="connsiteX3" fmla="*/ 2210189 w 2553868"/>
                <a:gd name="connsiteY3" fmla="*/ 712132 h 1276933"/>
                <a:gd name="connsiteX4" fmla="*/ 2203856 w 2553868"/>
                <a:gd name="connsiteY4" fmla="*/ 708249 h 1276933"/>
                <a:gd name="connsiteX5" fmla="*/ 2203856 w 2553868"/>
                <a:gd name="connsiteY5" fmla="*/ 708250 h 1276933"/>
                <a:gd name="connsiteX6" fmla="*/ 2549313 w 2553868"/>
                <a:gd name="connsiteY6" fmla="*/ 1204735 h 1276933"/>
                <a:gd name="connsiteX7" fmla="*/ 2553868 w 2553868"/>
                <a:gd name="connsiteY7" fmla="*/ 1276933 h 1276933"/>
                <a:gd name="connsiteX8" fmla="*/ 2551214 w 2553868"/>
                <a:gd name="connsiteY8" fmla="*/ 1276933 h 1276933"/>
                <a:gd name="connsiteX9" fmla="*/ 2548794 w 2553868"/>
                <a:gd name="connsiteY9" fmla="*/ 1196498 h 1276933"/>
                <a:gd name="connsiteX10" fmla="*/ 2549137 w 2553868"/>
                <a:gd name="connsiteY10" fmla="*/ 1198012 h 1276933"/>
                <a:gd name="connsiteX11" fmla="*/ 2549313 w 2553868"/>
                <a:gd name="connsiteY11" fmla="*/ 1204735 h 1276933"/>
                <a:gd name="connsiteX12" fmla="*/ 2399749 w 2553868"/>
                <a:gd name="connsiteY12" fmla="*/ 668271 h 1276933"/>
                <a:gd name="connsiteX13" fmla="*/ 2543609 w 2553868"/>
                <a:gd name="connsiteY13" fmla="*/ 1114299 h 1276933"/>
                <a:gd name="connsiteX14" fmla="*/ 2548794 w 2553868"/>
                <a:gd name="connsiteY14" fmla="*/ 1196498 h 1276933"/>
                <a:gd name="connsiteX15" fmla="*/ 2521432 w 2553868"/>
                <a:gd name="connsiteY15" fmla="*/ 1075620 h 1276933"/>
                <a:gd name="connsiteX16" fmla="*/ 2468328 w 2553868"/>
                <a:gd name="connsiteY16" fmla="*/ 957700 h 1276933"/>
                <a:gd name="connsiteX17" fmla="*/ 2300616 w 2553868"/>
                <a:gd name="connsiteY17" fmla="*/ 767562 h 1276933"/>
                <a:gd name="connsiteX18" fmla="*/ 2233308 w 2553868"/>
                <a:gd name="connsiteY18" fmla="*/ 726303 h 1276933"/>
                <a:gd name="connsiteX19" fmla="*/ 2234634 w 2553868"/>
                <a:gd name="connsiteY19" fmla="*/ 724005 h 1276933"/>
                <a:gd name="connsiteX20" fmla="*/ 2203856 w 2553868"/>
                <a:gd name="connsiteY20" fmla="*/ 708250 h 1276933"/>
                <a:gd name="connsiteX21" fmla="*/ 2203855 w 2553868"/>
                <a:gd name="connsiteY21" fmla="*/ 708249 h 1276933"/>
                <a:gd name="connsiteX22" fmla="*/ 2203856 w 2553868"/>
                <a:gd name="connsiteY22" fmla="*/ 708249 h 1276933"/>
                <a:gd name="connsiteX23" fmla="*/ 2195411 w 2553868"/>
                <a:gd name="connsiteY23" fmla="*/ 703073 h 1276933"/>
                <a:gd name="connsiteX24" fmla="*/ 2183409 w 2553868"/>
                <a:gd name="connsiteY24" fmla="*/ 698592 h 1276933"/>
                <a:gd name="connsiteX25" fmla="*/ 2189252 w 2553868"/>
                <a:gd name="connsiteY25" fmla="*/ 700773 h 1276933"/>
                <a:gd name="connsiteX26" fmla="*/ 2118271 w 2553868"/>
                <a:gd name="connsiteY26" fmla="*/ 664436 h 1276933"/>
                <a:gd name="connsiteX27" fmla="*/ 490309 w 2553868"/>
                <a:gd name="connsiteY27" fmla="*/ 1191397 h 1276933"/>
                <a:gd name="connsiteX28" fmla="*/ 446522 w 2553868"/>
                <a:gd name="connsiteY28" fmla="*/ 1276933 h 1276933"/>
                <a:gd name="connsiteX29" fmla="*/ 0 w 2553868"/>
                <a:gd name="connsiteY29" fmla="*/ 1276933 h 1276933"/>
                <a:gd name="connsiteX30" fmla="*/ 1276934 w 2553868"/>
                <a:gd name="connsiteY30" fmla="*/ 0 h 1276933"/>
                <a:gd name="connsiteX31" fmla="*/ 2399749 w 2553868"/>
                <a:gd name="connsiteY31" fmla="*/ 668271 h 1276933"/>
                <a:gd name="connsiteX0" fmla="*/ 2080623 w 2553868"/>
                <a:gd name="connsiteY0" fmla="*/ 660218 h 1276933"/>
                <a:gd name="connsiteX1" fmla="*/ 1990413 w 2553868"/>
                <a:gd name="connsiteY1" fmla="*/ 642850 h 1276933"/>
                <a:gd name="connsiteX2" fmla="*/ 2080623 w 2553868"/>
                <a:gd name="connsiteY2" fmla="*/ 660218 h 1276933"/>
                <a:gd name="connsiteX3" fmla="*/ 2210189 w 2553868"/>
                <a:gd name="connsiteY3" fmla="*/ 712132 h 1276933"/>
                <a:gd name="connsiteX4" fmla="*/ 2203856 w 2553868"/>
                <a:gd name="connsiteY4" fmla="*/ 708249 h 1276933"/>
                <a:gd name="connsiteX5" fmla="*/ 2203856 w 2553868"/>
                <a:gd name="connsiteY5" fmla="*/ 708250 h 1276933"/>
                <a:gd name="connsiteX6" fmla="*/ 2210189 w 2553868"/>
                <a:gd name="connsiteY6" fmla="*/ 712132 h 1276933"/>
                <a:gd name="connsiteX7" fmla="*/ 2549313 w 2553868"/>
                <a:gd name="connsiteY7" fmla="*/ 1204735 h 1276933"/>
                <a:gd name="connsiteX8" fmla="*/ 2553868 w 2553868"/>
                <a:gd name="connsiteY8" fmla="*/ 1276933 h 1276933"/>
                <a:gd name="connsiteX9" fmla="*/ 2551214 w 2553868"/>
                <a:gd name="connsiteY9" fmla="*/ 1276933 h 1276933"/>
                <a:gd name="connsiteX10" fmla="*/ 2549313 w 2553868"/>
                <a:gd name="connsiteY10" fmla="*/ 1204735 h 1276933"/>
                <a:gd name="connsiteX11" fmla="*/ 2548794 w 2553868"/>
                <a:gd name="connsiteY11" fmla="*/ 1196498 h 1276933"/>
                <a:gd name="connsiteX12" fmla="*/ 2549137 w 2553868"/>
                <a:gd name="connsiteY12" fmla="*/ 1198012 h 1276933"/>
                <a:gd name="connsiteX13" fmla="*/ 2549313 w 2553868"/>
                <a:gd name="connsiteY13" fmla="*/ 1204735 h 1276933"/>
                <a:gd name="connsiteX14" fmla="*/ 2548794 w 2553868"/>
                <a:gd name="connsiteY14" fmla="*/ 1196498 h 1276933"/>
                <a:gd name="connsiteX15" fmla="*/ 2399749 w 2553868"/>
                <a:gd name="connsiteY15" fmla="*/ 668271 h 1276933"/>
                <a:gd name="connsiteX16" fmla="*/ 2543609 w 2553868"/>
                <a:gd name="connsiteY16" fmla="*/ 1114299 h 1276933"/>
                <a:gd name="connsiteX17" fmla="*/ 2548794 w 2553868"/>
                <a:gd name="connsiteY17" fmla="*/ 1196498 h 1276933"/>
                <a:gd name="connsiteX18" fmla="*/ 2521432 w 2553868"/>
                <a:gd name="connsiteY18" fmla="*/ 1075620 h 1276933"/>
                <a:gd name="connsiteX19" fmla="*/ 2468328 w 2553868"/>
                <a:gd name="connsiteY19" fmla="*/ 957700 h 1276933"/>
                <a:gd name="connsiteX20" fmla="*/ 2300616 w 2553868"/>
                <a:gd name="connsiteY20" fmla="*/ 767562 h 1276933"/>
                <a:gd name="connsiteX21" fmla="*/ 2233308 w 2553868"/>
                <a:gd name="connsiteY21" fmla="*/ 726303 h 1276933"/>
                <a:gd name="connsiteX22" fmla="*/ 2234634 w 2553868"/>
                <a:gd name="connsiteY22" fmla="*/ 724005 h 1276933"/>
                <a:gd name="connsiteX23" fmla="*/ 2203856 w 2553868"/>
                <a:gd name="connsiteY23" fmla="*/ 708250 h 1276933"/>
                <a:gd name="connsiteX24" fmla="*/ 2203855 w 2553868"/>
                <a:gd name="connsiteY24" fmla="*/ 708249 h 1276933"/>
                <a:gd name="connsiteX25" fmla="*/ 2203856 w 2553868"/>
                <a:gd name="connsiteY25" fmla="*/ 708249 h 1276933"/>
                <a:gd name="connsiteX26" fmla="*/ 2195411 w 2553868"/>
                <a:gd name="connsiteY26" fmla="*/ 703073 h 1276933"/>
                <a:gd name="connsiteX27" fmla="*/ 2183409 w 2553868"/>
                <a:gd name="connsiteY27" fmla="*/ 698592 h 1276933"/>
                <a:gd name="connsiteX28" fmla="*/ 2189252 w 2553868"/>
                <a:gd name="connsiteY28" fmla="*/ 700773 h 1276933"/>
                <a:gd name="connsiteX29" fmla="*/ 2118271 w 2553868"/>
                <a:gd name="connsiteY29" fmla="*/ 664436 h 1276933"/>
                <a:gd name="connsiteX30" fmla="*/ 490309 w 2553868"/>
                <a:gd name="connsiteY30" fmla="*/ 1191397 h 1276933"/>
                <a:gd name="connsiteX31" fmla="*/ 446522 w 2553868"/>
                <a:gd name="connsiteY31" fmla="*/ 1276933 h 1276933"/>
                <a:gd name="connsiteX32" fmla="*/ 0 w 2553868"/>
                <a:gd name="connsiteY32" fmla="*/ 1276933 h 1276933"/>
                <a:gd name="connsiteX33" fmla="*/ 1276934 w 2553868"/>
                <a:gd name="connsiteY33" fmla="*/ 0 h 1276933"/>
                <a:gd name="connsiteX34" fmla="*/ 2399749 w 2553868"/>
                <a:gd name="connsiteY34" fmla="*/ 668271 h 1276933"/>
                <a:gd name="connsiteX0" fmla="*/ 2210189 w 2553868"/>
                <a:gd name="connsiteY0" fmla="*/ 712132 h 1276933"/>
                <a:gd name="connsiteX1" fmla="*/ 2203856 w 2553868"/>
                <a:gd name="connsiteY1" fmla="*/ 708249 h 1276933"/>
                <a:gd name="connsiteX2" fmla="*/ 2203856 w 2553868"/>
                <a:gd name="connsiteY2" fmla="*/ 708250 h 1276933"/>
                <a:gd name="connsiteX3" fmla="*/ 2210189 w 2553868"/>
                <a:gd name="connsiteY3" fmla="*/ 712132 h 1276933"/>
                <a:gd name="connsiteX4" fmla="*/ 2549313 w 2553868"/>
                <a:gd name="connsiteY4" fmla="*/ 1204735 h 1276933"/>
                <a:gd name="connsiteX5" fmla="*/ 2553868 w 2553868"/>
                <a:gd name="connsiteY5" fmla="*/ 1276933 h 1276933"/>
                <a:gd name="connsiteX6" fmla="*/ 2551214 w 2553868"/>
                <a:gd name="connsiteY6" fmla="*/ 1276933 h 1276933"/>
                <a:gd name="connsiteX7" fmla="*/ 2549313 w 2553868"/>
                <a:gd name="connsiteY7" fmla="*/ 1204735 h 1276933"/>
                <a:gd name="connsiteX8" fmla="*/ 2548794 w 2553868"/>
                <a:gd name="connsiteY8" fmla="*/ 1196498 h 1276933"/>
                <a:gd name="connsiteX9" fmla="*/ 2549137 w 2553868"/>
                <a:gd name="connsiteY9" fmla="*/ 1198012 h 1276933"/>
                <a:gd name="connsiteX10" fmla="*/ 2549313 w 2553868"/>
                <a:gd name="connsiteY10" fmla="*/ 1204735 h 1276933"/>
                <a:gd name="connsiteX11" fmla="*/ 2548794 w 2553868"/>
                <a:gd name="connsiteY11" fmla="*/ 1196498 h 1276933"/>
                <a:gd name="connsiteX12" fmla="*/ 2399749 w 2553868"/>
                <a:gd name="connsiteY12" fmla="*/ 668271 h 1276933"/>
                <a:gd name="connsiteX13" fmla="*/ 2543609 w 2553868"/>
                <a:gd name="connsiteY13" fmla="*/ 1114299 h 1276933"/>
                <a:gd name="connsiteX14" fmla="*/ 2548794 w 2553868"/>
                <a:gd name="connsiteY14" fmla="*/ 1196498 h 1276933"/>
                <a:gd name="connsiteX15" fmla="*/ 2521432 w 2553868"/>
                <a:gd name="connsiteY15" fmla="*/ 1075620 h 1276933"/>
                <a:gd name="connsiteX16" fmla="*/ 2468328 w 2553868"/>
                <a:gd name="connsiteY16" fmla="*/ 957700 h 1276933"/>
                <a:gd name="connsiteX17" fmla="*/ 2300616 w 2553868"/>
                <a:gd name="connsiteY17" fmla="*/ 767562 h 1276933"/>
                <a:gd name="connsiteX18" fmla="*/ 2233308 w 2553868"/>
                <a:gd name="connsiteY18" fmla="*/ 726303 h 1276933"/>
                <a:gd name="connsiteX19" fmla="*/ 2234634 w 2553868"/>
                <a:gd name="connsiteY19" fmla="*/ 724005 h 1276933"/>
                <a:gd name="connsiteX20" fmla="*/ 2203856 w 2553868"/>
                <a:gd name="connsiteY20" fmla="*/ 708250 h 1276933"/>
                <a:gd name="connsiteX21" fmla="*/ 2203855 w 2553868"/>
                <a:gd name="connsiteY21" fmla="*/ 708249 h 1276933"/>
                <a:gd name="connsiteX22" fmla="*/ 2203856 w 2553868"/>
                <a:gd name="connsiteY22" fmla="*/ 708249 h 1276933"/>
                <a:gd name="connsiteX23" fmla="*/ 2195411 w 2553868"/>
                <a:gd name="connsiteY23" fmla="*/ 703073 h 1276933"/>
                <a:gd name="connsiteX24" fmla="*/ 2183409 w 2553868"/>
                <a:gd name="connsiteY24" fmla="*/ 698592 h 1276933"/>
                <a:gd name="connsiteX25" fmla="*/ 2189252 w 2553868"/>
                <a:gd name="connsiteY25" fmla="*/ 700773 h 1276933"/>
                <a:gd name="connsiteX26" fmla="*/ 2118271 w 2553868"/>
                <a:gd name="connsiteY26" fmla="*/ 664436 h 1276933"/>
                <a:gd name="connsiteX27" fmla="*/ 490309 w 2553868"/>
                <a:gd name="connsiteY27" fmla="*/ 1191397 h 1276933"/>
                <a:gd name="connsiteX28" fmla="*/ 446522 w 2553868"/>
                <a:gd name="connsiteY28" fmla="*/ 1276933 h 1276933"/>
                <a:gd name="connsiteX29" fmla="*/ 0 w 2553868"/>
                <a:gd name="connsiteY29" fmla="*/ 1276933 h 1276933"/>
                <a:gd name="connsiteX30" fmla="*/ 1276934 w 2553868"/>
                <a:gd name="connsiteY30" fmla="*/ 0 h 1276933"/>
                <a:gd name="connsiteX31" fmla="*/ 2399749 w 2553868"/>
                <a:gd name="connsiteY31" fmla="*/ 668271 h 127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53868" h="1276933">
                  <a:moveTo>
                    <a:pt x="2210189" y="712132"/>
                  </a:moveTo>
                  <a:lnTo>
                    <a:pt x="2203856" y="708249"/>
                  </a:lnTo>
                  <a:lnTo>
                    <a:pt x="2203856" y="708250"/>
                  </a:lnTo>
                  <a:lnTo>
                    <a:pt x="2210189" y="712132"/>
                  </a:lnTo>
                  <a:close/>
                  <a:moveTo>
                    <a:pt x="2549313" y="1204735"/>
                  </a:moveTo>
                  <a:lnTo>
                    <a:pt x="2553868" y="1276933"/>
                  </a:lnTo>
                  <a:lnTo>
                    <a:pt x="2551214" y="1276933"/>
                  </a:lnTo>
                  <a:cubicBezTo>
                    <a:pt x="2550580" y="1252867"/>
                    <a:pt x="2549947" y="1228801"/>
                    <a:pt x="2549313" y="1204735"/>
                  </a:cubicBezTo>
                  <a:close/>
                  <a:moveTo>
                    <a:pt x="2548794" y="1196498"/>
                  </a:moveTo>
                  <a:cubicBezTo>
                    <a:pt x="2548908" y="1197003"/>
                    <a:pt x="2549023" y="1197507"/>
                    <a:pt x="2549137" y="1198012"/>
                  </a:cubicBezTo>
                  <a:cubicBezTo>
                    <a:pt x="2549196" y="1200253"/>
                    <a:pt x="2549254" y="1202494"/>
                    <a:pt x="2549313" y="1204735"/>
                  </a:cubicBezTo>
                  <a:lnTo>
                    <a:pt x="2548794" y="1196498"/>
                  </a:lnTo>
                  <a:close/>
                  <a:moveTo>
                    <a:pt x="2399749" y="668271"/>
                  </a:moveTo>
                  <a:cubicBezTo>
                    <a:pt x="2473466" y="803971"/>
                    <a:pt x="2523299" y="954527"/>
                    <a:pt x="2543609" y="1114299"/>
                  </a:cubicBezTo>
                  <a:lnTo>
                    <a:pt x="2548794" y="1196498"/>
                  </a:lnTo>
                  <a:lnTo>
                    <a:pt x="2521432" y="1075620"/>
                  </a:lnTo>
                  <a:cubicBezTo>
                    <a:pt x="2508016" y="1035372"/>
                    <a:pt x="2490367" y="995871"/>
                    <a:pt x="2468328" y="957700"/>
                  </a:cubicBezTo>
                  <a:cubicBezTo>
                    <a:pt x="2424251" y="881356"/>
                    <a:pt x="2366788" y="817560"/>
                    <a:pt x="2300616" y="767562"/>
                  </a:cubicBezTo>
                  <a:lnTo>
                    <a:pt x="2233308" y="726303"/>
                  </a:lnTo>
                  <a:lnTo>
                    <a:pt x="2234634" y="724005"/>
                  </a:lnTo>
                  <a:lnTo>
                    <a:pt x="2203856" y="708250"/>
                  </a:lnTo>
                  <a:lnTo>
                    <a:pt x="2203855" y="708249"/>
                  </a:lnTo>
                  <a:lnTo>
                    <a:pt x="2203856" y="708249"/>
                  </a:lnTo>
                  <a:lnTo>
                    <a:pt x="2195411" y="703073"/>
                  </a:lnTo>
                  <a:lnTo>
                    <a:pt x="2183409" y="698592"/>
                  </a:lnTo>
                  <a:lnTo>
                    <a:pt x="2189252" y="700773"/>
                  </a:lnTo>
                  <a:lnTo>
                    <a:pt x="2118271" y="664436"/>
                  </a:lnTo>
                  <a:cubicBezTo>
                    <a:pt x="1527940" y="399116"/>
                    <a:pt x="820887" y="618820"/>
                    <a:pt x="490309" y="1191397"/>
                  </a:cubicBezTo>
                  <a:lnTo>
                    <a:pt x="446522" y="1276933"/>
                  </a:lnTo>
                  <a:lnTo>
                    <a:pt x="0" y="1276933"/>
                  </a:lnTo>
                  <a:cubicBezTo>
                    <a:pt x="0" y="571703"/>
                    <a:pt x="571703" y="0"/>
                    <a:pt x="1276934" y="0"/>
                  </a:cubicBezTo>
                  <a:cubicBezTo>
                    <a:pt x="1761781" y="0"/>
                    <a:pt x="2183514" y="270219"/>
                    <a:pt x="2399749" y="66827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615B7CA-8843-41B6-B7EE-48ADD676D5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59656" y="2263206"/>
              <a:ext cx="2553867" cy="1276933"/>
            </a:xfrm>
            <a:custGeom>
              <a:avLst/>
              <a:gdLst>
                <a:gd name="connsiteX0" fmla="*/ 1276934 w 2553867"/>
                <a:gd name="connsiteY0" fmla="*/ 0 h 1276933"/>
                <a:gd name="connsiteX1" fmla="*/ 2553867 w 2553867"/>
                <a:gd name="connsiteY1" fmla="*/ 1276933 h 1276933"/>
                <a:gd name="connsiteX2" fmla="*/ 2553866 w 2553867"/>
                <a:gd name="connsiteY2" fmla="*/ 1276933 h 1276933"/>
                <a:gd name="connsiteX3" fmla="*/ 2272373 w 2553867"/>
                <a:gd name="connsiteY3" fmla="*/ 747507 h 1276933"/>
                <a:gd name="connsiteX4" fmla="*/ 2233307 w 2553867"/>
                <a:gd name="connsiteY4" fmla="*/ 726303 h 1276933"/>
                <a:gd name="connsiteX5" fmla="*/ 2234634 w 2553867"/>
                <a:gd name="connsiteY5" fmla="*/ 724004 h 1276933"/>
                <a:gd name="connsiteX6" fmla="*/ 2169837 w 2553867"/>
                <a:gd name="connsiteY6" fmla="*/ 691853 h 1276933"/>
                <a:gd name="connsiteX7" fmla="*/ 2163920 w 2553867"/>
                <a:gd name="connsiteY7" fmla="*/ 688641 h 1276933"/>
                <a:gd name="connsiteX8" fmla="*/ 2162436 w 2553867"/>
                <a:gd name="connsiteY8" fmla="*/ 688180 h 1276933"/>
                <a:gd name="connsiteX9" fmla="*/ 2088659 w 2553867"/>
                <a:gd name="connsiteY9" fmla="*/ 651571 h 1276933"/>
                <a:gd name="connsiteX10" fmla="*/ 1630457 w 2553867"/>
                <a:gd name="connsiteY10" fmla="*/ 553144 h 1276933"/>
                <a:gd name="connsiteX11" fmla="*/ 490310 w 2553867"/>
                <a:gd name="connsiteY11" fmla="*/ 1191395 h 1276933"/>
                <a:gd name="connsiteX12" fmla="*/ 446521 w 2553867"/>
                <a:gd name="connsiteY12" fmla="*/ 1276933 h 1276933"/>
                <a:gd name="connsiteX13" fmla="*/ 0 w 2553867"/>
                <a:gd name="connsiteY13" fmla="*/ 1276933 h 1276933"/>
                <a:gd name="connsiteX14" fmla="*/ 1276934 w 2553867"/>
                <a:gd name="connsiteY14" fmla="*/ 0 h 127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53867" h="1276933">
                  <a:moveTo>
                    <a:pt x="1276934" y="0"/>
                  </a:moveTo>
                  <a:cubicBezTo>
                    <a:pt x="1982164" y="0"/>
                    <a:pt x="2553867" y="571703"/>
                    <a:pt x="2553867" y="1276933"/>
                  </a:cubicBezTo>
                  <a:lnTo>
                    <a:pt x="2553866" y="1276933"/>
                  </a:lnTo>
                  <a:cubicBezTo>
                    <a:pt x="2553866" y="1056549"/>
                    <a:pt x="2442206" y="862244"/>
                    <a:pt x="2272373" y="747507"/>
                  </a:cubicBezTo>
                  <a:lnTo>
                    <a:pt x="2233307" y="726303"/>
                  </a:lnTo>
                  <a:lnTo>
                    <a:pt x="2234634" y="724004"/>
                  </a:lnTo>
                  <a:lnTo>
                    <a:pt x="2169837" y="691853"/>
                  </a:lnTo>
                  <a:lnTo>
                    <a:pt x="2163920" y="688641"/>
                  </a:lnTo>
                  <a:lnTo>
                    <a:pt x="2162436" y="688180"/>
                  </a:lnTo>
                  <a:lnTo>
                    <a:pt x="2088659" y="651571"/>
                  </a:lnTo>
                  <a:cubicBezTo>
                    <a:pt x="1940138" y="589274"/>
                    <a:pt x="1784835" y="557154"/>
                    <a:pt x="1630457" y="553144"/>
                  </a:cubicBezTo>
                  <a:cubicBezTo>
                    <a:pt x="1177617" y="541383"/>
                    <a:pt x="732734" y="771505"/>
                    <a:pt x="490310" y="1191395"/>
                  </a:cubicBezTo>
                  <a:lnTo>
                    <a:pt x="446521" y="1276933"/>
                  </a:lnTo>
                  <a:lnTo>
                    <a:pt x="0" y="1276933"/>
                  </a:lnTo>
                  <a:cubicBezTo>
                    <a:pt x="0" y="571703"/>
                    <a:pt x="571703" y="0"/>
                    <a:pt x="12769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D98B1A2-FE47-4F67-B7A9-768F66D039D9}"/>
                </a:ext>
              </a:extLst>
            </p:cNvPr>
            <p:cNvSpPr>
              <a:spLocks noChangeAspect="1"/>
            </p:cNvSpPr>
            <p:nvPr/>
          </p:nvSpPr>
          <p:spPr>
            <a:xfrm rot="3600000">
              <a:off x="3531818" y="2029511"/>
              <a:ext cx="2553868" cy="1276933"/>
            </a:xfrm>
            <a:custGeom>
              <a:avLst/>
              <a:gdLst>
                <a:gd name="connsiteX0" fmla="*/ 2552124 w 2553868"/>
                <a:gd name="connsiteY0" fmla="*/ 1242388 h 1276933"/>
                <a:gd name="connsiteX1" fmla="*/ 2553868 w 2553868"/>
                <a:gd name="connsiteY1" fmla="*/ 1276933 h 1276933"/>
                <a:gd name="connsiteX2" fmla="*/ 2551215 w 2553868"/>
                <a:gd name="connsiteY2" fmla="*/ 1276933 h 1276933"/>
                <a:gd name="connsiteX3" fmla="*/ 2129055 w 2553868"/>
                <a:gd name="connsiteY3" fmla="*/ 676459 h 1276933"/>
                <a:gd name="connsiteX4" fmla="*/ 2161647 w 2553868"/>
                <a:gd name="connsiteY4" fmla="*/ 687789 h 1276933"/>
                <a:gd name="connsiteX5" fmla="*/ 2234634 w 2553868"/>
                <a:gd name="connsiteY5" fmla="*/ 724005 h 1276933"/>
                <a:gd name="connsiteX6" fmla="*/ 1999796 w 2553868"/>
                <a:gd name="connsiteY6" fmla="*/ 644437 h 1276933"/>
                <a:gd name="connsiteX7" fmla="*/ 2009746 w 2553868"/>
                <a:gd name="connsiteY7" fmla="*/ 645303 h 1276933"/>
                <a:gd name="connsiteX8" fmla="*/ 2086399 w 2553868"/>
                <a:gd name="connsiteY8" fmla="*/ 661632 h 1276933"/>
                <a:gd name="connsiteX9" fmla="*/ 2106260 w 2553868"/>
                <a:gd name="connsiteY9" fmla="*/ 668536 h 1276933"/>
                <a:gd name="connsiteX10" fmla="*/ 1883174 w 2553868"/>
                <a:gd name="connsiteY10" fmla="*/ 640272 h 1276933"/>
                <a:gd name="connsiteX11" fmla="*/ 1932547 w 2553868"/>
                <a:gd name="connsiteY11" fmla="*/ 638575 h 1276933"/>
                <a:gd name="connsiteX12" fmla="*/ 1981796 w 2553868"/>
                <a:gd name="connsiteY12" fmla="*/ 642867 h 1276933"/>
                <a:gd name="connsiteX13" fmla="*/ 1845787 w 2553868"/>
                <a:gd name="connsiteY13" fmla="*/ 642753 h 1276933"/>
                <a:gd name="connsiteX14" fmla="*/ 1855654 w 2553868"/>
                <a:gd name="connsiteY14" fmla="*/ 641218 h 1276933"/>
                <a:gd name="connsiteX15" fmla="*/ 1865414 w 2553868"/>
                <a:gd name="connsiteY15" fmla="*/ 640882 h 1276933"/>
                <a:gd name="connsiteX16" fmla="*/ 1853116 w 2553868"/>
                <a:gd name="connsiteY16" fmla="*/ 642946 h 1276933"/>
                <a:gd name="connsiteX17" fmla="*/ 154119 w 2553868"/>
                <a:gd name="connsiteY17" fmla="*/ 668271 h 1276933"/>
                <a:gd name="connsiteX18" fmla="*/ 1276934 w 2553868"/>
                <a:gd name="connsiteY18" fmla="*/ 0 h 1276933"/>
                <a:gd name="connsiteX19" fmla="*/ 2547275 w 2553868"/>
                <a:gd name="connsiteY19" fmla="*/ 1146374 h 1276933"/>
                <a:gd name="connsiteX20" fmla="*/ 2551297 w 2553868"/>
                <a:gd name="connsiteY20" fmla="*/ 1226023 h 1276933"/>
                <a:gd name="connsiteX21" fmla="*/ 2532112 w 2553868"/>
                <a:gd name="connsiteY21" fmla="*/ 1111686 h 1276933"/>
                <a:gd name="connsiteX22" fmla="*/ 2339583 w 2553868"/>
                <a:gd name="connsiteY22" fmla="*/ 799576 h 1276933"/>
                <a:gd name="connsiteX23" fmla="*/ 2234634 w 2553868"/>
                <a:gd name="connsiteY23" fmla="*/ 724005 h 1276933"/>
                <a:gd name="connsiteX24" fmla="*/ 2234634 w 2553868"/>
                <a:gd name="connsiteY24" fmla="*/ 724005 h 1276933"/>
                <a:gd name="connsiteX25" fmla="*/ 490311 w 2553868"/>
                <a:gd name="connsiteY25" fmla="*/ 1191395 h 1276933"/>
                <a:gd name="connsiteX26" fmla="*/ 446522 w 2553868"/>
                <a:gd name="connsiteY26" fmla="*/ 1276933 h 1276933"/>
                <a:gd name="connsiteX27" fmla="*/ 0 w 2553868"/>
                <a:gd name="connsiteY27" fmla="*/ 1276933 h 1276933"/>
                <a:gd name="connsiteX28" fmla="*/ 154119 w 2553868"/>
                <a:gd name="connsiteY28" fmla="*/ 668271 h 1276933"/>
                <a:gd name="connsiteX0" fmla="*/ 2552124 w 2553868"/>
                <a:gd name="connsiteY0" fmla="*/ 1242388 h 1276933"/>
                <a:gd name="connsiteX1" fmla="*/ 2553868 w 2553868"/>
                <a:gd name="connsiteY1" fmla="*/ 1276933 h 1276933"/>
                <a:gd name="connsiteX2" fmla="*/ 2551215 w 2553868"/>
                <a:gd name="connsiteY2" fmla="*/ 1276933 h 1276933"/>
                <a:gd name="connsiteX3" fmla="*/ 2552124 w 2553868"/>
                <a:gd name="connsiteY3" fmla="*/ 1242388 h 1276933"/>
                <a:gd name="connsiteX4" fmla="*/ 2129055 w 2553868"/>
                <a:gd name="connsiteY4" fmla="*/ 676459 h 1276933"/>
                <a:gd name="connsiteX5" fmla="*/ 2161647 w 2553868"/>
                <a:gd name="connsiteY5" fmla="*/ 687789 h 1276933"/>
                <a:gd name="connsiteX6" fmla="*/ 2234634 w 2553868"/>
                <a:gd name="connsiteY6" fmla="*/ 724005 h 1276933"/>
                <a:gd name="connsiteX7" fmla="*/ 2129055 w 2553868"/>
                <a:gd name="connsiteY7" fmla="*/ 676459 h 1276933"/>
                <a:gd name="connsiteX8" fmla="*/ 1999796 w 2553868"/>
                <a:gd name="connsiteY8" fmla="*/ 644437 h 1276933"/>
                <a:gd name="connsiteX9" fmla="*/ 2009746 w 2553868"/>
                <a:gd name="connsiteY9" fmla="*/ 645303 h 1276933"/>
                <a:gd name="connsiteX10" fmla="*/ 2086399 w 2553868"/>
                <a:gd name="connsiteY10" fmla="*/ 661632 h 1276933"/>
                <a:gd name="connsiteX11" fmla="*/ 1999796 w 2553868"/>
                <a:gd name="connsiteY11" fmla="*/ 644437 h 1276933"/>
                <a:gd name="connsiteX12" fmla="*/ 1883174 w 2553868"/>
                <a:gd name="connsiteY12" fmla="*/ 640272 h 1276933"/>
                <a:gd name="connsiteX13" fmla="*/ 1932547 w 2553868"/>
                <a:gd name="connsiteY13" fmla="*/ 638575 h 1276933"/>
                <a:gd name="connsiteX14" fmla="*/ 1981796 w 2553868"/>
                <a:gd name="connsiteY14" fmla="*/ 642867 h 1276933"/>
                <a:gd name="connsiteX15" fmla="*/ 1883174 w 2553868"/>
                <a:gd name="connsiteY15" fmla="*/ 640272 h 1276933"/>
                <a:gd name="connsiteX16" fmla="*/ 1845787 w 2553868"/>
                <a:gd name="connsiteY16" fmla="*/ 642753 h 1276933"/>
                <a:gd name="connsiteX17" fmla="*/ 1855654 w 2553868"/>
                <a:gd name="connsiteY17" fmla="*/ 641218 h 1276933"/>
                <a:gd name="connsiteX18" fmla="*/ 1865414 w 2553868"/>
                <a:gd name="connsiteY18" fmla="*/ 640882 h 1276933"/>
                <a:gd name="connsiteX19" fmla="*/ 1853116 w 2553868"/>
                <a:gd name="connsiteY19" fmla="*/ 642946 h 1276933"/>
                <a:gd name="connsiteX20" fmla="*/ 1845787 w 2553868"/>
                <a:gd name="connsiteY20" fmla="*/ 642753 h 1276933"/>
                <a:gd name="connsiteX21" fmla="*/ 154119 w 2553868"/>
                <a:gd name="connsiteY21" fmla="*/ 668271 h 1276933"/>
                <a:gd name="connsiteX22" fmla="*/ 1276934 w 2553868"/>
                <a:gd name="connsiteY22" fmla="*/ 0 h 1276933"/>
                <a:gd name="connsiteX23" fmla="*/ 2547275 w 2553868"/>
                <a:gd name="connsiteY23" fmla="*/ 1146374 h 1276933"/>
                <a:gd name="connsiteX24" fmla="*/ 2551297 w 2553868"/>
                <a:gd name="connsiteY24" fmla="*/ 1226023 h 1276933"/>
                <a:gd name="connsiteX25" fmla="*/ 2532112 w 2553868"/>
                <a:gd name="connsiteY25" fmla="*/ 1111686 h 1276933"/>
                <a:gd name="connsiteX26" fmla="*/ 2339583 w 2553868"/>
                <a:gd name="connsiteY26" fmla="*/ 799576 h 1276933"/>
                <a:gd name="connsiteX27" fmla="*/ 2234634 w 2553868"/>
                <a:gd name="connsiteY27" fmla="*/ 724005 h 1276933"/>
                <a:gd name="connsiteX28" fmla="*/ 2234634 w 2553868"/>
                <a:gd name="connsiteY28" fmla="*/ 724005 h 1276933"/>
                <a:gd name="connsiteX29" fmla="*/ 490311 w 2553868"/>
                <a:gd name="connsiteY29" fmla="*/ 1191395 h 1276933"/>
                <a:gd name="connsiteX30" fmla="*/ 446522 w 2553868"/>
                <a:gd name="connsiteY30" fmla="*/ 1276933 h 1276933"/>
                <a:gd name="connsiteX31" fmla="*/ 0 w 2553868"/>
                <a:gd name="connsiteY31" fmla="*/ 1276933 h 1276933"/>
                <a:gd name="connsiteX32" fmla="*/ 154119 w 2553868"/>
                <a:gd name="connsiteY32" fmla="*/ 668271 h 1276933"/>
                <a:gd name="connsiteX0" fmla="*/ 2552124 w 2553868"/>
                <a:gd name="connsiteY0" fmla="*/ 1242388 h 1276933"/>
                <a:gd name="connsiteX1" fmla="*/ 2553868 w 2553868"/>
                <a:gd name="connsiteY1" fmla="*/ 1276933 h 1276933"/>
                <a:gd name="connsiteX2" fmla="*/ 2551215 w 2553868"/>
                <a:gd name="connsiteY2" fmla="*/ 1276933 h 1276933"/>
                <a:gd name="connsiteX3" fmla="*/ 2552124 w 2553868"/>
                <a:gd name="connsiteY3" fmla="*/ 1242388 h 1276933"/>
                <a:gd name="connsiteX4" fmla="*/ 2129055 w 2553868"/>
                <a:gd name="connsiteY4" fmla="*/ 676459 h 1276933"/>
                <a:gd name="connsiteX5" fmla="*/ 2161647 w 2553868"/>
                <a:gd name="connsiteY5" fmla="*/ 687789 h 1276933"/>
                <a:gd name="connsiteX6" fmla="*/ 2234634 w 2553868"/>
                <a:gd name="connsiteY6" fmla="*/ 724005 h 1276933"/>
                <a:gd name="connsiteX7" fmla="*/ 2129055 w 2553868"/>
                <a:gd name="connsiteY7" fmla="*/ 676459 h 1276933"/>
                <a:gd name="connsiteX8" fmla="*/ 2086399 w 2553868"/>
                <a:gd name="connsiteY8" fmla="*/ 661632 h 1276933"/>
                <a:gd name="connsiteX9" fmla="*/ 2009746 w 2553868"/>
                <a:gd name="connsiteY9" fmla="*/ 645303 h 1276933"/>
                <a:gd name="connsiteX10" fmla="*/ 2086399 w 2553868"/>
                <a:gd name="connsiteY10" fmla="*/ 661632 h 1276933"/>
                <a:gd name="connsiteX11" fmla="*/ 1883174 w 2553868"/>
                <a:gd name="connsiteY11" fmla="*/ 640272 h 1276933"/>
                <a:gd name="connsiteX12" fmla="*/ 1932547 w 2553868"/>
                <a:gd name="connsiteY12" fmla="*/ 638575 h 1276933"/>
                <a:gd name="connsiteX13" fmla="*/ 1981796 w 2553868"/>
                <a:gd name="connsiteY13" fmla="*/ 642867 h 1276933"/>
                <a:gd name="connsiteX14" fmla="*/ 1883174 w 2553868"/>
                <a:gd name="connsiteY14" fmla="*/ 640272 h 1276933"/>
                <a:gd name="connsiteX15" fmla="*/ 1845787 w 2553868"/>
                <a:gd name="connsiteY15" fmla="*/ 642753 h 1276933"/>
                <a:gd name="connsiteX16" fmla="*/ 1855654 w 2553868"/>
                <a:gd name="connsiteY16" fmla="*/ 641218 h 1276933"/>
                <a:gd name="connsiteX17" fmla="*/ 1865414 w 2553868"/>
                <a:gd name="connsiteY17" fmla="*/ 640882 h 1276933"/>
                <a:gd name="connsiteX18" fmla="*/ 1853116 w 2553868"/>
                <a:gd name="connsiteY18" fmla="*/ 642946 h 1276933"/>
                <a:gd name="connsiteX19" fmla="*/ 1845787 w 2553868"/>
                <a:gd name="connsiteY19" fmla="*/ 642753 h 1276933"/>
                <a:gd name="connsiteX20" fmla="*/ 154119 w 2553868"/>
                <a:gd name="connsiteY20" fmla="*/ 668271 h 1276933"/>
                <a:gd name="connsiteX21" fmla="*/ 1276934 w 2553868"/>
                <a:gd name="connsiteY21" fmla="*/ 0 h 1276933"/>
                <a:gd name="connsiteX22" fmla="*/ 2547275 w 2553868"/>
                <a:gd name="connsiteY22" fmla="*/ 1146374 h 1276933"/>
                <a:gd name="connsiteX23" fmla="*/ 2551297 w 2553868"/>
                <a:gd name="connsiteY23" fmla="*/ 1226023 h 1276933"/>
                <a:gd name="connsiteX24" fmla="*/ 2532112 w 2553868"/>
                <a:gd name="connsiteY24" fmla="*/ 1111686 h 1276933"/>
                <a:gd name="connsiteX25" fmla="*/ 2339583 w 2553868"/>
                <a:gd name="connsiteY25" fmla="*/ 799576 h 1276933"/>
                <a:gd name="connsiteX26" fmla="*/ 2234634 w 2553868"/>
                <a:gd name="connsiteY26" fmla="*/ 724005 h 1276933"/>
                <a:gd name="connsiteX27" fmla="*/ 2234634 w 2553868"/>
                <a:gd name="connsiteY27" fmla="*/ 724005 h 1276933"/>
                <a:gd name="connsiteX28" fmla="*/ 490311 w 2553868"/>
                <a:gd name="connsiteY28" fmla="*/ 1191395 h 1276933"/>
                <a:gd name="connsiteX29" fmla="*/ 446522 w 2553868"/>
                <a:gd name="connsiteY29" fmla="*/ 1276933 h 1276933"/>
                <a:gd name="connsiteX30" fmla="*/ 0 w 2553868"/>
                <a:gd name="connsiteY30" fmla="*/ 1276933 h 1276933"/>
                <a:gd name="connsiteX31" fmla="*/ 154119 w 2553868"/>
                <a:gd name="connsiteY31" fmla="*/ 668271 h 1276933"/>
                <a:gd name="connsiteX0" fmla="*/ 2552124 w 2553868"/>
                <a:gd name="connsiteY0" fmla="*/ 1242388 h 1276933"/>
                <a:gd name="connsiteX1" fmla="*/ 2553868 w 2553868"/>
                <a:gd name="connsiteY1" fmla="*/ 1276933 h 1276933"/>
                <a:gd name="connsiteX2" fmla="*/ 2551215 w 2553868"/>
                <a:gd name="connsiteY2" fmla="*/ 1276933 h 1276933"/>
                <a:gd name="connsiteX3" fmla="*/ 2552124 w 2553868"/>
                <a:gd name="connsiteY3" fmla="*/ 1242388 h 1276933"/>
                <a:gd name="connsiteX4" fmla="*/ 2129055 w 2553868"/>
                <a:gd name="connsiteY4" fmla="*/ 676459 h 1276933"/>
                <a:gd name="connsiteX5" fmla="*/ 2161647 w 2553868"/>
                <a:gd name="connsiteY5" fmla="*/ 687789 h 1276933"/>
                <a:gd name="connsiteX6" fmla="*/ 2234634 w 2553868"/>
                <a:gd name="connsiteY6" fmla="*/ 724005 h 1276933"/>
                <a:gd name="connsiteX7" fmla="*/ 2129055 w 2553868"/>
                <a:gd name="connsiteY7" fmla="*/ 676459 h 1276933"/>
                <a:gd name="connsiteX8" fmla="*/ 1883174 w 2553868"/>
                <a:gd name="connsiteY8" fmla="*/ 640272 h 1276933"/>
                <a:gd name="connsiteX9" fmla="*/ 1932547 w 2553868"/>
                <a:gd name="connsiteY9" fmla="*/ 638575 h 1276933"/>
                <a:gd name="connsiteX10" fmla="*/ 1981796 w 2553868"/>
                <a:gd name="connsiteY10" fmla="*/ 642867 h 1276933"/>
                <a:gd name="connsiteX11" fmla="*/ 1883174 w 2553868"/>
                <a:gd name="connsiteY11" fmla="*/ 640272 h 1276933"/>
                <a:gd name="connsiteX12" fmla="*/ 1845787 w 2553868"/>
                <a:gd name="connsiteY12" fmla="*/ 642753 h 1276933"/>
                <a:gd name="connsiteX13" fmla="*/ 1855654 w 2553868"/>
                <a:gd name="connsiteY13" fmla="*/ 641218 h 1276933"/>
                <a:gd name="connsiteX14" fmla="*/ 1865414 w 2553868"/>
                <a:gd name="connsiteY14" fmla="*/ 640882 h 1276933"/>
                <a:gd name="connsiteX15" fmla="*/ 1853116 w 2553868"/>
                <a:gd name="connsiteY15" fmla="*/ 642946 h 1276933"/>
                <a:gd name="connsiteX16" fmla="*/ 1845787 w 2553868"/>
                <a:gd name="connsiteY16" fmla="*/ 642753 h 1276933"/>
                <a:gd name="connsiteX17" fmla="*/ 154119 w 2553868"/>
                <a:gd name="connsiteY17" fmla="*/ 668271 h 1276933"/>
                <a:gd name="connsiteX18" fmla="*/ 1276934 w 2553868"/>
                <a:gd name="connsiteY18" fmla="*/ 0 h 1276933"/>
                <a:gd name="connsiteX19" fmla="*/ 2547275 w 2553868"/>
                <a:gd name="connsiteY19" fmla="*/ 1146374 h 1276933"/>
                <a:gd name="connsiteX20" fmla="*/ 2551297 w 2553868"/>
                <a:gd name="connsiteY20" fmla="*/ 1226023 h 1276933"/>
                <a:gd name="connsiteX21" fmla="*/ 2532112 w 2553868"/>
                <a:gd name="connsiteY21" fmla="*/ 1111686 h 1276933"/>
                <a:gd name="connsiteX22" fmla="*/ 2339583 w 2553868"/>
                <a:gd name="connsiteY22" fmla="*/ 799576 h 1276933"/>
                <a:gd name="connsiteX23" fmla="*/ 2234634 w 2553868"/>
                <a:gd name="connsiteY23" fmla="*/ 724005 h 1276933"/>
                <a:gd name="connsiteX24" fmla="*/ 2234634 w 2553868"/>
                <a:gd name="connsiteY24" fmla="*/ 724005 h 1276933"/>
                <a:gd name="connsiteX25" fmla="*/ 490311 w 2553868"/>
                <a:gd name="connsiteY25" fmla="*/ 1191395 h 1276933"/>
                <a:gd name="connsiteX26" fmla="*/ 446522 w 2553868"/>
                <a:gd name="connsiteY26" fmla="*/ 1276933 h 1276933"/>
                <a:gd name="connsiteX27" fmla="*/ 0 w 2553868"/>
                <a:gd name="connsiteY27" fmla="*/ 1276933 h 1276933"/>
                <a:gd name="connsiteX28" fmla="*/ 154119 w 2553868"/>
                <a:gd name="connsiteY28" fmla="*/ 668271 h 1276933"/>
                <a:gd name="connsiteX0" fmla="*/ 2552124 w 2553868"/>
                <a:gd name="connsiteY0" fmla="*/ 1242388 h 1276933"/>
                <a:gd name="connsiteX1" fmla="*/ 2553868 w 2553868"/>
                <a:gd name="connsiteY1" fmla="*/ 1276933 h 1276933"/>
                <a:gd name="connsiteX2" fmla="*/ 2551215 w 2553868"/>
                <a:gd name="connsiteY2" fmla="*/ 1276933 h 1276933"/>
                <a:gd name="connsiteX3" fmla="*/ 2552124 w 2553868"/>
                <a:gd name="connsiteY3" fmla="*/ 1242388 h 1276933"/>
                <a:gd name="connsiteX4" fmla="*/ 2129055 w 2553868"/>
                <a:gd name="connsiteY4" fmla="*/ 676459 h 1276933"/>
                <a:gd name="connsiteX5" fmla="*/ 2161647 w 2553868"/>
                <a:gd name="connsiteY5" fmla="*/ 687789 h 1276933"/>
                <a:gd name="connsiteX6" fmla="*/ 2234634 w 2553868"/>
                <a:gd name="connsiteY6" fmla="*/ 724005 h 1276933"/>
                <a:gd name="connsiteX7" fmla="*/ 2129055 w 2553868"/>
                <a:gd name="connsiteY7" fmla="*/ 676459 h 1276933"/>
                <a:gd name="connsiteX8" fmla="*/ 1883174 w 2553868"/>
                <a:gd name="connsiteY8" fmla="*/ 640272 h 1276933"/>
                <a:gd name="connsiteX9" fmla="*/ 1932547 w 2553868"/>
                <a:gd name="connsiteY9" fmla="*/ 638575 h 1276933"/>
                <a:gd name="connsiteX10" fmla="*/ 1883174 w 2553868"/>
                <a:gd name="connsiteY10" fmla="*/ 640272 h 1276933"/>
                <a:gd name="connsiteX11" fmla="*/ 1845787 w 2553868"/>
                <a:gd name="connsiteY11" fmla="*/ 642753 h 1276933"/>
                <a:gd name="connsiteX12" fmla="*/ 1855654 w 2553868"/>
                <a:gd name="connsiteY12" fmla="*/ 641218 h 1276933"/>
                <a:gd name="connsiteX13" fmla="*/ 1865414 w 2553868"/>
                <a:gd name="connsiteY13" fmla="*/ 640882 h 1276933"/>
                <a:gd name="connsiteX14" fmla="*/ 1853116 w 2553868"/>
                <a:gd name="connsiteY14" fmla="*/ 642946 h 1276933"/>
                <a:gd name="connsiteX15" fmla="*/ 1845787 w 2553868"/>
                <a:gd name="connsiteY15" fmla="*/ 642753 h 1276933"/>
                <a:gd name="connsiteX16" fmla="*/ 154119 w 2553868"/>
                <a:gd name="connsiteY16" fmla="*/ 668271 h 1276933"/>
                <a:gd name="connsiteX17" fmla="*/ 1276934 w 2553868"/>
                <a:gd name="connsiteY17" fmla="*/ 0 h 1276933"/>
                <a:gd name="connsiteX18" fmla="*/ 2547275 w 2553868"/>
                <a:gd name="connsiteY18" fmla="*/ 1146374 h 1276933"/>
                <a:gd name="connsiteX19" fmla="*/ 2551297 w 2553868"/>
                <a:gd name="connsiteY19" fmla="*/ 1226023 h 1276933"/>
                <a:gd name="connsiteX20" fmla="*/ 2532112 w 2553868"/>
                <a:gd name="connsiteY20" fmla="*/ 1111686 h 1276933"/>
                <a:gd name="connsiteX21" fmla="*/ 2339583 w 2553868"/>
                <a:gd name="connsiteY21" fmla="*/ 799576 h 1276933"/>
                <a:gd name="connsiteX22" fmla="*/ 2234634 w 2553868"/>
                <a:gd name="connsiteY22" fmla="*/ 724005 h 1276933"/>
                <a:gd name="connsiteX23" fmla="*/ 2234634 w 2553868"/>
                <a:gd name="connsiteY23" fmla="*/ 724005 h 1276933"/>
                <a:gd name="connsiteX24" fmla="*/ 490311 w 2553868"/>
                <a:gd name="connsiteY24" fmla="*/ 1191395 h 1276933"/>
                <a:gd name="connsiteX25" fmla="*/ 446522 w 2553868"/>
                <a:gd name="connsiteY25" fmla="*/ 1276933 h 1276933"/>
                <a:gd name="connsiteX26" fmla="*/ 0 w 2553868"/>
                <a:gd name="connsiteY26" fmla="*/ 1276933 h 1276933"/>
                <a:gd name="connsiteX27" fmla="*/ 154119 w 2553868"/>
                <a:gd name="connsiteY27" fmla="*/ 668271 h 1276933"/>
                <a:gd name="connsiteX0" fmla="*/ 2552124 w 2553868"/>
                <a:gd name="connsiteY0" fmla="*/ 1242388 h 1276933"/>
                <a:gd name="connsiteX1" fmla="*/ 2553868 w 2553868"/>
                <a:gd name="connsiteY1" fmla="*/ 1276933 h 1276933"/>
                <a:gd name="connsiteX2" fmla="*/ 2551215 w 2553868"/>
                <a:gd name="connsiteY2" fmla="*/ 1276933 h 1276933"/>
                <a:gd name="connsiteX3" fmla="*/ 2552124 w 2553868"/>
                <a:gd name="connsiteY3" fmla="*/ 1242388 h 1276933"/>
                <a:gd name="connsiteX4" fmla="*/ 2129055 w 2553868"/>
                <a:gd name="connsiteY4" fmla="*/ 676459 h 1276933"/>
                <a:gd name="connsiteX5" fmla="*/ 2161647 w 2553868"/>
                <a:gd name="connsiteY5" fmla="*/ 687789 h 1276933"/>
                <a:gd name="connsiteX6" fmla="*/ 2234634 w 2553868"/>
                <a:gd name="connsiteY6" fmla="*/ 724005 h 1276933"/>
                <a:gd name="connsiteX7" fmla="*/ 2129055 w 2553868"/>
                <a:gd name="connsiteY7" fmla="*/ 676459 h 1276933"/>
                <a:gd name="connsiteX8" fmla="*/ 1845787 w 2553868"/>
                <a:gd name="connsiteY8" fmla="*/ 642753 h 1276933"/>
                <a:gd name="connsiteX9" fmla="*/ 1855654 w 2553868"/>
                <a:gd name="connsiteY9" fmla="*/ 641218 h 1276933"/>
                <a:gd name="connsiteX10" fmla="*/ 1865414 w 2553868"/>
                <a:gd name="connsiteY10" fmla="*/ 640882 h 1276933"/>
                <a:gd name="connsiteX11" fmla="*/ 1853116 w 2553868"/>
                <a:gd name="connsiteY11" fmla="*/ 642946 h 1276933"/>
                <a:gd name="connsiteX12" fmla="*/ 1845787 w 2553868"/>
                <a:gd name="connsiteY12" fmla="*/ 642753 h 1276933"/>
                <a:gd name="connsiteX13" fmla="*/ 154119 w 2553868"/>
                <a:gd name="connsiteY13" fmla="*/ 668271 h 1276933"/>
                <a:gd name="connsiteX14" fmla="*/ 1276934 w 2553868"/>
                <a:gd name="connsiteY14" fmla="*/ 0 h 1276933"/>
                <a:gd name="connsiteX15" fmla="*/ 2547275 w 2553868"/>
                <a:gd name="connsiteY15" fmla="*/ 1146374 h 1276933"/>
                <a:gd name="connsiteX16" fmla="*/ 2551297 w 2553868"/>
                <a:gd name="connsiteY16" fmla="*/ 1226023 h 1276933"/>
                <a:gd name="connsiteX17" fmla="*/ 2532112 w 2553868"/>
                <a:gd name="connsiteY17" fmla="*/ 1111686 h 1276933"/>
                <a:gd name="connsiteX18" fmla="*/ 2339583 w 2553868"/>
                <a:gd name="connsiteY18" fmla="*/ 799576 h 1276933"/>
                <a:gd name="connsiteX19" fmla="*/ 2234634 w 2553868"/>
                <a:gd name="connsiteY19" fmla="*/ 724005 h 1276933"/>
                <a:gd name="connsiteX20" fmla="*/ 2234634 w 2553868"/>
                <a:gd name="connsiteY20" fmla="*/ 724005 h 1276933"/>
                <a:gd name="connsiteX21" fmla="*/ 490311 w 2553868"/>
                <a:gd name="connsiteY21" fmla="*/ 1191395 h 1276933"/>
                <a:gd name="connsiteX22" fmla="*/ 446522 w 2553868"/>
                <a:gd name="connsiteY22" fmla="*/ 1276933 h 1276933"/>
                <a:gd name="connsiteX23" fmla="*/ 0 w 2553868"/>
                <a:gd name="connsiteY23" fmla="*/ 1276933 h 1276933"/>
                <a:gd name="connsiteX24" fmla="*/ 154119 w 2553868"/>
                <a:gd name="connsiteY24" fmla="*/ 668271 h 1276933"/>
                <a:gd name="connsiteX0" fmla="*/ 2552124 w 2553868"/>
                <a:gd name="connsiteY0" fmla="*/ 1242388 h 1276933"/>
                <a:gd name="connsiteX1" fmla="*/ 2553868 w 2553868"/>
                <a:gd name="connsiteY1" fmla="*/ 1276933 h 1276933"/>
                <a:gd name="connsiteX2" fmla="*/ 2551215 w 2553868"/>
                <a:gd name="connsiteY2" fmla="*/ 1276933 h 1276933"/>
                <a:gd name="connsiteX3" fmla="*/ 2552124 w 2553868"/>
                <a:gd name="connsiteY3" fmla="*/ 1242388 h 1276933"/>
                <a:gd name="connsiteX4" fmla="*/ 2129055 w 2553868"/>
                <a:gd name="connsiteY4" fmla="*/ 676459 h 1276933"/>
                <a:gd name="connsiteX5" fmla="*/ 2161647 w 2553868"/>
                <a:gd name="connsiteY5" fmla="*/ 687789 h 1276933"/>
                <a:gd name="connsiteX6" fmla="*/ 2234634 w 2553868"/>
                <a:gd name="connsiteY6" fmla="*/ 724005 h 1276933"/>
                <a:gd name="connsiteX7" fmla="*/ 2129055 w 2553868"/>
                <a:gd name="connsiteY7" fmla="*/ 676459 h 1276933"/>
                <a:gd name="connsiteX8" fmla="*/ 1845787 w 2553868"/>
                <a:gd name="connsiteY8" fmla="*/ 642753 h 1276933"/>
                <a:gd name="connsiteX9" fmla="*/ 1855654 w 2553868"/>
                <a:gd name="connsiteY9" fmla="*/ 641218 h 1276933"/>
                <a:gd name="connsiteX10" fmla="*/ 1865414 w 2553868"/>
                <a:gd name="connsiteY10" fmla="*/ 640882 h 1276933"/>
                <a:gd name="connsiteX11" fmla="*/ 1845787 w 2553868"/>
                <a:gd name="connsiteY11" fmla="*/ 642753 h 1276933"/>
                <a:gd name="connsiteX12" fmla="*/ 154119 w 2553868"/>
                <a:gd name="connsiteY12" fmla="*/ 668271 h 1276933"/>
                <a:gd name="connsiteX13" fmla="*/ 1276934 w 2553868"/>
                <a:gd name="connsiteY13" fmla="*/ 0 h 1276933"/>
                <a:gd name="connsiteX14" fmla="*/ 2547275 w 2553868"/>
                <a:gd name="connsiteY14" fmla="*/ 1146374 h 1276933"/>
                <a:gd name="connsiteX15" fmla="*/ 2551297 w 2553868"/>
                <a:gd name="connsiteY15" fmla="*/ 1226023 h 1276933"/>
                <a:gd name="connsiteX16" fmla="*/ 2532112 w 2553868"/>
                <a:gd name="connsiteY16" fmla="*/ 1111686 h 1276933"/>
                <a:gd name="connsiteX17" fmla="*/ 2339583 w 2553868"/>
                <a:gd name="connsiteY17" fmla="*/ 799576 h 1276933"/>
                <a:gd name="connsiteX18" fmla="*/ 2234634 w 2553868"/>
                <a:gd name="connsiteY18" fmla="*/ 724005 h 1276933"/>
                <a:gd name="connsiteX19" fmla="*/ 2234634 w 2553868"/>
                <a:gd name="connsiteY19" fmla="*/ 724005 h 1276933"/>
                <a:gd name="connsiteX20" fmla="*/ 490311 w 2553868"/>
                <a:gd name="connsiteY20" fmla="*/ 1191395 h 1276933"/>
                <a:gd name="connsiteX21" fmla="*/ 446522 w 2553868"/>
                <a:gd name="connsiteY21" fmla="*/ 1276933 h 1276933"/>
                <a:gd name="connsiteX22" fmla="*/ 0 w 2553868"/>
                <a:gd name="connsiteY22" fmla="*/ 1276933 h 1276933"/>
                <a:gd name="connsiteX23" fmla="*/ 154119 w 2553868"/>
                <a:gd name="connsiteY23" fmla="*/ 668271 h 1276933"/>
                <a:gd name="connsiteX0" fmla="*/ 2552124 w 2553868"/>
                <a:gd name="connsiteY0" fmla="*/ 1242388 h 1276933"/>
                <a:gd name="connsiteX1" fmla="*/ 2553868 w 2553868"/>
                <a:gd name="connsiteY1" fmla="*/ 1276933 h 1276933"/>
                <a:gd name="connsiteX2" fmla="*/ 2551215 w 2553868"/>
                <a:gd name="connsiteY2" fmla="*/ 1276933 h 1276933"/>
                <a:gd name="connsiteX3" fmla="*/ 2552124 w 2553868"/>
                <a:gd name="connsiteY3" fmla="*/ 1242388 h 1276933"/>
                <a:gd name="connsiteX4" fmla="*/ 2129055 w 2553868"/>
                <a:gd name="connsiteY4" fmla="*/ 676459 h 1276933"/>
                <a:gd name="connsiteX5" fmla="*/ 2161647 w 2553868"/>
                <a:gd name="connsiteY5" fmla="*/ 687789 h 1276933"/>
                <a:gd name="connsiteX6" fmla="*/ 2234634 w 2553868"/>
                <a:gd name="connsiteY6" fmla="*/ 724005 h 1276933"/>
                <a:gd name="connsiteX7" fmla="*/ 2129055 w 2553868"/>
                <a:gd name="connsiteY7" fmla="*/ 676459 h 1276933"/>
                <a:gd name="connsiteX8" fmla="*/ 1845787 w 2553868"/>
                <a:gd name="connsiteY8" fmla="*/ 642753 h 1276933"/>
                <a:gd name="connsiteX9" fmla="*/ 1855654 w 2553868"/>
                <a:gd name="connsiteY9" fmla="*/ 641218 h 1276933"/>
                <a:gd name="connsiteX10" fmla="*/ 1845787 w 2553868"/>
                <a:gd name="connsiteY10" fmla="*/ 642753 h 1276933"/>
                <a:gd name="connsiteX11" fmla="*/ 154119 w 2553868"/>
                <a:gd name="connsiteY11" fmla="*/ 668271 h 1276933"/>
                <a:gd name="connsiteX12" fmla="*/ 1276934 w 2553868"/>
                <a:gd name="connsiteY12" fmla="*/ 0 h 1276933"/>
                <a:gd name="connsiteX13" fmla="*/ 2547275 w 2553868"/>
                <a:gd name="connsiteY13" fmla="*/ 1146374 h 1276933"/>
                <a:gd name="connsiteX14" fmla="*/ 2551297 w 2553868"/>
                <a:gd name="connsiteY14" fmla="*/ 1226023 h 1276933"/>
                <a:gd name="connsiteX15" fmla="*/ 2532112 w 2553868"/>
                <a:gd name="connsiteY15" fmla="*/ 1111686 h 1276933"/>
                <a:gd name="connsiteX16" fmla="*/ 2339583 w 2553868"/>
                <a:gd name="connsiteY16" fmla="*/ 799576 h 1276933"/>
                <a:gd name="connsiteX17" fmla="*/ 2234634 w 2553868"/>
                <a:gd name="connsiteY17" fmla="*/ 724005 h 1276933"/>
                <a:gd name="connsiteX18" fmla="*/ 2234634 w 2553868"/>
                <a:gd name="connsiteY18" fmla="*/ 724005 h 1276933"/>
                <a:gd name="connsiteX19" fmla="*/ 490311 w 2553868"/>
                <a:gd name="connsiteY19" fmla="*/ 1191395 h 1276933"/>
                <a:gd name="connsiteX20" fmla="*/ 446522 w 2553868"/>
                <a:gd name="connsiteY20" fmla="*/ 1276933 h 1276933"/>
                <a:gd name="connsiteX21" fmla="*/ 0 w 2553868"/>
                <a:gd name="connsiteY21" fmla="*/ 1276933 h 1276933"/>
                <a:gd name="connsiteX22" fmla="*/ 154119 w 2553868"/>
                <a:gd name="connsiteY22" fmla="*/ 668271 h 1276933"/>
                <a:gd name="connsiteX0" fmla="*/ 2552124 w 2553868"/>
                <a:gd name="connsiteY0" fmla="*/ 1242388 h 1276933"/>
                <a:gd name="connsiteX1" fmla="*/ 2553868 w 2553868"/>
                <a:gd name="connsiteY1" fmla="*/ 1276933 h 1276933"/>
                <a:gd name="connsiteX2" fmla="*/ 2551215 w 2553868"/>
                <a:gd name="connsiteY2" fmla="*/ 1276933 h 1276933"/>
                <a:gd name="connsiteX3" fmla="*/ 2552124 w 2553868"/>
                <a:gd name="connsiteY3" fmla="*/ 1242388 h 1276933"/>
                <a:gd name="connsiteX4" fmla="*/ 2129055 w 2553868"/>
                <a:gd name="connsiteY4" fmla="*/ 676459 h 1276933"/>
                <a:gd name="connsiteX5" fmla="*/ 2161647 w 2553868"/>
                <a:gd name="connsiteY5" fmla="*/ 687789 h 1276933"/>
                <a:gd name="connsiteX6" fmla="*/ 2234634 w 2553868"/>
                <a:gd name="connsiteY6" fmla="*/ 724005 h 1276933"/>
                <a:gd name="connsiteX7" fmla="*/ 2129055 w 2553868"/>
                <a:gd name="connsiteY7" fmla="*/ 676459 h 1276933"/>
                <a:gd name="connsiteX8" fmla="*/ 154119 w 2553868"/>
                <a:gd name="connsiteY8" fmla="*/ 668271 h 1276933"/>
                <a:gd name="connsiteX9" fmla="*/ 1276934 w 2553868"/>
                <a:gd name="connsiteY9" fmla="*/ 0 h 1276933"/>
                <a:gd name="connsiteX10" fmla="*/ 2547275 w 2553868"/>
                <a:gd name="connsiteY10" fmla="*/ 1146374 h 1276933"/>
                <a:gd name="connsiteX11" fmla="*/ 2551297 w 2553868"/>
                <a:gd name="connsiteY11" fmla="*/ 1226023 h 1276933"/>
                <a:gd name="connsiteX12" fmla="*/ 2532112 w 2553868"/>
                <a:gd name="connsiteY12" fmla="*/ 1111686 h 1276933"/>
                <a:gd name="connsiteX13" fmla="*/ 2339583 w 2553868"/>
                <a:gd name="connsiteY13" fmla="*/ 799576 h 1276933"/>
                <a:gd name="connsiteX14" fmla="*/ 2234634 w 2553868"/>
                <a:gd name="connsiteY14" fmla="*/ 724005 h 1276933"/>
                <a:gd name="connsiteX15" fmla="*/ 2234634 w 2553868"/>
                <a:gd name="connsiteY15" fmla="*/ 724005 h 1276933"/>
                <a:gd name="connsiteX16" fmla="*/ 490311 w 2553868"/>
                <a:gd name="connsiteY16" fmla="*/ 1191395 h 1276933"/>
                <a:gd name="connsiteX17" fmla="*/ 446522 w 2553868"/>
                <a:gd name="connsiteY17" fmla="*/ 1276933 h 1276933"/>
                <a:gd name="connsiteX18" fmla="*/ 0 w 2553868"/>
                <a:gd name="connsiteY18" fmla="*/ 1276933 h 1276933"/>
                <a:gd name="connsiteX19" fmla="*/ 154119 w 2553868"/>
                <a:gd name="connsiteY19" fmla="*/ 668271 h 1276933"/>
                <a:gd name="connsiteX0" fmla="*/ 2552124 w 2553868"/>
                <a:gd name="connsiteY0" fmla="*/ 1242388 h 1276933"/>
                <a:gd name="connsiteX1" fmla="*/ 2553868 w 2553868"/>
                <a:gd name="connsiteY1" fmla="*/ 1276933 h 1276933"/>
                <a:gd name="connsiteX2" fmla="*/ 2551215 w 2553868"/>
                <a:gd name="connsiteY2" fmla="*/ 1276933 h 1276933"/>
                <a:gd name="connsiteX3" fmla="*/ 2552124 w 2553868"/>
                <a:gd name="connsiteY3" fmla="*/ 1242388 h 1276933"/>
                <a:gd name="connsiteX4" fmla="*/ 2234634 w 2553868"/>
                <a:gd name="connsiteY4" fmla="*/ 724005 h 1276933"/>
                <a:gd name="connsiteX5" fmla="*/ 2161647 w 2553868"/>
                <a:gd name="connsiteY5" fmla="*/ 687789 h 1276933"/>
                <a:gd name="connsiteX6" fmla="*/ 2234634 w 2553868"/>
                <a:gd name="connsiteY6" fmla="*/ 724005 h 1276933"/>
                <a:gd name="connsiteX7" fmla="*/ 154119 w 2553868"/>
                <a:gd name="connsiteY7" fmla="*/ 668271 h 1276933"/>
                <a:gd name="connsiteX8" fmla="*/ 1276934 w 2553868"/>
                <a:gd name="connsiteY8" fmla="*/ 0 h 1276933"/>
                <a:gd name="connsiteX9" fmla="*/ 2547275 w 2553868"/>
                <a:gd name="connsiteY9" fmla="*/ 1146374 h 1276933"/>
                <a:gd name="connsiteX10" fmla="*/ 2551297 w 2553868"/>
                <a:gd name="connsiteY10" fmla="*/ 1226023 h 1276933"/>
                <a:gd name="connsiteX11" fmla="*/ 2532112 w 2553868"/>
                <a:gd name="connsiteY11" fmla="*/ 1111686 h 1276933"/>
                <a:gd name="connsiteX12" fmla="*/ 2339583 w 2553868"/>
                <a:gd name="connsiteY12" fmla="*/ 799576 h 1276933"/>
                <a:gd name="connsiteX13" fmla="*/ 2234634 w 2553868"/>
                <a:gd name="connsiteY13" fmla="*/ 724005 h 1276933"/>
                <a:gd name="connsiteX14" fmla="*/ 2234634 w 2553868"/>
                <a:gd name="connsiteY14" fmla="*/ 724005 h 1276933"/>
                <a:gd name="connsiteX15" fmla="*/ 490311 w 2553868"/>
                <a:gd name="connsiteY15" fmla="*/ 1191395 h 1276933"/>
                <a:gd name="connsiteX16" fmla="*/ 446522 w 2553868"/>
                <a:gd name="connsiteY16" fmla="*/ 1276933 h 1276933"/>
                <a:gd name="connsiteX17" fmla="*/ 0 w 2553868"/>
                <a:gd name="connsiteY17" fmla="*/ 1276933 h 1276933"/>
                <a:gd name="connsiteX18" fmla="*/ 154119 w 2553868"/>
                <a:gd name="connsiteY18" fmla="*/ 668271 h 127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53868" h="1276933">
                  <a:moveTo>
                    <a:pt x="2552124" y="1242388"/>
                  </a:moveTo>
                  <a:lnTo>
                    <a:pt x="2553868" y="1276933"/>
                  </a:lnTo>
                  <a:lnTo>
                    <a:pt x="2551215" y="1276933"/>
                  </a:lnTo>
                  <a:lnTo>
                    <a:pt x="2552124" y="1242388"/>
                  </a:lnTo>
                  <a:close/>
                  <a:moveTo>
                    <a:pt x="2234634" y="724005"/>
                  </a:moveTo>
                  <a:lnTo>
                    <a:pt x="2161647" y="687789"/>
                  </a:lnTo>
                  <a:lnTo>
                    <a:pt x="2234634" y="724005"/>
                  </a:lnTo>
                  <a:close/>
                  <a:moveTo>
                    <a:pt x="154119" y="668271"/>
                  </a:moveTo>
                  <a:cubicBezTo>
                    <a:pt x="370354" y="270219"/>
                    <a:pt x="792087" y="0"/>
                    <a:pt x="1276934" y="0"/>
                  </a:cubicBezTo>
                  <a:cubicBezTo>
                    <a:pt x="1938088" y="0"/>
                    <a:pt x="2481883" y="502474"/>
                    <a:pt x="2547275" y="1146374"/>
                  </a:cubicBezTo>
                  <a:lnTo>
                    <a:pt x="2551297" y="1226023"/>
                  </a:lnTo>
                  <a:lnTo>
                    <a:pt x="2532112" y="1111686"/>
                  </a:lnTo>
                  <a:cubicBezTo>
                    <a:pt x="2500394" y="993314"/>
                    <a:pt x="2434808" y="884016"/>
                    <a:pt x="2339583" y="799576"/>
                  </a:cubicBezTo>
                  <a:lnTo>
                    <a:pt x="2234634" y="724005"/>
                  </a:lnTo>
                  <a:lnTo>
                    <a:pt x="2234634" y="724005"/>
                  </a:lnTo>
                  <a:cubicBezTo>
                    <a:pt x="1623887" y="371390"/>
                    <a:pt x="842926" y="580648"/>
                    <a:pt x="490311" y="1191395"/>
                  </a:cubicBezTo>
                  <a:lnTo>
                    <a:pt x="446522" y="1276933"/>
                  </a:lnTo>
                  <a:lnTo>
                    <a:pt x="0" y="1276933"/>
                  </a:lnTo>
                  <a:cubicBezTo>
                    <a:pt x="0" y="1056549"/>
                    <a:pt x="55830" y="849204"/>
                    <a:pt x="154119" y="66827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98BB2CF8-CA73-44EC-90CB-0B9F1A6CF47D}"/>
                </a:ext>
              </a:extLst>
            </p:cNvPr>
            <p:cNvSpPr/>
            <p:nvPr/>
          </p:nvSpPr>
          <p:spPr>
            <a:xfrm>
              <a:off x="3930009" y="2895092"/>
              <a:ext cx="1290092" cy="12900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7CEEF020-5769-43DE-9884-75B334EE1396}"/>
                </a:ext>
              </a:extLst>
            </p:cNvPr>
            <p:cNvSpPr/>
            <p:nvPr/>
          </p:nvSpPr>
          <p:spPr>
            <a:xfrm rot="19800000">
              <a:off x="3017219" y="2522968"/>
              <a:ext cx="1821307" cy="1821307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n w="0"/>
                </a:rPr>
                <a:t>Lorem Ipsum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B67DB09B-039E-4D7F-AFCA-79E045370A98}"/>
                </a:ext>
              </a:extLst>
            </p:cNvPr>
            <p:cNvSpPr/>
            <p:nvPr/>
          </p:nvSpPr>
          <p:spPr>
            <a:xfrm rot="1800000">
              <a:off x="3406455" y="1922714"/>
              <a:ext cx="1821307" cy="1821307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n w="0"/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8BAB0A00-D8CA-4591-963F-EB240CED8CDA}"/>
                </a:ext>
              </a:extLst>
            </p:cNvPr>
            <p:cNvSpPr/>
            <p:nvPr/>
          </p:nvSpPr>
          <p:spPr>
            <a:xfrm rot="4500000">
              <a:off x="4122415" y="2069896"/>
              <a:ext cx="1821307" cy="1821307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n w="0"/>
                </a:rPr>
                <a:t>Lorem Ipsum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88A0745C-C7C6-4886-B481-6BDB03095CBD}"/>
                </a:ext>
              </a:extLst>
            </p:cNvPr>
            <p:cNvSpPr/>
            <p:nvPr/>
          </p:nvSpPr>
          <p:spPr>
            <a:xfrm rot="900000">
              <a:off x="3955335" y="3366648"/>
              <a:ext cx="1821307" cy="1821307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n w="0"/>
                </a:rPr>
                <a:t>Lorem Ipsum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6344F059-C276-4A04-B15D-88E5C3259B12}"/>
                </a:ext>
              </a:extLst>
            </p:cNvPr>
            <p:cNvSpPr/>
            <p:nvPr/>
          </p:nvSpPr>
          <p:spPr>
            <a:xfrm rot="18900000">
              <a:off x="4428232" y="2774063"/>
              <a:ext cx="1821307" cy="1821307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n w="0"/>
                </a:rPr>
                <a:t>Lorem Ipsum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B299E89-16EF-4591-A2C9-2F4F3D9FDBD5}"/>
                </a:ext>
              </a:extLst>
            </p:cNvPr>
            <p:cNvSpPr/>
            <p:nvPr/>
          </p:nvSpPr>
          <p:spPr>
            <a:xfrm rot="4500000">
              <a:off x="3187553" y="3239213"/>
              <a:ext cx="1821307" cy="1821307"/>
            </a:xfrm>
            <a:prstGeom prst="rect">
              <a:avLst/>
            </a:prstGeom>
            <a:noFill/>
          </p:spPr>
          <p:txBody>
            <a:bodyPr spcFirstLastPara="1" wrap="none" lIns="68580" tIns="34290" rIns="68580" bIns="34290" numCol="1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2400" b="1">
                  <a:ln w="0"/>
                </a:rPr>
                <a:t>Lorem Ipsum</a:t>
              </a:r>
            </a:p>
          </p:txBody>
        </p:sp>
        <p:pic>
          <p:nvPicPr>
            <p:cNvPr id="99" name="Graphic 98" descr="Network">
              <a:extLst>
                <a:ext uri="{FF2B5EF4-FFF2-40B4-BE49-F238E27FC236}">
                  <a16:creationId xmlns:a16="http://schemas.microsoft.com/office/drawing/2014/main" id="{DDE6307F-A4E5-48C6-A1AB-E334A19A3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60485" y="4223304"/>
              <a:ext cx="427127" cy="427127"/>
            </a:xfrm>
            <a:prstGeom prst="rect">
              <a:avLst/>
            </a:prstGeom>
          </p:spPr>
        </p:pic>
        <p:pic>
          <p:nvPicPr>
            <p:cNvPr id="100" name="Graphic 99" descr="Users">
              <a:extLst>
                <a:ext uri="{FF2B5EF4-FFF2-40B4-BE49-F238E27FC236}">
                  <a16:creationId xmlns:a16="http://schemas.microsoft.com/office/drawing/2014/main" id="{A68FA91C-A98D-431F-9A45-F78FBF601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10007" y="3221247"/>
              <a:ext cx="427127" cy="427127"/>
            </a:xfrm>
            <a:prstGeom prst="rect">
              <a:avLst/>
            </a:prstGeom>
          </p:spPr>
        </p:pic>
        <p:pic>
          <p:nvPicPr>
            <p:cNvPr id="101" name="Graphic 100" descr="Projector screen">
              <a:extLst>
                <a:ext uri="{FF2B5EF4-FFF2-40B4-BE49-F238E27FC236}">
                  <a16:creationId xmlns:a16="http://schemas.microsoft.com/office/drawing/2014/main" id="{5079B19C-4FF0-4704-882D-D57B907BC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90972" y="2386958"/>
              <a:ext cx="427127" cy="427127"/>
            </a:xfrm>
            <a:prstGeom prst="rect">
              <a:avLst/>
            </a:prstGeom>
          </p:spPr>
        </p:pic>
        <p:pic>
          <p:nvPicPr>
            <p:cNvPr id="102" name="Graphic 101" descr="Chat">
              <a:extLst>
                <a:ext uri="{FF2B5EF4-FFF2-40B4-BE49-F238E27FC236}">
                  <a16:creationId xmlns:a16="http://schemas.microsoft.com/office/drawing/2014/main" id="{2B82AC49-26F3-436A-832D-012BC9216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54269" y="2581530"/>
              <a:ext cx="414899" cy="414899"/>
            </a:xfrm>
            <a:prstGeom prst="rect">
              <a:avLst/>
            </a:prstGeom>
          </p:spPr>
        </p:pic>
        <p:pic>
          <p:nvPicPr>
            <p:cNvPr id="103" name="Graphic 102" descr="Handshake">
              <a:extLst>
                <a:ext uri="{FF2B5EF4-FFF2-40B4-BE49-F238E27FC236}">
                  <a16:creationId xmlns:a16="http://schemas.microsoft.com/office/drawing/2014/main" id="{0E5F204A-1DDB-4293-8FFF-7BEDBEDCF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412978" y="3425275"/>
              <a:ext cx="427127" cy="427127"/>
            </a:xfrm>
            <a:prstGeom prst="rect">
              <a:avLst/>
            </a:prstGeom>
          </p:spPr>
        </p:pic>
        <p:pic>
          <p:nvPicPr>
            <p:cNvPr id="104" name="Graphic 103" descr="Daily Calendar">
              <a:extLst>
                <a:ext uri="{FF2B5EF4-FFF2-40B4-BE49-F238E27FC236}">
                  <a16:creationId xmlns:a16="http://schemas.microsoft.com/office/drawing/2014/main" id="{6F2B165E-47ED-4713-B83F-6FFBD433E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819505" y="4326516"/>
              <a:ext cx="427127" cy="42712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4F54CC9-E840-4AF8-BE55-842DF506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Spiral Diagram for PowerPoint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6D4EB6A-BE70-44A9-8493-485A15D082C6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0F6AE09-2E25-4D76-BBF8-18928FEFB0C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E53FCA7-8949-4F1C-A3D2-1C8BF5CE2D9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9EB08F6-90A9-4EB3-BC90-0001D303F6DF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AA95878-DFBA-411E-9E40-CFDA0BFCE5A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9B3BD64-8AEB-4E35-87D4-CBBA2CE5E49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55FB8DE-99F1-4064-AFE4-D9CEB10ECF75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282F1C7-60EA-46B1-A42C-EB9A4E4279E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95357DD-CDB3-4CFD-A32B-2EAEAF4C6F9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3F36CDE-81F1-41C4-B1A9-347A002500B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CD356AE-4A9E-4728-BDC8-41E71100F51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4B07379-7CB7-4361-9EA1-7F6898133E6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3761203-3C71-435F-95F5-DA3723C90453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A746A5-8C0D-458B-B277-BBD84F25CE6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013321F-0627-4EE2-B638-2B3905B6335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A678A21-118A-4A65-BBEE-8D26F5908CF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B5F88B1-039C-4D06-B110-FD7E5EAC4B8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992D688-C258-4221-83FC-E6F3853F1CC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8" name="Graphic 47" descr="Network">
            <a:extLst>
              <a:ext uri="{FF2B5EF4-FFF2-40B4-BE49-F238E27FC236}">
                <a16:creationId xmlns:a16="http://schemas.microsoft.com/office/drawing/2014/main" id="{7D58066A-90F3-4296-A55B-F39BFFD11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3158" y="4596833"/>
            <a:ext cx="514661" cy="514661"/>
          </a:xfrm>
          <a:prstGeom prst="rect">
            <a:avLst/>
          </a:prstGeom>
        </p:spPr>
      </p:pic>
      <p:pic>
        <p:nvPicPr>
          <p:cNvPr id="50" name="Graphic 49" descr="Users">
            <a:extLst>
              <a:ext uri="{FF2B5EF4-FFF2-40B4-BE49-F238E27FC236}">
                <a16:creationId xmlns:a16="http://schemas.microsoft.com/office/drawing/2014/main" id="{85BF66E3-F622-43B1-AAC4-93291CEB8D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3158" y="2951545"/>
            <a:ext cx="514661" cy="514661"/>
          </a:xfrm>
          <a:prstGeom prst="rect">
            <a:avLst/>
          </a:prstGeom>
        </p:spPr>
      </p:pic>
      <p:pic>
        <p:nvPicPr>
          <p:cNvPr id="51" name="Graphic 50" descr="Projector screen">
            <a:extLst>
              <a:ext uri="{FF2B5EF4-FFF2-40B4-BE49-F238E27FC236}">
                <a16:creationId xmlns:a16="http://schemas.microsoft.com/office/drawing/2014/main" id="{2E6182DA-A374-4253-812E-708FC24A15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3158" y="1306258"/>
            <a:ext cx="514661" cy="514661"/>
          </a:xfrm>
          <a:prstGeom prst="rect">
            <a:avLst/>
          </a:prstGeom>
        </p:spPr>
      </p:pic>
      <p:pic>
        <p:nvPicPr>
          <p:cNvPr id="52" name="Graphic 51" descr="Chat">
            <a:extLst>
              <a:ext uri="{FF2B5EF4-FFF2-40B4-BE49-F238E27FC236}">
                <a16:creationId xmlns:a16="http://schemas.microsoft.com/office/drawing/2014/main" id="{E0C8F5F5-A7F1-4BDF-9641-C1BBE58E63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56779" y="1289608"/>
            <a:ext cx="512064" cy="512064"/>
          </a:xfrm>
          <a:prstGeom prst="rect">
            <a:avLst/>
          </a:prstGeom>
        </p:spPr>
      </p:pic>
      <p:pic>
        <p:nvPicPr>
          <p:cNvPr id="53" name="Graphic 52" descr="Handshake">
            <a:extLst>
              <a:ext uri="{FF2B5EF4-FFF2-40B4-BE49-F238E27FC236}">
                <a16:creationId xmlns:a16="http://schemas.microsoft.com/office/drawing/2014/main" id="{63B61D52-4B4D-451C-8CD4-8813D9380F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854182" y="2955236"/>
            <a:ext cx="514661" cy="514661"/>
          </a:xfrm>
          <a:prstGeom prst="rect">
            <a:avLst/>
          </a:prstGeom>
        </p:spPr>
      </p:pic>
      <p:pic>
        <p:nvPicPr>
          <p:cNvPr id="54" name="Graphic 53" descr="Daily Calendar">
            <a:extLst>
              <a:ext uri="{FF2B5EF4-FFF2-40B4-BE49-F238E27FC236}">
                <a16:creationId xmlns:a16="http://schemas.microsoft.com/office/drawing/2014/main" id="{88251F61-E495-42C5-B8BF-A2495CA089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854182" y="4623462"/>
            <a:ext cx="514661" cy="51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59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54CC9-E840-4AF8-BE55-842DF506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Spiral Diagram for PowerPoint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6D4EB6A-BE70-44A9-8493-485A15D082C6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0F6AE09-2E25-4D76-BBF8-18928FEFB0C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E53FCA7-8949-4F1C-A3D2-1C8BF5CE2D9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9EB08F6-90A9-4EB3-BC90-0001D303F6DF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AA95878-DFBA-411E-9E40-CFDA0BFCE5A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9B3BD64-8AEB-4E35-87D4-CBBA2CE5E49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55FB8DE-99F1-4064-AFE4-D9CEB10ECF75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282F1C7-60EA-46B1-A42C-EB9A4E4279E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95357DD-CDB3-4CFD-A32B-2EAEAF4C6F9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3F36CDE-81F1-41C4-B1A9-347A002500B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CD356AE-4A9E-4728-BDC8-41E71100F51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4B07379-7CB7-4361-9EA1-7F6898133E6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3761203-3C71-435F-95F5-DA3723C90453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A746A5-8C0D-458B-B277-BBD84F25CE6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013321F-0627-4EE2-B638-2B3905B6335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A678A21-118A-4A65-BBEE-8D26F5908CF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B5F88B1-039C-4D06-B110-FD7E5EAC4B8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bg2">
                      <a:lumMod val="75000"/>
                    </a:schemeClr>
                  </a:solidFill>
                </a:rPr>
                <a:t>Lorem </a:t>
              </a:r>
              <a:r>
                <a:rPr lang="en-US" sz="2400" b="1" dirty="0">
                  <a:solidFill>
                    <a:schemeClr val="bg2">
                      <a:lumMod val="75000"/>
                    </a:schemeClr>
                  </a:solidFill>
                </a:rPr>
                <a:t>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992D688-C258-4221-83FC-E6F3853F1CC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48" name="Graphic 47" descr="Network">
            <a:extLst>
              <a:ext uri="{FF2B5EF4-FFF2-40B4-BE49-F238E27FC236}">
                <a16:creationId xmlns:a16="http://schemas.microsoft.com/office/drawing/2014/main" id="{7D58066A-90F3-4296-A55B-F39BFFD11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3158" y="4596833"/>
            <a:ext cx="514661" cy="514661"/>
          </a:xfrm>
          <a:prstGeom prst="rect">
            <a:avLst/>
          </a:prstGeom>
        </p:spPr>
      </p:pic>
      <p:pic>
        <p:nvPicPr>
          <p:cNvPr id="50" name="Graphic 49" descr="Users">
            <a:extLst>
              <a:ext uri="{FF2B5EF4-FFF2-40B4-BE49-F238E27FC236}">
                <a16:creationId xmlns:a16="http://schemas.microsoft.com/office/drawing/2014/main" id="{85BF66E3-F622-43B1-AAC4-93291CEB8D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3158" y="2951545"/>
            <a:ext cx="514661" cy="514661"/>
          </a:xfrm>
          <a:prstGeom prst="rect">
            <a:avLst/>
          </a:prstGeom>
        </p:spPr>
      </p:pic>
      <p:pic>
        <p:nvPicPr>
          <p:cNvPr id="51" name="Graphic 50" descr="Projector screen">
            <a:extLst>
              <a:ext uri="{FF2B5EF4-FFF2-40B4-BE49-F238E27FC236}">
                <a16:creationId xmlns:a16="http://schemas.microsoft.com/office/drawing/2014/main" id="{2E6182DA-A374-4253-812E-708FC24A15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3158" y="1306258"/>
            <a:ext cx="514661" cy="514661"/>
          </a:xfrm>
          <a:prstGeom prst="rect">
            <a:avLst/>
          </a:prstGeom>
        </p:spPr>
      </p:pic>
      <p:pic>
        <p:nvPicPr>
          <p:cNvPr id="52" name="Graphic 51" descr="Chat">
            <a:extLst>
              <a:ext uri="{FF2B5EF4-FFF2-40B4-BE49-F238E27FC236}">
                <a16:creationId xmlns:a16="http://schemas.microsoft.com/office/drawing/2014/main" id="{E0C8F5F5-A7F1-4BDF-9641-C1BBE58E63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56779" y="1289608"/>
            <a:ext cx="512064" cy="512064"/>
          </a:xfrm>
          <a:prstGeom prst="rect">
            <a:avLst/>
          </a:prstGeom>
        </p:spPr>
      </p:pic>
      <p:pic>
        <p:nvPicPr>
          <p:cNvPr id="53" name="Graphic 52" descr="Handshake">
            <a:extLst>
              <a:ext uri="{FF2B5EF4-FFF2-40B4-BE49-F238E27FC236}">
                <a16:creationId xmlns:a16="http://schemas.microsoft.com/office/drawing/2014/main" id="{63B61D52-4B4D-451C-8CD4-8813D9380F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54182" y="2955236"/>
            <a:ext cx="514661" cy="514661"/>
          </a:xfrm>
          <a:prstGeom prst="rect">
            <a:avLst/>
          </a:prstGeom>
        </p:spPr>
      </p:pic>
      <p:pic>
        <p:nvPicPr>
          <p:cNvPr id="54" name="Graphic 53" descr="Daily Calendar">
            <a:extLst>
              <a:ext uri="{FF2B5EF4-FFF2-40B4-BE49-F238E27FC236}">
                <a16:creationId xmlns:a16="http://schemas.microsoft.com/office/drawing/2014/main" id="{88251F61-E495-42C5-B8BF-A2495CA089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854182" y="4623462"/>
            <a:ext cx="514661" cy="514661"/>
          </a:xfrm>
          <a:prstGeom prst="rect">
            <a:avLst/>
          </a:pr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87BA011-039C-4CD0-A20A-F15950260A6B}"/>
              </a:ext>
            </a:extLst>
          </p:cNvPr>
          <p:cNvSpPr>
            <a:spLocks noChangeAspect="1"/>
          </p:cNvSpPr>
          <p:nvPr/>
        </p:nvSpPr>
        <p:spPr>
          <a:xfrm rot="14400000">
            <a:off x="4275806" y="3841107"/>
            <a:ext cx="3075144" cy="1539240"/>
          </a:xfrm>
          <a:custGeom>
            <a:avLst/>
            <a:gdLst>
              <a:gd name="connsiteX0" fmla="*/ 2551297 w 2553868"/>
              <a:gd name="connsiteY0" fmla="*/ 1226015 h 1276933"/>
              <a:gd name="connsiteX1" fmla="*/ 2532113 w 2553868"/>
              <a:gd name="connsiteY1" fmla="*/ 1111685 h 1276933"/>
              <a:gd name="connsiteX2" fmla="*/ 2339583 w 2553868"/>
              <a:gd name="connsiteY2" fmla="*/ 799574 h 1276933"/>
              <a:gd name="connsiteX3" fmla="*/ 2234634 w 2553868"/>
              <a:gd name="connsiteY3" fmla="*/ 724004 h 1276933"/>
              <a:gd name="connsiteX4" fmla="*/ 2234634 w 2553868"/>
              <a:gd name="connsiteY4" fmla="*/ 724004 h 1276933"/>
              <a:gd name="connsiteX5" fmla="*/ 2118271 w 2553868"/>
              <a:gd name="connsiteY5" fmla="*/ 664434 h 1276933"/>
              <a:gd name="connsiteX6" fmla="*/ 490311 w 2553868"/>
              <a:gd name="connsiteY6" fmla="*/ 1191394 h 1276933"/>
              <a:gd name="connsiteX7" fmla="*/ 446522 w 2553868"/>
              <a:gd name="connsiteY7" fmla="*/ 1276933 h 1276933"/>
              <a:gd name="connsiteX8" fmla="*/ 0 w 2553868"/>
              <a:gd name="connsiteY8" fmla="*/ 1276933 h 1276933"/>
              <a:gd name="connsiteX9" fmla="*/ 1276934 w 2553868"/>
              <a:gd name="connsiteY9" fmla="*/ 0 h 1276933"/>
              <a:gd name="connsiteX10" fmla="*/ 2547275 w 2553868"/>
              <a:gd name="connsiteY10" fmla="*/ 1146374 h 1276933"/>
              <a:gd name="connsiteX11" fmla="*/ 2553868 w 2553868"/>
              <a:gd name="connsiteY11" fmla="*/ 1276933 h 1276933"/>
              <a:gd name="connsiteX12" fmla="*/ 2551215 w 2553868"/>
              <a:gd name="connsiteY12" fmla="*/ 1276933 h 1276933"/>
              <a:gd name="connsiteX13" fmla="*/ 2552124 w 2553868"/>
              <a:gd name="connsiteY13" fmla="*/ 1242398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3868" h="1276933">
                <a:moveTo>
                  <a:pt x="2551297" y="1226015"/>
                </a:moveTo>
                <a:lnTo>
                  <a:pt x="2532113" y="1111685"/>
                </a:lnTo>
                <a:cubicBezTo>
                  <a:pt x="2500395" y="993312"/>
                  <a:pt x="2434809" y="884014"/>
                  <a:pt x="2339583" y="799574"/>
                </a:cubicBezTo>
                <a:lnTo>
                  <a:pt x="2234634" y="724004"/>
                </a:lnTo>
                <a:lnTo>
                  <a:pt x="2234634" y="724004"/>
                </a:lnTo>
                <a:lnTo>
                  <a:pt x="2118271" y="664434"/>
                </a:lnTo>
                <a:cubicBezTo>
                  <a:pt x="1527940" y="399114"/>
                  <a:pt x="820888" y="618818"/>
                  <a:pt x="490311" y="1191394"/>
                </a:cubicBezTo>
                <a:lnTo>
                  <a:pt x="446522" y="1276933"/>
                </a:ln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ubicBezTo>
                  <a:pt x="1938088" y="0"/>
                  <a:pt x="2481883" y="502474"/>
                  <a:pt x="2547275" y="1146374"/>
                </a:cubicBezTo>
                <a:close/>
                <a:moveTo>
                  <a:pt x="2553868" y="1276933"/>
                </a:moveTo>
                <a:lnTo>
                  <a:pt x="2551215" y="1276933"/>
                </a:lnTo>
                <a:lnTo>
                  <a:pt x="2552124" y="1242398"/>
                </a:lnTo>
                <a:close/>
              </a:path>
            </a:pathLst>
          </a:custGeom>
          <a:solidFill>
            <a:schemeClr val="accent5"/>
          </a:solidFill>
          <a:ln w="31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D0C84D2-D7B4-4B73-BCBC-96FB69A91145}"/>
              </a:ext>
            </a:extLst>
          </p:cNvPr>
          <p:cNvSpPr>
            <a:spLocks noChangeAspect="1"/>
          </p:cNvSpPr>
          <p:nvPr/>
        </p:nvSpPr>
        <p:spPr>
          <a:xfrm rot="10800000">
            <a:off x="5329430" y="3560548"/>
            <a:ext cx="3074507" cy="1537571"/>
          </a:xfrm>
          <a:custGeom>
            <a:avLst/>
            <a:gdLst>
              <a:gd name="connsiteX0" fmla="*/ 2044074 w 2550571"/>
              <a:gd name="connsiteY0" fmla="*/ 651438 h 1276933"/>
              <a:gd name="connsiteX1" fmla="*/ 1927946 w 2550571"/>
              <a:gd name="connsiteY1" fmla="*/ 639731 h 1276933"/>
              <a:gd name="connsiteX2" fmla="*/ 1927946 w 2550571"/>
              <a:gd name="connsiteY2" fmla="*/ 639731 h 1276933"/>
              <a:gd name="connsiteX3" fmla="*/ 446520 w 2550571"/>
              <a:gd name="connsiteY3" fmla="*/ 1276933 h 1276933"/>
              <a:gd name="connsiteX4" fmla="*/ 0 w 2550571"/>
              <a:gd name="connsiteY4" fmla="*/ 1276933 h 1276933"/>
              <a:gd name="connsiteX5" fmla="*/ 1276934 w 2550571"/>
              <a:gd name="connsiteY5" fmla="*/ 0 h 1276933"/>
              <a:gd name="connsiteX6" fmla="*/ 2547274 w 2550571"/>
              <a:gd name="connsiteY6" fmla="*/ 1146375 h 1276933"/>
              <a:gd name="connsiteX7" fmla="*/ 2550571 w 2550571"/>
              <a:gd name="connsiteY7" fmla="*/ 1211653 h 1276933"/>
              <a:gd name="connsiteX8" fmla="*/ 2540896 w 2550571"/>
              <a:gd name="connsiteY8" fmla="*/ 1148260 h 1276933"/>
              <a:gd name="connsiteX9" fmla="*/ 2272374 w 2550571"/>
              <a:gd name="connsiteY9" fmla="*/ 747507 h 1276933"/>
              <a:gd name="connsiteX10" fmla="*/ 2233307 w 2550571"/>
              <a:gd name="connsiteY10" fmla="*/ 726303 h 1276933"/>
              <a:gd name="connsiteX11" fmla="*/ 2234634 w 2550571"/>
              <a:gd name="connsiteY11" fmla="*/ 724005 h 1276933"/>
              <a:gd name="connsiteX12" fmla="*/ 490310 w 2550571"/>
              <a:gd name="connsiteY12" fmla="*/ 1191395 h 1276933"/>
              <a:gd name="connsiteX0" fmla="*/ 2044074 w 2550571"/>
              <a:gd name="connsiteY0" fmla="*/ 651438 h 1276933"/>
              <a:gd name="connsiteX1" fmla="*/ 1927946 w 2550571"/>
              <a:gd name="connsiteY1" fmla="*/ 639731 h 1276933"/>
              <a:gd name="connsiteX2" fmla="*/ 2044074 w 2550571"/>
              <a:gd name="connsiteY2" fmla="*/ 651438 h 1276933"/>
              <a:gd name="connsiteX3" fmla="*/ 446520 w 2550571"/>
              <a:gd name="connsiteY3" fmla="*/ 1276933 h 1276933"/>
              <a:gd name="connsiteX4" fmla="*/ 0 w 2550571"/>
              <a:gd name="connsiteY4" fmla="*/ 1276933 h 1276933"/>
              <a:gd name="connsiteX5" fmla="*/ 1276934 w 2550571"/>
              <a:gd name="connsiteY5" fmla="*/ 0 h 1276933"/>
              <a:gd name="connsiteX6" fmla="*/ 2547274 w 2550571"/>
              <a:gd name="connsiteY6" fmla="*/ 1146375 h 1276933"/>
              <a:gd name="connsiteX7" fmla="*/ 2550571 w 2550571"/>
              <a:gd name="connsiteY7" fmla="*/ 1211653 h 1276933"/>
              <a:gd name="connsiteX8" fmla="*/ 2540896 w 2550571"/>
              <a:gd name="connsiteY8" fmla="*/ 1148260 h 1276933"/>
              <a:gd name="connsiteX9" fmla="*/ 2272374 w 2550571"/>
              <a:gd name="connsiteY9" fmla="*/ 747507 h 1276933"/>
              <a:gd name="connsiteX10" fmla="*/ 2233307 w 2550571"/>
              <a:gd name="connsiteY10" fmla="*/ 726303 h 1276933"/>
              <a:gd name="connsiteX11" fmla="*/ 2234634 w 2550571"/>
              <a:gd name="connsiteY11" fmla="*/ 724005 h 1276933"/>
              <a:gd name="connsiteX12" fmla="*/ 490310 w 2550571"/>
              <a:gd name="connsiteY12" fmla="*/ 1191395 h 1276933"/>
              <a:gd name="connsiteX13" fmla="*/ 446520 w 2550571"/>
              <a:gd name="connsiteY13" fmla="*/ 1276933 h 1276933"/>
              <a:gd name="connsiteX0" fmla="*/ 446520 w 2550571"/>
              <a:gd name="connsiteY0" fmla="*/ 1276933 h 1276933"/>
              <a:gd name="connsiteX1" fmla="*/ 0 w 2550571"/>
              <a:gd name="connsiteY1" fmla="*/ 1276933 h 1276933"/>
              <a:gd name="connsiteX2" fmla="*/ 1276934 w 2550571"/>
              <a:gd name="connsiteY2" fmla="*/ 0 h 1276933"/>
              <a:gd name="connsiteX3" fmla="*/ 2547274 w 2550571"/>
              <a:gd name="connsiteY3" fmla="*/ 1146375 h 1276933"/>
              <a:gd name="connsiteX4" fmla="*/ 2550571 w 2550571"/>
              <a:gd name="connsiteY4" fmla="*/ 1211653 h 1276933"/>
              <a:gd name="connsiteX5" fmla="*/ 2540896 w 2550571"/>
              <a:gd name="connsiteY5" fmla="*/ 1148260 h 1276933"/>
              <a:gd name="connsiteX6" fmla="*/ 2272374 w 2550571"/>
              <a:gd name="connsiteY6" fmla="*/ 747507 h 1276933"/>
              <a:gd name="connsiteX7" fmla="*/ 2233307 w 2550571"/>
              <a:gd name="connsiteY7" fmla="*/ 726303 h 1276933"/>
              <a:gd name="connsiteX8" fmla="*/ 2234634 w 2550571"/>
              <a:gd name="connsiteY8" fmla="*/ 724005 h 1276933"/>
              <a:gd name="connsiteX9" fmla="*/ 490310 w 2550571"/>
              <a:gd name="connsiteY9" fmla="*/ 1191395 h 1276933"/>
              <a:gd name="connsiteX10" fmla="*/ 446520 w 2550571"/>
              <a:gd name="connsiteY10" fmla="*/ 1276933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0571" h="1276933">
                <a:moveTo>
                  <a:pt x="446520" y="1276933"/>
                </a:move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ubicBezTo>
                  <a:pt x="1938088" y="0"/>
                  <a:pt x="2481883" y="502474"/>
                  <a:pt x="2547274" y="1146375"/>
                </a:cubicBezTo>
                <a:lnTo>
                  <a:pt x="2550571" y="1211653"/>
                </a:lnTo>
                <a:lnTo>
                  <a:pt x="2540896" y="1148260"/>
                </a:lnTo>
                <a:cubicBezTo>
                  <a:pt x="2506876" y="982010"/>
                  <a:pt x="2408240" y="839296"/>
                  <a:pt x="2272374" y="747507"/>
                </a:cubicBezTo>
                <a:lnTo>
                  <a:pt x="2233307" y="726303"/>
                </a:lnTo>
                <a:lnTo>
                  <a:pt x="2234634" y="724005"/>
                </a:lnTo>
                <a:cubicBezTo>
                  <a:pt x="1623887" y="371390"/>
                  <a:pt x="842926" y="580648"/>
                  <a:pt x="490310" y="1191395"/>
                </a:cubicBezTo>
                <a:lnTo>
                  <a:pt x="446520" y="127693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D0CC538-E771-44B6-837C-CB98012C223B}"/>
              </a:ext>
            </a:extLst>
          </p:cNvPr>
          <p:cNvSpPr>
            <a:spLocks noChangeAspect="1"/>
          </p:cNvSpPr>
          <p:nvPr/>
        </p:nvSpPr>
        <p:spPr>
          <a:xfrm rot="7200000">
            <a:off x="5608826" y="2509533"/>
            <a:ext cx="3075143" cy="1539240"/>
          </a:xfrm>
          <a:custGeom>
            <a:avLst/>
            <a:gdLst>
              <a:gd name="connsiteX0" fmla="*/ 2205014 w 2553867"/>
              <a:gd name="connsiteY0" fmla="*/ 708960 h 1276933"/>
              <a:gd name="connsiteX1" fmla="*/ 2233307 w 2553867"/>
              <a:gd name="connsiteY1" fmla="*/ 726303 h 1276933"/>
              <a:gd name="connsiteX2" fmla="*/ 2233307 w 2553867"/>
              <a:gd name="connsiteY2" fmla="*/ 726303 h 1276933"/>
              <a:gd name="connsiteX3" fmla="*/ 1972040 w 2553867"/>
              <a:gd name="connsiteY3" fmla="*/ 641999 h 1276933"/>
              <a:gd name="connsiteX4" fmla="*/ 1990413 w 2553867"/>
              <a:gd name="connsiteY4" fmla="*/ 642851 h 1276933"/>
              <a:gd name="connsiteX5" fmla="*/ 2080632 w 2553867"/>
              <a:gd name="connsiteY5" fmla="*/ 660219 h 1276933"/>
              <a:gd name="connsiteX6" fmla="*/ 0 w 2553867"/>
              <a:gd name="connsiteY6" fmla="*/ 1276933 h 1276933"/>
              <a:gd name="connsiteX7" fmla="*/ 1276934 w 2553867"/>
              <a:gd name="connsiteY7" fmla="*/ 0 h 1276933"/>
              <a:gd name="connsiteX8" fmla="*/ 2553867 w 2553867"/>
              <a:gd name="connsiteY8" fmla="*/ 1276933 h 1276933"/>
              <a:gd name="connsiteX9" fmla="*/ 2551214 w 2553867"/>
              <a:gd name="connsiteY9" fmla="*/ 1276933 h 1276933"/>
              <a:gd name="connsiteX10" fmla="*/ 2549137 w 2553867"/>
              <a:gd name="connsiteY10" fmla="*/ 1198012 h 1276933"/>
              <a:gd name="connsiteX11" fmla="*/ 2468329 w 2553867"/>
              <a:gd name="connsiteY11" fmla="*/ 957701 h 1276933"/>
              <a:gd name="connsiteX12" fmla="*/ 2300617 w 2553867"/>
              <a:gd name="connsiteY12" fmla="*/ 767563 h 1276933"/>
              <a:gd name="connsiteX13" fmla="*/ 2233307 w 2553867"/>
              <a:gd name="connsiteY13" fmla="*/ 726303 h 1276933"/>
              <a:gd name="connsiteX14" fmla="*/ 2234634 w 2553867"/>
              <a:gd name="connsiteY14" fmla="*/ 724005 h 1276933"/>
              <a:gd name="connsiteX15" fmla="*/ 2203844 w 2553867"/>
              <a:gd name="connsiteY15" fmla="*/ 708243 h 1276933"/>
              <a:gd name="connsiteX16" fmla="*/ 2195411 w 2553867"/>
              <a:gd name="connsiteY16" fmla="*/ 703073 h 1276933"/>
              <a:gd name="connsiteX17" fmla="*/ 2189257 w 2553867"/>
              <a:gd name="connsiteY17" fmla="*/ 700775 h 1276933"/>
              <a:gd name="connsiteX18" fmla="*/ 2118270 w 2553867"/>
              <a:gd name="connsiteY18" fmla="*/ 664435 h 1276933"/>
              <a:gd name="connsiteX19" fmla="*/ 490310 w 2553867"/>
              <a:gd name="connsiteY19" fmla="*/ 1191395 h 1276933"/>
              <a:gd name="connsiteX20" fmla="*/ 448532 w 2553867"/>
              <a:gd name="connsiteY20" fmla="*/ 1276933 h 1276933"/>
              <a:gd name="connsiteX0" fmla="*/ 2205014 w 2553867"/>
              <a:gd name="connsiteY0" fmla="*/ 708960 h 1276933"/>
              <a:gd name="connsiteX1" fmla="*/ 2233307 w 2553867"/>
              <a:gd name="connsiteY1" fmla="*/ 726303 h 1276933"/>
              <a:gd name="connsiteX2" fmla="*/ 2233307 w 2553867"/>
              <a:gd name="connsiteY2" fmla="*/ 726303 h 1276933"/>
              <a:gd name="connsiteX3" fmla="*/ 2205014 w 2553867"/>
              <a:gd name="connsiteY3" fmla="*/ 708960 h 1276933"/>
              <a:gd name="connsiteX4" fmla="*/ 2080632 w 2553867"/>
              <a:gd name="connsiteY4" fmla="*/ 660219 h 1276933"/>
              <a:gd name="connsiteX5" fmla="*/ 1990413 w 2553867"/>
              <a:gd name="connsiteY5" fmla="*/ 642851 h 1276933"/>
              <a:gd name="connsiteX6" fmla="*/ 2080632 w 2553867"/>
              <a:gd name="connsiteY6" fmla="*/ 660219 h 1276933"/>
              <a:gd name="connsiteX7" fmla="*/ 0 w 2553867"/>
              <a:gd name="connsiteY7" fmla="*/ 1276933 h 1276933"/>
              <a:gd name="connsiteX8" fmla="*/ 1276934 w 2553867"/>
              <a:gd name="connsiteY8" fmla="*/ 0 h 1276933"/>
              <a:gd name="connsiteX9" fmla="*/ 2553867 w 2553867"/>
              <a:gd name="connsiteY9" fmla="*/ 1276933 h 1276933"/>
              <a:gd name="connsiteX10" fmla="*/ 2551214 w 2553867"/>
              <a:gd name="connsiteY10" fmla="*/ 1276933 h 1276933"/>
              <a:gd name="connsiteX11" fmla="*/ 2549137 w 2553867"/>
              <a:gd name="connsiteY11" fmla="*/ 1198012 h 1276933"/>
              <a:gd name="connsiteX12" fmla="*/ 2468329 w 2553867"/>
              <a:gd name="connsiteY12" fmla="*/ 957701 h 1276933"/>
              <a:gd name="connsiteX13" fmla="*/ 2300617 w 2553867"/>
              <a:gd name="connsiteY13" fmla="*/ 767563 h 1276933"/>
              <a:gd name="connsiteX14" fmla="*/ 2233307 w 2553867"/>
              <a:gd name="connsiteY14" fmla="*/ 726303 h 1276933"/>
              <a:gd name="connsiteX15" fmla="*/ 2234634 w 2553867"/>
              <a:gd name="connsiteY15" fmla="*/ 724005 h 1276933"/>
              <a:gd name="connsiteX16" fmla="*/ 2203844 w 2553867"/>
              <a:gd name="connsiteY16" fmla="*/ 708243 h 1276933"/>
              <a:gd name="connsiteX17" fmla="*/ 2195411 w 2553867"/>
              <a:gd name="connsiteY17" fmla="*/ 703073 h 1276933"/>
              <a:gd name="connsiteX18" fmla="*/ 2189257 w 2553867"/>
              <a:gd name="connsiteY18" fmla="*/ 700775 h 1276933"/>
              <a:gd name="connsiteX19" fmla="*/ 2118270 w 2553867"/>
              <a:gd name="connsiteY19" fmla="*/ 664435 h 1276933"/>
              <a:gd name="connsiteX20" fmla="*/ 490310 w 2553867"/>
              <a:gd name="connsiteY20" fmla="*/ 1191395 h 1276933"/>
              <a:gd name="connsiteX21" fmla="*/ 448532 w 2553867"/>
              <a:gd name="connsiteY21" fmla="*/ 1276933 h 1276933"/>
              <a:gd name="connsiteX22" fmla="*/ 0 w 2553867"/>
              <a:gd name="connsiteY22" fmla="*/ 1276933 h 1276933"/>
              <a:gd name="connsiteX0" fmla="*/ 2205014 w 2553867"/>
              <a:gd name="connsiteY0" fmla="*/ 708960 h 1276933"/>
              <a:gd name="connsiteX1" fmla="*/ 2233307 w 2553867"/>
              <a:gd name="connsiteY1" fmla="*/ 726303 h 1276933"/>
              <a:gd name="connsiteX2" fmla="*/ 2233307 w 2553867"/>
              <a:gd name="connsiteY2" fmla="*/ 726303 h 1276933"/>
              <a:gd name="connsiteX3" fmla="*/ 2205014 w 2553867"/>
              <a:gd name="connsiteY3" fmla="*/ 708960 h 1276933"/>
              <a:gd name="connsiteX4" fmla="*/ 0 w 2553867"/>
              <a:gd name="connsiteY4" fmla="*/ 1276933 h 1276933"/>
              <a:gd name="connsiteX5" fmla="*/ 1276934 w 2553867"/>
              <a:gd name="connsiteY5" fmla="*/ 0 h 1276933"/>
              <a:gd name="connsiteX6" fmla="*/ 2553867 w 2553867"/>
              <a:gd name="connsiteY6" fmla="*/ 1276933 h 1276933"/>
              <a:gd name="connsiteX7" fmla="*/ 2551214 w 2553867"/>
              <a:gd name="connsiteY7" fmla="*/ 1276933 h 1276933"/>
              <a:gd name="connsiteX8" fmla="*/ 2549137 w 2553867"/>
              <a:gd name="connsiteY8" fmla="*/ 1198012 h 1276933"/>
              <a:gd name="connsiteX9" fmla="*/ 2468329 w 2553867"/>
              <a:gd name="connsiteY9" fmla="*/ 957701 h 1276933"/>
              <a:gd name="connsiteX10" fmla="*/ 2300617 w 2553867"/>
              <a:gd name="connsiteY10" fmla="*/ 767563 h 1276933"/>
              <a:gd name="connsiteX11" fmla="*/ 2233307 w 2553867"/>
              <a:gd name="connsiteY11" fmla="*/ 726303 h 1276933"/>
              <a:gd name="connsiteX12" fmla="*/ 2234634 w 2553867"/>
              <a:gd name="connsiteY12" fmla="*/ 724005 h 1276933"/>
              <a:gd name="connsiteX13" fmla="*/ 2203844 w 2553867"/>
              <a:gd name="connsiteY13" fmla="*/ 708243 h 1276933"/>
              <a:gd name="connsiteX14" fmla="*/ 2195411 w 2553867"/>
              <a:gd name="connsiteY14" fmla="*/ 703073 h 1276933"/>
              <a:gd name="connsiteX15" fmla="*/ 2189257 w 2553867"/>
              <a:gd name="connsiteY15" fmla="*/ 700775 h 1276933"/>
              <a:gd name="connsiteX16" fmla="*/ 2118270 w 2553867"/>
              <a:gd name="connsiteY16" fmla="*/ 664435 h 1276933"/>
              <a:gd name="connsiteX17" fmla="*/ 490310 w 2553867"/>
              <a:gd name="connsiteY17" fmla="*/ 1191395 h 1276933"/>
              <a:gd name="connsiteX18" fmla="*/ 448532 w 2553867"/>
              <a:gd name="connsiteY18" fmla="*/ 1276933 h 1276933"/>
              <a:gd name="connsiteX19" fmla="*/ 0 w 2553867"/>
              <a:gd name="connsiteY19" fmla="*/ 1276933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53867" h="1276933">
                <a:moveTo>
                  <a:pt x="2205014" y="708960"/>
                </a:moveTo>
                <a:lnTo>
                  <a:pt x="2233307" y="726303"/>
                </a:lnTo>
                <a:lnTo>
                  <a:pt x="2233307" y="726303"/>
                </a:lnTo>
                <a:lnTo>
                  <a:pt x="2205014" y="708960"/>
                </a:lnTo>
                <a:close/>
                <a:moveTo>
                  <a:pt x="0" y="1276933"/>
                </a:moveTo>
                <a:cubicBezTo>
                  <a:pt x="0" y="571703"/>
                  <a:pt x="571703" y="0"/>
                  <a:pt x="1276934" y="0"/>
                </a:cubicBezTo>
                <a:cubicBezTo>
                  <a:pt x="1982164" y="0"/>
                  <a:pt x="2553867" y="571703"/>
                  <a:pt x="2553867" y="1276933"/>
                </a:cubicBezTo>
                <a:lnTo>
                  <a:pt x="2551214" y="1276933"/>
                </a:lnTo>
                <a:cubicBezTo>
                  <a:pt x="2550522" y="1250626"/>
                  <a:pt x="2549829" y="1224319"/>
                  <a:pt x="2549137" y="1198012"/>
                </a:cubicBezTo>
                <a:cubicBezTo>
                  <a:pt x="2538924" y="1115706"/>
                  <a:pt x="2512406" y="1034043"/>
                  <a:pt x="2468329" y="957701"/>
                </a:cubicBezTo>
                <a:cubicBezTo>
                  <a:pt x="2424252" y="881357"/>
                  <a:pt x="2366789" y="817560"/>
                  <a:pt x="2300617" y="767563"/>
                </a:cubicBezTo>
                <a:lnTo>
                  <a:pt x="2233307" y="726303"/>
                </a:lnTo>
                <a:lnTo>
                  <a:pt x="2234634" y="724005"/>
                </a:lnTo>
                <a:lnTo>
                  <a:pt x="2203844" y="708243"/>
                </a:lnTo>
                <a:lnTo>
                  <a:pt x="2195411" y="703073"/>
                </a:lnTo>
                <a:lnTo>
                  <a:pt x="2189257" y="700775"/>
                </a:lnTo>
                <a:lnTo>
                  <a:pt x="2118270" y="664435"/>
                </a:lnTo>
                <a:cubicBezTo>
                  <a:pt x="1527939" y="399116"/>
                  <a:pt x="820887" y="618819"/>
                  <a:pt x="490310" y="1191395"/>
                </a:cubicBezTo>
                <a:lnTo>
                  <a:pt x="448532" y="1276933"/>
                </a:lnTo>
                <a:lnTo>
                  <a:pt x="0" y="1276933"/>
                </a:lnTo>
                <a:close/>
              </a:path>
            </a:pathLst>
          </a:custGeom>
          <a:solidFill>
            <a:schemeClr val="accent4"/>
          </a:solidFill>
          <a:ln w="31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EF3F99B2-DFAD-495A-9F89-3EABB4C4B9BE}"/>
              </a:ext>
            </a:extLst>
          </p:cNvPr>
          <p:cNvSpPr>
            <a:spLocks noChangeAspect="1"/>
          </p:cNvSpPr>
          <p:nvPr/>
        </p:nvSpPr>
        <p:spPr>
          <a:xfrm rot="18000000">
            <a:off x="3506184" y="3072323"/>
            <a:ext cx="3075144" cy="1539240"/>
          </a:xfrm>
          <a:custGeom>
            <a:avLst/>
            <a:gdLst>
              <a:gd name="connsiteX0" fmla="*/ 2080623 w 2553868"/>
              <a:gd name="connsiteY0" fmla="*/ 660218 h 1276933"/>
              <a:gd name="connsiteX1" fmla="*/ 1972040 w 2553868"/>
              <a:gd name="connsiteY1" fmla="*/ 641998 h 1276933"/>
              <a:gd name="connsiteX2" fmla="*/ 1990413 w 2553868"/>
              <a:gd name="connsiteY2" fmla="*/ 642850 h 1276933"/>
              <a:gd name="connsiteX3" fmla="*/ 2210189 w 2553868"/>
              <a:gd name="connsiteY3" fmla="*/ 712132 h 1276933"/>
              <a:gd name="connsiteX4" fmla="*/ 2203856 w 2553868"/>
              <a:gd name="connsiteY4" fmla="*/ 708249 h 1276933"/>
              <a:gd name="connsiteX5" fmla="*/ 2203856 w 2553868"/>
              <a:gd name="connsiteY5" fmla="*/ 708250 h 1276933"/>
              <a:gd name="connsiteX6" fmla="*/ 2549313 w 2553868"/>
              <a:gd name="connsiteY6" fmla="*/ 1204735 h 1276933"/>
              <a:gd name="connsiteX7" fmla="*/ 2553868 w 2553868"/>
              <a:gd name="connsiteY7" fmla="*/ 1276933 h 1276933"/>
              <a:gd name="connsiteX8" fmla="*/ 2551214 w 2553868"/>
              <a:gd name="connsiteY8" fmla="*/ 1276933 h 1276933"/>
              <a:gd name="connsiteX9" fmla="*/ 2548794 w 2553868"/>
              <a:gd name="connsiteY9" fmla="*/ 1196498 h 1276933"/>
              <a:gd name="connsiteX10" fmla="*/ 2549137 w 2553868"/>
              <a:gd name="connsiteY10" fmla="*/ 1198012 h 1276933"/>
              <a:gd name="connsiteX11" fmla="*/ 2549313 w 2553868"/>
              <a:gd name="connsiteY11" fmla="*/ 1204735 h 1276933"/>
              <a:gd name="connsiteX12" fmla="*/ 2399749 w 2553868"/>
              <a:gd name="connsiteY12" fmla="*/ 668271 h 1276933"/>
              <a:gd name="connsiteX13" fmla="*/ 2543609 w 2553868"/>
              <a:gd name="connsiteY13" fmla="*/ 1114299 h 1276933"/>
              <a:gd name="connsiteX14" fmla="*/ 2548794 w 2553868"/>
              <a:gd name="connsiteY14" fmla="*/ 1196498 h 1276933"/>
              <a:gd name="connsiteX15" fmla="*/ 2521432 w 2553868"/>
              <a:gd name="connsiteY15" fmla="*/ 1075620 h 1276933"/>
              <a:gd name="connsiteX16" fmla="*/ 2468328 w 2553868"/>
              <a:gd name="connsiteY16" fmla="*/ 957700 h 1276933"/>
              <a:gd name="connsiteX17" fmla="*/ 2300616 w 2553868"/>
              <a:gd name="connsiteY17" fmla="*/ 767562 h 1276933"/>
              <a:gd name="connsiteX18" fmla="*/ 2233308 w 2553868"/>
              <a:gd name="connsiteY18" fmla="*/ 726303 h 1276933"/>
              <a:gd name="connsiteX19" fmla="*/ 2234634 w 2553868"/>
              <a:gd name="connsiteY19" fmla="*/ 724005 h 1276933"/>
              <a:gd name="connsiteX20" fmla="*/ 2203856 w 2553868"/>
              <a:gd name="connsiteY20" fmla="*/ 708250 h 1276933"/>
              <a:gd name="connsiteX21" fmla="*/ 2203855 w 2553868"/>
              <a:gd name="connsiteY21" fmla="*/ 708249 h 1276933"/>
              <a:gd name="connsiteX22" fmla="*/ 2203856 w 2553868"/>
              <a:gd name="connsiteY22" fmla="*/ 708249 h 1276933"/>
              <a:gd name="connsiteX23" fmla="*/ 2195411 w 2553868"/>
              <a:gd name="connsiteY23" fmla="*/ 703073 h 1276933"/>
              <a:gd name="connsiteX24" fmla="*/ 2183409 w 2553868"/>
              <a:gd name="connsiteY24" fmla="*/ 698592 h 1276933"/>
              <a:gd name="connsiteX25" fmla="*/ 2189252 w 2553868"/>
              <a:gd name="connsiteY25" fmla="*/ 700773 h 1276933"/>
              <a:gd name="connsiteX26" fmla="*/ 2118271 w 2553868"/>
              <a:gd name="connsiteY26" fmla="*/ 664436 h 1276933"/>
              <a:gd name="connsiteX27" fmla="*/ 490309 w 2553868"/>
              <a:gd name="connsiteY27" fmla="*/ 1191397 h 1276933"/>
              <a:gd name="connsiteX28" fmla="*/ 446522 w 2553868"/>
              <a:gd name="connsiteY28" fmla="*/ 1276933 h 1276933"/>
              <a:gd name="connsiteX29" fmla="*/ 0 w 2553868"/>
              <a:gd name="connsiteY29" fmla="*/ 1276933 h 1276933"/>
              <a:gd name="connsiteX30" fmla="*/ 1276934 w 2553868"/>
              <a:gd name="connsiteY30" fmla="*/ 0 h 1276933"/>
              <a:gd name="connsiteX31" fmla="*/ 2399749 w 2553868"/>
              <a:gd name="connsiteY31" fmla="*/ 668271 h 1276933"/>
              <a:gd name="connsiteX0" fmla="*/ 2080623 w 2553868"/>
              <a:gd name="connsiteY0" fmla="*/ 660218 h 1276933"/>
              <a:gd name="connsiteX1" fmla="*/ 1990413 w 2553868"/>
              <a:gd name="connsiteY1" fmla="*/ 642850 h 1276933"/>
              <a:gd name="connsiteX2" fmla="*/ 2080623 w 2553868"/>
              <a:gd name="connsiteY2" fmla="*/ 660218 h 1276933"/>
              <a:gd name="connsiteX3" fmla="*/ 2210189 w 2553868"/>
              <a:gd name="connsiteY3" fmla="*/ 712132 h 1276933"/>
              <a:gd name="connsiteX4" fmla="*/ 2203856 w 2553868"/>
              <a:gd name="connsiteY4" fmla="*/ 708249 h 1276933"/>
              <a:gd name="connsiteX5" fmla="*/ 2203856 w 2553868"/>
              <a:gd name="connsiteY5" fmla="*/ 708250 h 1276933"/>
              <a:gd name="connsiteX6" fmla="*/ 2210189 w 2553868"/>
              <a:gd name="connsiteY6" fmla="*/ 712132 h 1276933"/>
              <a:gd name="connsiteX7" fmla="*/ 2549313 w 2553868"/>
              <a:gd name="connsiteY7" fmla="*/ 1204735 h 1276933"/>
              <a:gd name="connsiteX8" fmla="*/ 2553868 w 2553868"/>
              <a:gd name="connsiteY8" fmla="*/ 1276933 h 1276933"/>
              <a:gd name="connsiteX9" fmla="*/ 2551214 w 2553868"/>
              <a:gd name="connsiteY9" fmla="*/ 1276933 h 1276933"/>
              <a:gd name="connsiteX10" fmla="*/ 2549313 w 2553868"/>
              <a:gd name="connsiteY10" fmla="*/ 1204735 h 1276933"/>
              <a:gd name="connsiteX11" fmla="*/ 2548794 w 2553868"/>
              <a:gd name="connsiteY11" fmla="*/ 1196498 h 1276933"/>
              <a:gd name="connsiteX12" fmla="*/ 2549137 w 2553868"/>
              <a:gd name="connsiteY12" fmla="*/ 1198012 h 1276933"/>
              <a:gd name="connsiteX13" fmla="*/ 2549313 w 2553868"/>
              <a:gd name="connsiteY13" fmla="*/ 1204735 h 1276933"/>
              <a:gd name="connsiteX14" fmla="*/ 2548794 w 2553868"/>
              <a:gd name="connsiteY14" fmla="*/ 1196498 h 1276933"/>
              <a:gd name="connsiteX15" fmla="*/ 2399749 w 2553868"/>
              <a:gd name="connsiteY15" fmla="*/ 668271 h 1276933"/>
              <a:gd name="connsiteX16" fmla="*/ 2543609 w 2553868"/>
              <a:gd name="connsiteY16" fmla="*/ 1114299 h 1276933"/>
              <a:gd name="connsiteX17" fmla="*/ 2548794 w 2553868"/>
              <a:gd name="connsiteY17" fmla="*/ 1196498 h 1276933"/>
              <a:gd name="connsiteX18" fmla="*/ 2521432 w 2553868"/>
              <a:gd name="connsiteY18" fmla="*/ 1075620 h 1276933"/>
              <a:gd name="connsiteX19" fmla="*/ 2468328 w 2553868"/>
              <a:gd name="connsiteY19" fmla="*/ 957700 h 1276933"/>
              <a:gd name="connsiteX20" fmla="*/ 2300616 w 2553868"/>
              <a:gd name="connsiteY20" fmla="*/ 767562 h 1276933"/>
              <a:gd name="connsiteX21" fmla="*/ 2233308 w 2553868"/>
              <a:gd name="connsiteY21" fmla="*/ 726303 h 1276933"/>
              <a:gd name="connsiteX22" fmla="*/ 2234634 w 2553868"/>
              <a:gd name="connsiteY22" fmla="*/ 724005 h 1276933"/>
              <a:gd name="connsiteX23" fmla="*/ 2203856 w 2553868"/>
              <a:gd name="connsiteY23" fmla="*/ 708250 h 1276933"/>
              <a:gd name="connsiteX24" fmla="*/ 2203855 w 2553868"/>
              <a:gd name="connsiteY24" fmla="*/ 708249 h 1276933"/>
              <a:gd name="connsiteX25" fmla="*/ 2203856 w 2553868"/>
              <a:gd name="connsiteY25" fmla="*/ 708249 h 1276933"/>
              <a:gd name="connsiteX26" fmla="*/ 2195411 w 2553868"/>
              <a:gd name="connsiteY26" fmla="*/ 703073 h 1276933"/>
              <a:gd name="connsiteX27" fmla="*/ 2183409 w 2553868"/>
              <a:gd name="connsiteY27" fmla="*/ 698592 h 1276933"/>
              <a:gd name="connsiteX28" fmla="*/ 2189252 w 2553868"/>
              <a:gd name="connsiteY28" fmla="*/ 700773 h 1276933"/>
              <a:gd name="connsiteX29" fmla="*/ 2118271 w 2553868"/>
              <a:gd name="connsiteY29" fmla="*/ 664436 h 1276933"/>
              <a:gd name="connsiteX30" fmla="*/ 490309 w 2553868"/>
              <a:gd name="connsiteY30" fmla="*/ 1191397 h 1276933"/>
              <a:gd name="connsiteX31" fmla="*/ 446522 w 2553868"/>
              <a:gd name="connsiteY31" fmla="*/ 1276933 h 1276933"/>
              <a:gd name="connsiteX32" fmla="*/ 0 w 2553868"/>
              <a:gd name="connsiteY32" fmla="*/ 1276933 h 1276933"/>
              <a:gd name="connsiteX33" fmla="*/ 1276934 w 2553868"/>
              <a:gd name="connsiteY33" fmla="*/ 0 h 1276933"/>
              <a:gd name="connsiteX34" fmla="*/ 2399749 w 2553868"/>
              <a:gd name="connsiteY34" fmla="*/ 668271 h 1276933"/>
              <a:gd name="connsiteX0" fmla="*/ 2210189 w 2553868"/>
              <a:gd name="connsiteY0" fmla="*/ 712132 h 1276933"/>
              <a:gd name="connsiteX1" fmla="*/ 2203856 w 2553868"/>
              <a:gd name="connsiteY1" fmla="*/ 708249 h 1276933"/>
              <a:gd name="connsiteX2" fmla="*/ 2203856 w 2553868"/>
              <a:gd name="connsiteY2" fmla="*/ 708250 h 1276933"/>
              <a:gd name="connsiteX3" fmla="*/ 2210189 w 2553868"/>
              <a:gd name="connsiteY3" fmla="*/ 712132 h 1276933"/>
              <a:gd name="connsiteX4" fmla="*/ 2549313 w 2553868"/>
              <a:gd name="connsiteY4" fmla="*/ 1204735 h 1276933"/>
              <a:gd name="connsiteX5" fmla="*/ 2553868 w 2553868"/>
              <a:gd name="connsiteY5" fmla="*/ 1276933 h 1276933"/>
              <a:gd name="connsiteX6" fmla="*/ 2551214 w 2553868"/>
              <a:gd name="connsiteY6" fmla="*/ 1276933 h 1276933"/>
              <a:gd name="connsiteX7" fmla="*/ 2549313 w 2553868"/>
              <a:gd name="connsiteY7" fmla="*/ 1204735 h 1276933"/>
              <a:gd name="connsiteX8" fmla="*/ 2548794 w 2553868"/>
              <a:gd name="connsiteY8" fmla="*/ 1196498 h 1276933"/>
              <a:gd name="connsiteX9" fmla="*/ 2549137 w 2553868"/>
              <a:gd name="connsiteY9" fmla="*/ 1198012 h 1276933"/>
              <a:gd name="connsiteX10" fmla="*/ 2549313 w 2553868"/>
              <a:gd name="connsiteY10" fmla="*/ 1204735 h 1276933"/>
              <a:gd name="connsiteX11" fmla="*/ 2548794 w 2553868"/>
              <a:gd name="connsiteY11" fmla="*/ 1196498 h 1276933"/>
              <a:gd name="connsiteX12" fmla="*/ 2399749 w 2553868"/>
              <a:gd name="connsiteY12" fmla="*/ 668271 h 1276933"/>
              <a:gd name="connsiteX13" fmla="*/ 2543609 w 2553868"/>
              <a:gd name="connsiteY13" fmla="*/ 1114299 h 1276933"/>
              <a:gd name="connsiteX14" fmla="*/ 2548794 w 2553868"/>
              <a:gd name="connsiteY14" fmla="*/ 1196498 h 1276933"/>
              <a:gd name="connsiteX15" fmla="*/ 2521432 w 2553868"/>
              <a:gd name="connsiteY15" fmla="*/ 1075620 h 1276933"/>
              <a:gd name="connsiteX16" fmla="*/ 2468328 w 2553868"/>
              <a:gd name="connsiteY16" fmla="*/ 957700 h 1276933"/>
              <a:gd name="connsiteX17" fmla="*/ 2300616 w 2553868"/>
              <a:gd name="connsiteY17" fmla="*/ 767562 h 1276933"/>
              <a:gd name="connsiteX18" fmla="*/ 2233308 w 2553868"/>
              <a:gd name="connsiteY18" fmla="*/ 726303 h 1276933"/>
              <a:gd name="connsiteX19" fmla="*/ 2234634 w 2553868"/>
              <a:gd name="connsiteY19" fmla="*/ 724005 h 1276933"/>
              <a:gd name="connsiteX20" fmla="*/ 2203856 w 2553868"/>
              <a:gd name="connsiteY20" fmla="*/ 708250 h 1276933"/>
              <a:gd name="connsiteX21" fmla="*/ 2203855 w 2553868"/>
              <a:gd name="connsiteY21" fmla="*/ 708249 h 1276933"/>
              <a:gd name="connsiteX22" fmla="*/ 2203856 w 2553868"/>
              <a:gd name="connsiteY22" fmla="*/ 708249 h 1276933"/>
              <a:gd name="connsiteX23" fmla="*/ 2195411 w 2553868"/>
              <a:gd name="connsiteY23" fmla="*/ 703073 h 1276933"/>
              <a:gd name="connsiteX24" fmla="*/ 2183409 w 2553868"/>
              <a:gd name="connsiteY24" fmla="*/ 698592 h 1276933"/>
              <a:gd name="connsiteX25" fmla="*/ 2189252 w 2553868"/>
              <a:gd name="connsiteY25" fmla="*/ 700773 h 1276933"/>
              <a:gd name="connsiteX26" fmla="*/ 2118271 w 2553868"/>
              <a:gd name="connsiteY26" fmla="*/ 664436 h 1276933"/>
              <a:gd name="connsiteX27" fmla="*/ 490309 w 2553868"/>
              <a:gd name="connsiteY27" fmla="*/ 1191397 h 1276933"/>
              <a:gd name="connsiteX28" fmla="*/ 446522 w 2553868"/>
              <a:gd name="connsiteY28" fmla="*/ 1276933 h 1276933"/>
              <a:gd name="connsiteX29" fmla="*/ 0 w 2553868"/>
              <a:gd name="connsiteY29" fmla="*/ 1276933 h 1276933"/>
              <a:gd name="connsiteX30" fmla="*/ 1276934 w 2553868"/>
              <a:gd name="connsiteY30" fmla="*/ 0 h 1276933"/>
              <a:gd name="connsiteX31" fmla="*/ 2399749 w 2553868"/>
              <a:gd name="connsiteY31" fmla="*/ 668271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553868" h="1276933">
                <a:moveTo>
                  <a:pt x="2210189" y="712132"/>
                </a:moveTo>
                <a:lnTo>
                  <a:pt x="2203856" y="708249"/>
                </a:lnTo>
                <a:lnTo>
                  <a:pt x="2203856" y="708250"/>
                </a:lnTo>
                <a:lnTo>
                  <a:pt x="2210189" y="712132"/>
                </a:lnTo>
                <a:close/>
                <a:moveTo>
                  <a:pt x="2549313" y="1204735"/>
                </a:moveTo>
                <a:lnTo>
                  <a:pt x="2553868" y="1276933"/>
                </a:lnTo>
                <a:lnTo>
                  <a:pt x="2551214" y="1276933"/>
                </a:lnTo>
                <a:cubicBezTo>
                  <a:pt x="2550580" y="1252867"/>
                  <a:pt x="2549947" y="1228801"/>
                  <a:pt x="2549313" y="1204735"/>
                </a:cubicBezTo>
                <a:close/>
                <a:moveTo>
                  <a:pt x="2548794" y="1196498"/>
                </a:moveTo>
                <a:cubicBezTo>
                  <a:pt x="2548908" y="1197003"/>
                  <a:pt x="2549023" y="1197507"/>
                  <a:pt x="2549137" y="1198012"/>
                </a:cubicBezTo>
                <a:cubicBezTo>
                  <a:pt x="2549196" y="1200253"/>
                  <a:pt x="2549254" y="1202494"/>
                  <a:pt x="2549313" y="1204735"/>
                </a:cubicBezTo>
                <a:lnTo>
                  <a:pt x="2548794" y="1196498"/>
                </a:lnTo>
                <a:close/>
                <a:moveTo>
                  <a:pt x="2399749" y="668271"/>
                </a:moveTo>
                <a:cubicBezTo>
                  <a:pt x="2473466" y="803971"/>
                  <a:pt x="2523299" y="954527"/>
                  <a:pt x="2543609" y="1114299"/>
                </a:cubicBezTo>
                <a:lnTo>
                  <a:pt x="2548794" y="1196498"/>
                </a:lnTo>
                <a:lnTo>
                  <a:pt x="2521432" y="1075620"/>
                </a:lnTo>
                <a:cubicBezTo>
                  <a:pt x="2508016" y="1035372"/>
                  <a:pt x="2490367" y="995871"/>
                  <a:pt x="2468328" y="957700"/>
                </a:cubicBezTo>
                <a:cubicBezTo>
                  <a:pt x="2424251" y="881356"/>
                  <a:pt x="2366788" y="817560"/>
                  <a:pt x="2300616" y="767562"/>
                </a:cubicBezTo>
                <a:lnTo>
                  <a:pt x="2233308" y="726303"/>
                </a:lnTo>
                <a:lnTo>
                  <a:pt x="2234634" y="724005"/>
                </a:lnTo>
                <a:lnTo>
                  <a:pt x="2203856" y="708250"/>
                </a:lnTo>
                <a:lnTo>
                  <a:pt x="2203855" y="708249"/>
                </a:lnTo>
                <a:lnTo>
                  <a:pt x="2203856" y="708249"/>
                </a:lnTo>
                <a:lnTo>
                  <a:pt x="2195411" y="703073"/>
                </a:lnTo>
                <a:lnTo>
                  <a:pt x="2183409" y="698592"/>
                </a:lnTo>
                <a:lnTo>
                  <a:pt x="2189252" y="700773"/>
                </a:lnTo>
                <a:lnTo>
                  <a:pt x="2118271" y="664436"/>
                </a:lnTo>
                <a:cubicBezTo>
                  <a:pt x="1527940" y="399116"/>
                  <a:pt x="820887" y="618820"/>
                  <a:pt x="490309" y="1191397"/>
                </a:cubicBezTo>
                <a:lnTo>
                  <a:pt x="446522" y="1276933"/>
                </a:ln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ubicBezTo>
                  <a:pt x="1761781" y="0"/>
                  <a:pt x="2183514" y="270219"/>
                  <a:pt x="2399749" y="668271"/>
                </a:cubicBezTo>
                <a:close/>
              </a:path>
            </a:pathLst>
          </a:custGeom>
          <a:solidFill>
            <a:schemeClr val="accent6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6B42A381-D42E-4DFB-A1D6-0DC480B27192}"/>
              </a:ext>
            </a:extLst>
          </p:cNvPr>
          <p:cNvSpPr>
            <a:spLocks noChangeAspect="1"/>
          </p:cNvSpPr>
          <p:nvPr/>
        </p:nvSpPr>
        <p:spPr>
          <a:xfrm>
            <a:off x="3786217" y="2022977"/>
            <a:ext cx="3078480" cy="1537571"/>
          </a:xfrm>
          <a:custGeom>
            <a:avLst/>
            <a:gdLst>
              <a:gd name="connsiteX0" fmla="*/ 1276934 w 2553867"/>
              <a:gd name="connsiteY0" fmla="*/ 0 h 1276933"/>
              <a:gd name="connsiteX1" fmla="*/ 2553867 w 2553867"/>
              <a:gd name="connsiteY1" fmla="*/ 1276933 h 1276933"/>
              <a:gd name="connsiteX2" fmla="*/ 2553866 w 2553867"/>
              <a:gd name="connsiteY2" fmla="*/ 1276933 h 1276933"/>
              <a:gd name="connsiteX3" fmla="*/ 2272373 w 2553867"/>
              <a:gd name="connsiteY3" fmla="*/ 747507 h 1276933"/>
              <a:gd name="connsiteX4" fmla="*/ 2233307 w 2553867"/>
              <a:gd name="connsiteY4" fmla="*/ 726303 h 1276933"/>
              <a:gd name="connsiteX5" fmla="*/ 2234634 w 2553867"/>
              <a:gd name="connsiteY5" fmla="*/ 724004 h 1276933"/>
              <a:gd name="connsiteX6" fmla="*/ 2169837 w 2553867"/>
              <a:gd name="connsiteY6" fmla="*/ 691853 h 1276933"/>
              <a:gd name="connsiteX7" fmla="*/ 2163920 w 2553867"/>
              <a:gd name="connsiteY7" fmla="*/ 688641 h 1276933"/>
              <a:gd name="connsiteX8" fmla="*/ 2162436 w 2553867"/>
              <a:gd name="connsiteY8" fmla="*/ 688180 h 1276933"/>
              <a:gd name="connsiteX9" fmla="*/ 2088659 w 2553867"/>
              <a:gd name="connsiteY9" fmla="*/ 651571 h 1276933"/>
              <a:gd name="connsiteX10" fmla="*/ 1630457 w 2553867"/>
              <a:gd name="connsiteY10" fmla="*/ 553144 h 1276933"/>
              <a:gd name="connsiteX11" fmla="*/ 490310 w 2553867"/>
              <a:gd name="connsiteY11" fmla="*/ 1191395 h 1276933"/>
              <a:gd name="connsiteX12" fmla="*/ 446521 w 2553867"/>
              <a:gd name="connsiteY12" fmla="*/ 1276933 h 1276933"/>
              <a:gd name="connsiteX13" fmla="*/ 0 w 2553867"/>
              <a:gd name="connsiteY13" fmla="*/ 1276933 h 1276933"/>
              <a:gd name="connsiteX14" fmla="*/ 1276934 w 2553867"/>
              <a:gd name="connsiteY14" fmla="*/ 0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3867" h="1276933">
                <a:moveTo>
                  <a:pt x="1276934" y="0"/>
                </a:moveTo>
                <a:cubicBezTo>
                  <a:pt x="1982164" y="0"/>
                  <a:pt x="2553867" y="571703"/>
                  <a:pt x="2553867" y="1276933"/>
                </a:cubicBezTo>
                <a:lnTo>
                  <a:pt x="2553866" y="1276933"/>
                </a:lnTo>
                <a:cubicBezTo>
                  <a:pt x="2553866" y="1056549"/>
                  <a:pt x="2442206" y="862244"/>
                  <a:pt x="2272373" y="747507"/>
                </a:cubicBezTo>
                <a:lnTo>
                  <a:pt x="2233307" y="726303"/>
                </a:lnTo>
                <a:lnTo>
                  <a:pt x="2234634" y="724004"/>
                </a:lnTo>
                <a:lnTo>
                  <a:pt x="2169837" y="691853"/>
                </a:lnTo>
                <a:lnTo>
                  <a:pt x="2163920" y="688641"/>
                </a:lnTo>
                <a:lnTo>
                  <a:pt x="2162436" y="688180"/>
                </a:lnTo>
                <a:lnTo>
                  <a:pt x="2088659" y="651571"/>
                </a:lnTo>
                <a:cubicBezTo>
                  <a:pt x="1940138" y="589274"/>
                  <a:pt x="1784835" y="557154"/>
                  <a:pt x="1630457" y="553144"/>
                </a:cubicBezTo>
                <a:cubicBezTo>
                  <a:pt x="1177617" y="541383"/>
                  <a:pt x="732734" y="771505"/>
                  <a:pt x="490310" y="1191395"/>
                </a:cubicBezTo>
                <a:lnTo>
                  <a:pt x="446521" y="1276933"/>
                </a:ln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lose/>
              </a:path>
            </a:pathLst>
          </a:custGeom>
          <a:solidFill>
            <a:schemeClr val="accent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386AA3D1-643F-4765-9FF4-1F56558B0845}"/>
              </a:ext>
            </a:extLst>
          </p:cNvPr>
          <p:cNvSpPr>
            <a:spLocks noChangeAspect="1"/>
          </p:cNvSpPr>
          <p:nvPr/>
        </p:nvSpPr>
        <p:spPr>
          <a:xfrm rot="3600000">
            <a:off x="4839207" y="1740748"/>
            <a:ext cx="3075144" cy="1539240"/>
          </a:xfrm>
          <a:custGeom>
            <a:avLst/>
            <a:gdLst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129055 w 2553868"/>
              <a:gd name="connsiteY3" fmla="*/ 676459 h 1276933"/>
              <a:gd name="connsiteX4" fmla="*/ 2161647 w 2553868"/>
              <a:gd name="connsiteY4" fmla="*/ 687789 h 1276933"/>
              <a:gd name="connsiteX5" fmla="*/ 2234634 w 2553868"/>
              <a:gd name="connsiteY5" fmla="*/ 724005 h 1276933"/>
              <a:gd name="connsiteX6" fmla="*/ 1999796 w 2553868"/>
              <a:gd name="connsiteY6" fmla="*/ 644437 h 1276933"/>
              <a:gd name="connsiteX7" fmla="*/ 2009746 w 2553868"/>
              <a:gd name="connsiteY7" fmla="*/ 645303 h 1276933"/>
              <a:gd name="connsiteX8" fmla="*/ 2086399 w 2553868"/>
              <a:gd name="connsiteY8" fmla="*/ 661632 h 1276933"/>
              <a:gd name="connsiteX9" fmla="*/ 2106260 w 2553868"/>
              <a:gd name="connsiteY9" fmla="*/ 668536 h 1276933"/>
              <a:gd name="connsiteX10" fmla="*/ 1883174 w 2553868"/>
              <a:gd name="connsiteY10" fmla="*/ 640272 h 1276933"/>
              <a:gd name="connsiteX11" fmla="*/ 1932547 w 2553868"/>
              <a:gd name="connsiteY11" fmla="*/ 638575 h 1276933"/>
              <a:gd name="connsiteX12" fmla="*/ 1981796 w 2553868"/>
              <a:gd name="connsiteY12" fmla="*/ 642867 h 1276933"/>
              <a:gd name="connsiteX13" fmla="*/ 1845787 w 2553868"/>
              <a:gd name="connsiteY13" fmla="*/ 642753 h 1276933"/>
              <a:gd name="connsiteX14" fmla="*/ 1855654 w 2553868"/>
              <a:gd name="connsiteY14" fmla="*/ 641218 h 1276933"/>
              <a:gd name="connsiteX15" fmla="*/ 1865414 w 2553868"/>
              <a:gd name="connsiteY15" fmla="*/ 640882 h 1276933"/>
              <a:gd name="connsiteX16" fmla="*/ 1853116 w 2553868"/>
              <a:gd name="connsiteY16" fmla="*/ 642946 h 1276933"/>
              <a:gd name="connsiteX17" fmla="*/ 154119 w 2553868"/>
              <a:gd name="connsiteY17" fmla="*/ 668271 h 1276933"/>
              <a:gd name="connsiteX18" fmla="*/ 1276934 w 2553868"/>
              <a:gd name="connsiteY18" fmla="*/ 0 h 1276933"/>
              <a:gd name="connsiteX19" fmla="*/ 2547275 w 2553868"/>
              <a:gd name="connsiteY19" fmla="*/ 1146374 h 1276933"/>
              <a:gd name="connsiteX20" fmla="*/ 2551297 w 2553868"/>
              <a:gd name="connsiteY20" fmla="*/ 1226023 h 1276933"/>
              <a:gd name="connsiteX21" fmla="*/ 2532112 w 2553868"/>
              <a:gd name="connsiteY21" fmla="*/ 1111686 h 1276933"/>
              <a:gd name="connsiteX22" fmla="*/ 2339583 w 2553868"/>
              <a:gd name="connsiteY22" fmla="*/ 799576 h 1276933"/>
              <a:gd name="connsiteX23" fmla="*/ 2234634 w 2553868"/>
              <a:gd name="connsiteY23" fmla="*/ 724005 h 1276933"/>
              <a:gd name="connsiteX24" fmla="*/ 2234634 w 2553868"/>
              <a:gd name="connsiteY24" fmla="*/ 724005 h 1276933"/>
              <a:gd name="connsiteX25" fmla="*/ 490311 w 2553868"/>
              <a:gd name="connsiteY25" fmla="*/ 1191395 h 1276933"/>
              <a:gd name="connsiteX26" fmla="*/ 446522 w 2553868"/>
              <a:gd name="connsiteY26" fmla="*/ 1276933 h 1276933"/>
              <a:gd name="connsiteX27" fmla="*/ 0 w 2553868"/>
              <a:gd name="connsiteY27" fmla="*/ 1276933 h 1276933"/>
              <a:gd name="connsiteX28" fmla="*/ 154119 w 2553868"/>
              <a:gd name="connsiteY28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999796 w 2553868"/>
              <a:gd name="connsiteY8" fmla="*/ 644437 h 1276933"/>
              <a:gd name="connsiteX9" fmla="*/ 2009746 w 2553868"/>
              <a:gd name="connsiteY9" fmla="*/ 645303 h 1276933"/>
              <a:gd name="connsiteX10" fmla="*/ 2086399 w 2553868"/>
              <a:gd name="connsiteY10" fmla="*/ 661632 h 1276933"/>
              <a:gd name="connsiteX11" fmla="*/ 1999796 w 2553868"/>
              <a:gd name="connsiteY11" fmla="*/ 644437 h 1276933"/>
              <a:gd name="connsiteX12" fmla="*/ 1883174 w 2553868"/>
              <a:gd name="connsiteY12" fmla="*/ 640272 h 1276933"/>
              <a:gd name="connsiteX13" fmla="*/ 1932547 w 2553868"/>
              <a:gd name="connsiteY13" fmla="*/ 638575 h 1276933"/>
              <a:gd name="connsiteX14" fmla="*/ 1981796 w 2553868"/>
              <a:gd name="connsiteY14" fmla="*/ 642867 h 1276933"/>
              <a:gd name="connsiteX15" fmla="*/ 1883174 w 2553868"/>
              <a:gd name="connsiteY15" fmla="*/ 640272 h 1276933"/>
              <a:gd name="connsiteX16" fmla="*/ 1845787 w 2553868"/>
              <a:gd name="connsiteY16" fmla="*/ 642753 h 1276933"/>
              <a:gd name="connsiteX17" fmla="*/ 1855654 w 2553868"/>
              <a:gd name="connsiteY17" fmla="*/ 641218 h 1276933"/>
              <a:gd name="connsiteX18" fmla="*/ 1865414 w 2553868"/>
              <a:gd name="connsiteY18" fmla="*/ 640882 h 1276933"/>
              <a:gd name="connsiteX19" fmla="*/ 1853116 w 2553868"/>
              <a:gd name="connsiteY19" fmla="*/ 642946 h 1276933"/>
              <a:gd name="connsiteX20" fmla="*/ 1845787 w 2553868"/>
              <a:gd name="connsiteY20" fmla="*/ 642753 h 1276933"/>
              <a:gd name="connsiteX21" fmla="*/ 154119 w 2553868"/>
              <a:gd name="connsiteY21" fmla="*/ 668271 h 1276933"/>
              <a:gd name="connsiteX22" fmla="*/ 1276934 w 2553868"/>
              <a:gd name="connsiteY22" fmla="*/ 0 h 1276933"/>
              <a:gd name="connsiteX23" fmla="*/ 2547275 w 2553868"/>
              <a:gd name="connsiteY23" fmla="*/ 1146374 h 1276933"/>
              <a:gd name="connsiteX24" fmla="*/ 2551297 w 2553868"/>
              <a:gd name="connsiteY24" fmla="*/ 1226023 h 1276933"/>
              <a:gd name="connsiteX25" fmla="*/ 2532112 w 2553868"/>
              <a:gd name="connsiteY25" fmla="*/ 1111686 h 1276933"/>
              <a:gd name="connsiteX26" fmla="*/ 2339583 w 2553868"/>
              <a:gd name="connsiteY26" fmla="*/ 799576 h 1276933"/>
              <a:gd name="connsiteX27" fmla="*/ 2234634 w 2553868"/>
              <a:gd name="connsiteY27" fmla="*/ 724005 h 1276933"/>
              <a:gd name="connsiteX28" fmla="*/ 2234634 w 2553868"/>
              <a:gd name="connsiteY28" fmla="*/ 724005 h 1276933"/>
              <a:gd name="connsiteX29" fmla="*/ 490311 w 2553868"/>
              <a:gd name="connsiteY29" fmla="*/ 1191395 h 1276933"/>
              <a:gd name="connsiteX30" fmla="*/ 446522 w 2553868"/>
              <a:gd name="connsiteY30" fmla="*/ 1276933 h 1276933"/>
              <a:gd name="connsiteX31" fmla="*/ 0 w 2553868"/>
              <a:gd name="connsiteY31" fmla="*/ 1276933 h 1276933"/>
              <a:gd name="connsiteX32" fmla="*/ 154119 w 2553868"/>
              <a:gd name="connsiteY32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2086399 w 2553868"/>
              <a:gd name="connsiteY8" fmla="*/ 661632 h 1276933"/>
              <a:gd name="connsiteX9" fmla="*/ 2009746 w 2553868"/>
              <a:gd name="connsiteY9" fmla="*/ 645303 h 1276933"/>
              <a:gd name="connsiteX10" fmla="*/ 2086399 w 2553868"/>
              <a:gd name="connsiteY10" fmla="*/ 661632 h 1276933"/>
              <a:gd name="connsiteX11" fmla="*/ 1883174 w 2553868"/>
              <a:gd name="connsiteY11" fmla="*/ 640272 h 1276933"/>
              <a:gd name="connsiteX12" fmla="*/ 1932547 w 2553868"/>
              <a:gd name="connsiteY12" fmla="*/ 638575 h 1276933"/>
              <a:gd name="connsiteX13" fmla="*/ 1981796 w 2553868"/>
              <a:gd name="connsiteY13" fmla="*/ 642867 h 1276933"/>
              <a:gd name="connsiteX14" fmla="*/ 1883174 w 2553868"/>
              <a:gd name="connsiteY14" fmla="*/ 640272 h 1276933"/>
              <a:gd name="connsiteX15" fmla="*/ 1845787 w 2553868"/>
              <a:gd name="connsiteY15" fmla="*/ 642753 h 1276933"/>
              <a:gd name="connsiteX16" fmla="*/ 1855654 w 2553868"/>
              <a:gd name="connsiteY16" fmla="*/ 641218 h 1276933"/>
              <a:gd name="connsiteX17" fmla="*/ 1865414 w 2553868"/>
              <a:gd name="connsiteY17" fmla="*/ 640882 h 1276933"/>
              <a:gd name="connsiteX18" fmla="*/ 1853116 w 2553868"/>
              <a:gd name="connsiteY18" fmla="*/ 642946 h 1276933"/>
              <a:gd name="connsiteX19" fmla="*/ 1845787 w 2553868"/>
              <a:gd name="connsiteY19" fmla="*/ 642753 h 1276933"/>
              <a:gd name="connsiteX20" fmla="*/ 154119 w 2553868"/>
              <a:gd name="connsiteY20" fmla="*/ 668271 h 1276933"/>
              <a:gd name="connsiteX21" fmla="*/ 1276934 w 2553868"/>
              <a:gd name="connsiteY21" fmla="*/ 0 h 1276933"/>
              <a:gd name="connsiteX22" fmla="*/ 2547275 w 2553868"/>
              <a:gd name="connsiteY22" fmla="*/ 1146374 h 1276933"/>
              <a:gd name="connsiteX23" fmla="*/ 2551297 w 2553868"/>
              <a:gd name="connsiteY23" fmla="*/ 1226023 h 1276933"/>
              <a:gd name="connsiteX24" fmla="*/ 2532112 w 2553868"/>
              <a:gd name="connsiteY24" fmla="*/ 1111686 h 1276933"/>
              <a:gd name="connsiteX25" fmla="*/ 2339583 w 2553868"/>
              <a:gd name="connsiteY25" fmla="*/ 799576 h 1276933"/>
              <a:gd name="connsiteX26" fmla="*/ 2234634 w 2553868"/>
              <a:gd name="connsiteY26" fmla="*/ 724005 h 1276933"/>
              <a:gd name="connsiteX27" fmla="*/ 2234634 w 2553868"/>
              <a:gd name="connsiteY27" fmla="*/ 724005 h 1276933"/>
              <a:gd name="connsiteX28" fmla="*/ 490311 w 2553868"/>
              <a:gd name="connsiteY28" fmla="*/ 1191395 h 1276933"/>
              <a:gd name="connsiteX29" fmla="*/ 446522 w 2553868"/>
              <a:gd name="connsiteY29" fmla="*/ 1276933 h 1276933"/>
              <a:gd name="connsiteX30" fmla="*/ 0 w 2553868"/>
              <a:gd name="connsiteY30" fmla="*/ 1276933 h 1276933"/>
              <a:gd name="connsiteX31" fmla="*/ 154119 w 2553868"/>
              <a:gd name="connsiteY31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83174 w 2553868"/>
              <a:gd name="connsiteY8" fmla="*/ 640272 h 1276933"/>
              <a:gd name="connsiteX9" fmla="*/ 1932547 w 2553868"/>
              <a:gd name="connsiteY9" fmla="*/ 638575 h 1276933"/>
              <a:gd name="connsiteX10" fmla="*/ 1981796 w 2553868"/>
              <a:gd name="connsiteY10" fmla="*/ 642867 h 1276933"/>
              <a:gd name="connsiteX11" fmla="*/ 1883174 w 2553868"/>
              <a:gd name="connsiteY11" fmla="*/ 640272 h 1276933"/>
              <a:gd name="connsiteX12" fmla="*/ 1845787 w 2553868"/>
              <a:gd name="connsiteY12" fmla="*/ 642753 h 1276933"/>
              <a:gd name="connsiteX13" fmla="*/ 1855654 w 2553868"/>
              <a:gd name="connsiteY13" fmla="*/ 641218 h 1276933"/>
              <a:gd name="connsiteX14" fmla="*/ 1865414 w 2553868"/>
              <a:gd name="connsiteY14" fmla="*/ 640882 h 1276933"/>
              <a:gd name="connsiteX15" fmla="*/ 1853116 w 2553868"/>
              <a:gd name="connsiteY15" fmla="*/ 642946 h 1276933"/>
              <a:gd name="connsiteX16" fmla="*/ 1845787 w 2553868"/>
              <a:gd name="connsiteY16" fmla="*/ 642753 h 1276933"/>
              <a:gd name="connsiteX17" fmla="*/ 154119 w 2553868"/>
              <a:gd name="connsiteY17" fmla="*/ 668271 h 1276933"/>
              <a:gd name="connsiteX18" fmla="*/ 1276934 w 2553868"/>
              <a:gd name="connsiteY18" fmla="*/ 0 h 1276933"/>
              <a:gd name="connsiteX19" fmla="*/ 2547275 w 2553868"/>
              <a:gd name="connsiteY19" fmla="*/ 1146374 h 1276933"/>
              <a:gd name="connsiteX20" fmla="*/ 2551297 w 2553868"/>
              <a:gd name="connsiteY20" fmla="*/ 1226023 h 1276933"/>
              <a:gd name="connsiteX21" fmla="*/ 2532112 w 2553868"/>
              <a:gd name="connsiteY21" fmla="*/ 1111686 h 1276933"/>
              <a:gd name="connsiteX22" fmla="*/ 2339583 w 2553868"/>
              <a:gd name="connsiteY22" fmla="*/ 799576 h 1276933"/>
              <a:gd name="connsiteX23" fmla="*/ 2234634 w 2553868"/>
              <a:gd name="connsiteY23" fmla="*/ 724005 h 1276933"/>
              <a:gd name="connsiteX24" fmla="*/ 2234634 w 2553868"/>
              <a:gd name="connsiteY24" fmla="*/ 724005 h 1276933"/>
              <a:gd name="connsiteX25" fmla="*/ 490311 w 2553868"/>
              <a:gd name="connsiteY25" fmla="*/ 1191395 h 1276933"/>
              <a:gd name="connsiteX26" fmla="*/ 446522 w 2553868"/>
              <a:gd name="connsiteY26" fmla="*/ 1276933 h 1276933"/>
              <a:gd name="connsiteX27" fmla="*/ 0 w 2553868"/>
              <a:gd name="connsiteY27" fmla="*/ 1276933 h 1276933"/>
              <a:gd name="connsiteX28" fmla="*/ 154119 w 2553868"/>
              <a:gd name="connsiteY28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83174 w 2553868"/>
              <a:gd name="connsiteY8" fmla="*/ 640272 h 1276933"/>
              <a:gd name="connsiteX9" fmla="*/ 1932547 w 2553868"/>
              <a:gd name="connsiteY9" fmla="*/ 638575 h 1276933"/>
              <a:gd name="connsiteX10" fmla="*/ 1883174 w 2553868"/>
              <a:gd name="connsiteY10" fmla="*/ 640272 h 1276933"/>
              <a:gd name="connsiteX11" fmla="*/ 1845787 w 2553868"/>
              <a:gd name="connsiteY11" fmla="*/ 642753 h 1276933"/>
              <a:gd name="connsiteX12" fmla="*/ 1855654 w 2553868"/>
              <a:gd name="connsiteY12" fmla="*/ 641218 h 1276933"/>
              <a:gd name="connsiteX13" fmla="*/ 1865414 w 2553868"/>
              <a:gd name="connsiteY13" fmla="*/ 640882 h 1276933"/>
              <a:gd name="connsiteX14" fmla="*/ 1853116 w 2553868"/>
              <a:gd name="connsiteY14" fmla="*/ 642946 h 1276933"/>
              <a:gd name="connsiteX15" fmla="*/ 1845787 w 2553868"/>
              <a:gd name="connsiteY15" fmla="*/ 642753 h 1276933"/>
              <a:gd name="connsiteX16" fmla="*/ 154119 w 2553868"/>
              <a:gd name="connsiteY16" fmla="*/ 668271 h 1276933"/>
              <a:gd name="connsiteX17" fmla="*/ 1276934 w 2553868"/>
              <a:gd name="connsiteY17" fmla="*/ 0 h 1276933"/>
              <a:gd name="connsiteX18" fmla="*/ 2547275 w 2553868"/>
              <a:gd name="connsiteY18" fmla="*/ 1146374 h 1276933"/>
              <a:gd name="connsiteX19" fmla="*/ 2551297 w 2553868"/>
              <a:gd name="connsiteY19" fmla="*/ 1226023 h 1276933"/>
              <a:gd name="connsiteX20" fmla="*/ 2532112 w 2553868"/>
              <a:gd name="connsiteY20" fmla="*/ 1111686 h 1276933"/>
              <a:gd name="connsiteX21" fmla="*/ 2339583 w 2553868"/>
              <a:gd name="connsiteY21" fmla="*/ 799576 h 1276933"/>
              <a:gd name="connsiteX22" fmla="*/ 2234634 w 2553868"/>
              <a:gd name="connsiteY22" fmla="*/ 724005 h 1276933"/>
              <a:gd name="connsiteX23" fmla="*/ 2234634 w 2553868"/>
              <a:gd name="connsiteY23" fmla="*/ 724005 h 1276933"/>
              <a:gd name="connsiteX24" fmla="*/ 490311 w 2553868"/>
              <a:gd name="connsiteY24" fmla="*/ 1191395 h 1276933"/>
              <a:gd name="connsiteX25" fmla="*/ 446522 w 2553868"/>
              <a:gd name="connsiteY25" fmla="*/ 1276933 h 1276933"/>
              <a:gd name="connsiteX26" fmla="*/ 0 w 2553868"/>
              <a:gd name="connsiteY26" fmla="*/ 1276933 h 1276933"/>
              <a:gd name="connsiteX27" fmla="*/ 154119 w 2553868"/>
              <a:gd name="connsiteY27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45787 w 2553868"/>
              <a:gd name="connsiteY8" fmla="*/ 642753 h 1276933"/>
              <a:gd name="connsiteX9" fmla="*/ 1855654 w 2553868"/>
              <a:gd name="connsiteY9" fmla="*/ 641218 h 1276933"/>
              <a:gd name="connsiteX10" fmla="*/ 1865414 w 2553868"/>
              <a:gd name="connsiteY10" fmla="*/ 640882 h 1276933"/>
              <a:gd name="connsiteX11" fmla="*/ 1853116 w 2553868"/>
              <a:gd name="connsiteY11" fmla="*/ 642946 h 1276933"/>
              <a:gd name="connsiteX12" fmla="*/ 1845787 w 2553868"/>
              <a:gd name="connsiteY12" fmla="*/ 642753 h 1276933"/>
              <a:gd name="connsiteX13" fmla="*/ 154119 w 2553868"/>
              <a:gd name="connsiteY13" fmla="*/ 668271 h 1276933"/>
              <a:gd name="connsiteX14" fmla="*/ 1276934 w 2553868"/>
              <a:gd name="connsiteY14" fmla="*/ 0 h 1276933"/>
              <a:gd name="connsiteX15" fmla="*/ 2547275 w 2553868"/>
              <a:gd name="connsiteY15" fmla="*/ 1146374 h 1276933"/>
              <a:gd name="connsiteX16" fmla="*/ 2551297 w 2553868"/>
              <a:gd name="connsiteY16" fmla="*/ 1226023 h 1276933"/>
              <a:gd name="connsiteX17" fmla="*/ 2532112 w 2553868"/>
              <a:gd name="connsiteY17" fmla="*/ 1111686 h 1276933"/>
              <a:gd name="connsiteX18" fmla="*/ 2339583 w 2553868"/>
              <a:gd name="connsiteY18" fmla="*/ 799576 h 1276933"/>
              <a:gd name="connsiteX19" fmla="*/ 2234634 w 2553868"/>
              <a:gd name="connsiteY19" fmla="*/ 724005 h 1276933"/>
              <a:gd name="connsiteX20" fmla="*/ 2234634 w 2553868"/>
              <a:gd name="connsiteY20" fmla="*/ 724005 h 1276933"/>
              <a:gd name="connsiteX21" fmla="*/ 490311 w 2553868"/>
              <a:gd name="connsiteY21" fmla="*/ 1191395 h 1276933"/>
              <a:gd name="connsiteX22" fmla="*/ 446522 w 2553868"/>
              <a:gd name="connsiteY22" fmla="*/ 1276933 h 1276933"/>
              <a:gd name="connsiteX23" fmla="*/ 0 w 2553868"/>
              <a:gd name="connsiteY23" fmla="*/ 1276933 h 1276933"/>
              <a:gd name="connsiteX24" fmla="*/ 154119 w 2553868"/>
              <a:gd name="connsiteY24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45787 w 2553868"/>
              <a:gd name="connsiteY8" fmla="*/ 642753 h 1276933"/>
              <a:gd name="connsiteX9" fmla="*/ 1855654 w 2553868"/>
              <a:gd name="connsiteY9" fmla="*/ 641218 h 1276933"/>
              <a:gd name="connsiteX10" fmla="*/ 1865414 w 2553868"/>
              <a:gd name="connsiteY10" fmla="*/ 640882 h 1276933"/>
              <a:gd name="connsiteX11" fmla="*/ 1845787 w 2553868"/>
              <a:gd name="connsiteY11" fmla="*/ 642753 h 1276933"/>
              <a:gd name="connsiteX12" fmla="*/ 154119 w 2553868"/>
              <a:gd name="connsiteY12" fmla="*/ 668271 h 1276933"/>
              <a:gd name="connsiteX13" fmla="*/ 1276934 w 2553868"/>
              <a:gd name="connsiteY13" fmla="*/ 0 h 1276933"/>
              <a:gd name="connsiteX14" fmla="*/ 2547275 w 2553868"/>
              <a:gd name="connsiteY14" fmla="*/ 1146374 h 1276933"/>
              <a:gd name="connsiteX15" fmla="*/ 2551297 w 2553868"/>
              <a:gd name="connsiteY15" fmla="*/ 1226023 h 1276933"/>
              <a:gd name="connsiteX16" fmla="*/ 2532112 w 2553868"/>
              <a:gd name="connsiteY16" fmla="*/ 1111686 h 1276933"/>
              <a:gd name="connsiteX17" fmla="*/ 2339583 w 2553868"/>
              <a:gd name="connsiteY17" fmla="*/ 799576 h 1276933"/>
              <a:gd name="connsiteX18" fmla="*/ 2234634 w 2553868"/>
              <a:gd name="connsiteY18" fmla="*/ 724005 h 1276933"/>
              <a:gd name="connsiteX19" fmla="*/ 2234634 w 2553868"/>
              <a:gd name="connsiteY19" fmla="*/ 724005 h 1276933"/>
              <a:gd name="connsiteX20" fmla="*/ 490311 w 2553868"/>
              <a:gd name="connsiteY20" fmla="*/ 1191395 h 1276933"/>
              <a:gd name="connsiteX21" fmla="*/ 446522 w 2553868"/>
              <a:gd name="connsiteY21" fmla="*/ 1276933 h 1276933"/>
              <a:gd name="connsiteX22" fmla="*/ 0 w 2553868"/>
              <a:gd name="connsiteY22" fmla="*/ 1276933 h 1276933"/>
              <a:gd name="connsiteX23" fmla="*/ 154119 w 2553868"/>
              <a:gd name="connsiteY23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45787 w 2553868"/>
              <a:gd name="connsiteY8" fmla="*/ 642753 h 1276933"/>
              <a:gd name="connsiteX9" fmla="*/ 1855654 w 2553868"/>
              <a:gd name="connsiteY9" fmla="*/ 641218 h 1276933"/>
              <a:gd name="connsiteX10" fmla="*/ 1845787 w 2553868"/>
              <a:gd name="connsiteY10" fmla="*/ 642753 h 1276933"/>
              <a:gd name="connsiteX11" fmla="*/ 154119 w 2553868"/>
              <a:gd name="connsiteY11" fmla="*/ 668271 h 1276933"/>
              <a:gd name="connsiteX12" fmla="*/ 1276934 w 2553868"/>
              <a:gd name="connsiteY12" fmla="*/ 0 h 1276933"/>
              <a:gd name="connsiteX13" fmla="*/ 2547275 w 2553868"/>
              <a:gd name="connsiteY13" fmla="*/ 1146374 h 1276933"/>
              <a:gd name="connsiteX14" fmla="*/ 2551297 w 2553868"/>
              <a:gd name="connsiteY14" fmla="*/ 1226023 h 1276933"/>
              <a:gd name="connsiteX15" fmla="*/ 2532112 w 2553868"/>
              <a:gd name="connsiteY15" fmla="*/ 1111686 h 1276933"/>
              <a:gd name="connsiteX16" fmla="*/ 2339583 w 2553868"/>
              <a:gd name="connsiteY16" fmla="*/ 799576 h 1276933"/>
              <a:gd name="connsiteX17" fmla="*/ 2234634 w 2553868"/>
              <a:gd name="connsiteY17" fmla="*/ 724005 h 1276933"/>
              <a:gd name="connsiteX18" fmla="*/ 2234634 w 2553868"/>
              <a:gd name="connsiteY18" fmla="*/ 724005 h 1276933"/>
              <a:gd name="connsiteX19" fmla="*/ 490311 w 2553868"/>
              <a:gd name="connsiteY19" fmla="*/ 1191395 h 1276933"/>
              <a:gd name="connsiteX20" fmla="*/ 446522 w 2553868"/>
              <a:gd name="connsiteY20" fmla="*/ 1276933 h 1276933"/>
              <a:gd name="connsiteX21" fmla="*/ 0 w 2553868"/>
              <a:gd name="connsiteY21" fmla="*/ 1276933 h 1276933"/>
              <a:gd name="connsiteX22" fmla="*/ 154119 w 2553868"/>
              <a:gd name="connsiteY22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54119 w 2553868"/>
              <a:gd name="connsiteY8" fmla="*/ 668271 h 1276933"/>
              <a:gd name="connsiteX9" fmla="*/ 1276934 w 2553868"/>
              <a:gd name="connsiteY9" fmla="*/ 0 h 1276933"/>
              <a:gd name="connsiteX10" fmla="*/ 2547275 w 2553868"/>
              <a:gd name="connsiteY10" fmla="*/ 1146374 h 1276933"/>
              <a:gd name="connsiteX11" fmla="*/ 2551297 w 2553868"/>
              <a:gd name="connsiteY11" fmla="*/ 1226023 h 1276933"/>
              <a:gd name="connsiteX12" fmla="*/ 2532112 w 2553868"/>
              <a:gd name="connsiteY12" fmla="*/ 1111686 h 1276933"/>
              <a:gd name="connsiteX13" fmla="*/ 2339583 w 2553868"/>
              <a:gd name="connsiteY13" fmla="*/ 799576 h 1276933"/>
              <a:gd name="connsiteX14" fmla="*/ 2234634 w 2553868"/>
              <a:gd name="connsiteY14" fmla="*/ 724005 h 1276933"/>
              <a:gd name="connsiteX15" fmla="*/ 2234634 w 2553868"/>
              <a:gd name="connsiteY15" fmla="*/ 724005 h 1276933"/>
              <a:gd name="connsiteX16" fmla="*/ 490311 w 2553868"/>
              <a:gd name="connsiteY16" fmla="*/ 1191395 h 1276933"/>
              <a:gd name="connsiteX17" fmla="*/ 446522 w 2553868"/>
              <a:gd name="connsiteY17" fmla="*/ 1276933 h 1276933"/>
              <a:gd name="connsiteX18" fmla="*/ 0 w 2553868"/>
              <a:gd name="connsiteY18" fmla="*/ 1276933 h 1276933"/>
              <a:gd name="connsiteX19" fmla="*/ 154119 w 2553868"/>
              <a:gd name="connsiteY19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234634 w 2553868"/>
              <a:gd name="connsiteY4" fmla="*/ 724005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154119 w 2553868"/>
              <a:gd name="connsiteY7" fmla="*/ 668271 h 1276933"/>
              <a:gd name="connsiteX8" fmla="*/ 1276934 w 2553868"/>
              <a:gd name="connsiteY8" fmla="*/ 0 h 1276933"/>
              <a:gd name="connsiteX9" fmla="*/ 2547275 w 2553868"/>
              <a:gd name="connsiteY9" fmla="*/ 1146374 h 1276933"/>
              <a:gd name="connsiteX10" fmla="*/ 2551297 w 2553868"/>
              <a:gd name="connsiteY10" fmla="*/ 1226023 h 1276933"/>
              <a:gd name="connsiteX11" fmla="*/ 2532112 w 2553868"/>
              <a:gd name="connsiteY11" fmla="*/ 1111686 h 1276933"/>
              <a:gd name="connsiteX12" fmla="*/ 2339583 w 2553868"/>
              <a:gd name="connsiteY12" fmla="*/ 799576 h 1276933"/>
              <a:gd name="connsiteX13" fmla="*/ 2234634 w 2553868"/>
              <a:gd name="connsiteY13" fmla="*/ 724005 h 1276933"/>
              <a:gd name="connsiteX14" fmla="*/ 2234634 w 2553868"/>
              <a:gd name="connsiteY14" fmla="*/ 724005 h 1276933"/>
              <a:gd name="connsiteX15" fmla="*/ 490311 w 2553868"/>
              <a:gd name="connsiteY15" fmla="*/ 1191395 h 1276933"/>
              <a:gd name="connsiteX16" fmla="*/ 446522 w 2553868"/>
              <a:gd name="connsiteY16" fmla="*/ 1276933 h 1276933"/>
              <a:gd name="connsiteX17" fmla="*/ 0 w 2553868"/>
              <a:gd name="connsiteY17" fmla="*/ 1276933 h 1276933"/>
              <a:gd name="connsiteX18" fmla="*/ 154119 w 2553868"/>
              <a:gd name="connsiteY18" fmla="*/ 668271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3868" h="1276933">
                <a:moveTo>
                  <a:pt x="2552124" y="1242388"/>
                </a:moveTo>
                <a:lnTo>
                  <a:pt x="2553868" y="1276933"/>
                </a:lnTo>
                <a:lnTo>
                  <a:pt x="2551215" y="1276933"/>
                </a:lnTo>
                <a:lnTo>
                  <a:pt x="2552124" y="1242388"/>
                </a:lnTo>
                <a:close/>
                <a:moveTo>
                  <a:pt x="2234634" y="724005"/>
                </a:moveTo>
                <a:lnTo>
                  <a:pt x="2161647" y="687789"/>
                </a:lnTo>
                <a:lnTo>
                  <a:pt x="2234634" y="724005"/>
                </a:lnTo>
                <a:close/>
                <a:moveTo>
                  <a:pt x="154119" y="668271"/>
                </a:moveTo>
                <a:cubicBezTo>
                  <a:pt x="370354" y="270219"/>
                  <a:pt x="792087" y="0"/>
                  <a:pt x="1276934" y="0"/>
                </a:cubicBezTo>
                <a:cubicBezTo>
                  <a:pt x="1938088" y="0"/>
                  <a:pt x="2481883" y="502474"/>
                  <a:pt x="2547275" y="1146374"/>
                </a:cubicBezTo>
                <a:lnTo>
                  <a:pt x="2551297" y="1226023"/>
                </a:lnTo>
                <a:lnTo>
                  <a:pt x="2532112" y="1111686"/>
                </a:lnTo>
                <a:cubicBezTo>
                  <a:pt x="2500394" y="993314"/>
                  <a:pt x="2434808" y="884016"/>
                  <a:pt x="2339583" y="799576"/>
                </a:cubicBezTo>
                <a:lnTo>
                  <a:pt x="2234634" y="724005"/>
                </a:lnTo>
                <a:lnTo>
                  <a:pt x="2234634" y="724005"/>
                </a:lnTo>
                <a:cubicBezTo>
                  <a:pt x="1623887" y="371390"/>
                  <a:pt x="842926" y="580648"/>
                  <a:pt x="490311" y="1191395"/>
                </a:cubicBezTo>
                <a:lnTo>
                  <a:pt x="446522" y="1276933"/>
                </a:lnTo>
                <a:lnTo>
                  <a:pt x="0" y="1276933"/>
                </a:lnTo>
                <a:cubicBezTo>
                  <a:pt x="0" y="1056549"/>
                  <a:pt x="55830" y="849204"/>
                  <a:pt x="154119" y="66827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7F31ED1B-326A-4728-A404-2C75F7FD0670}"/>
              </a:ext>
            </a:extLst>
          </p:cNvPr>
          <p:cNvSpPr/>
          <p:nvPr/>
        </p:nvSpPr>
        <p:spPr>
          <a:xfrm>
            <a:off x="5317525" y="2783839"/>
            <a:ext cx="1555102" cy="15534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BCC7A03-89FA-45A9-B080-3450F9F603A7}"/>
              </a:ext>
            </a:extLst>
          </p:cNvPr>
          <p:cNvSpPr/>
          <p:nvPr/>
        </p:nvSpPr>
        <p:spPr>
          <a:xfrm rot="19800000">
            <a:off x="4217230" y="2335760"/>
            <a:ext cx="2195438" cy="2193058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n-US" sz="2400" b="1">
                <a:ln w="0"/>
              </a:rPr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548E7E65-9E9F-4299-B702-4C59A1976AE1}"/>
              </a:ext>
            </a:extLst>
          </p:cNvPr>
          <p:cNvSpPr/>
          <p:nvPr/>
        </p:nvSpPr>
        <p:spPr>
          <a:xfrm rot="1800000">
            <a:off x="4686423" y="1612986"/>
            <a:ext cx="2195438" cy="2193058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n-US" sz="2400" b="1">
                <a:ln w="0"/>
              </a:rPr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FE6ABF6-78E6-48FF-BC4E-4B5D91567180}"/>
              </a:ext>
            </a:extLst>
          </p:cNvPr>
          <p:cNvSpPr/>
          <p:nvPr/>
        </p:nvSpPr>
        <p:spPr>
          <a:xfrm rot="4500000">
            <a:off x="5550645" y="1789020"/>
            <a:ext cx="2193058" cy="2195438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n-US" sz="2400" b="1">
                <a:ln w="0"/>
              </a:rPr>
              <a:t>Lorem Ipsum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181D974-512C-4CA1-98EE-3B4A289D00E2}"/>
              </a:ext>
            </a:extLst>
          </p:cNvPr>
          <p:cNvSpPr/>
          <p:nvPr/>
        </p:nvSpPr>
        <p:spPr>
          <a:xfrm rot="900000">
            <a:off x="5348053" y="3351645"/>
            <a:ext cx="2195438" cy="2193058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2400" b="1">
                <a:ln w="0"/>
              </a:rPr>
              <a:t>Lorem Ipsum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027D6A7-9066-456D-BA6D-978E3042E6B2}"/>
              </a:ext>
            </a:extLst>
          </p:cNvPr>
          <p:cNvSpPr/>
          <p:nvPr/>
        </p:nvSpPr>
        <p:spPr>
          <a:xfrm rot="18900000">
            <a:off x="5918093" y="2638106"/>
            <a:ext cx="2195438" cy="2193058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2400" b="1">
                <a:ln w="0"/>
              </a:rPr>
              <a:t>Lorem Ipsum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7144C18-1202-4418-836C-BC88512B15D6}"/>
              </a:ext>
            </a:extLst>
          </p:cNvPr>
          <p:cNvSpPr/>
          <p:nvPr/>
        </p:nvSpPr>
        <p:spPr>
          <a:xfrm rot="4500000">
            <a:off x="4423744" y="3197009"/>
            <a:ext cx="2193058" cy="2195438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2400" b="1">
                <a:ln w="0"/>
              </a:rPr>
              <a:t>Lorem Ipsum</a:t>
            </a:r>
          </a:p>
        </p:txBody>
      </p:sp>
      <p:pic>
        <p:nvPicPr>
          <p:cNvPr id="98" name="Graphic 97" descr="Network">
            <a:extLst>
              <a:ext uri="{FF2B5EF4-FFF2-40B4-BE49-F238E27FC236}">
                <a16:creationId xmlns:a16="http://schemas.microsoft.com/office/drawing/2014/main" id="{04BAA6BF-50D9-4E94-BF2C-A3D48B6236D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13177" y="4383155"/>
            <a:ext cx="514867" cy="514309"/>
          </a:xfrm>
          <a:prstGeom prst="rect">
            <a:avLst/>
          </a:prstGeom>
        </p:spPr>
      </p:pic>
      <p:pic>
        <p:nvPicPr>
          <p:cNvPr id="99" name="Graphic 98" descr="Users">
            <a:extLst>
              <a:ext uri="{FF2B5EF4-FFF2-40B4-BE49-F238E27FC236}">
                <a16:creationId xmlns:a16="http://schemas.microsoft.com/office/drawing/2014/main" id="{11CC86A7-857C-486B-8594-66CBC13276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570163" y="3176566"/>
            <a:ext cx="514867" cy="514309"/>
          </a:xfrm>
          <a:prstGeom prst="rect">
            <a:avLst/>
          </a:prstGeom>
        </p:spPr>
      </p:pic>
      <p:pic>
        <p:nvPicPr>
          <p:cNvPr id="100" name="Graphic 99" descr="Projector screen">
            <a:extLst>
              <a:ext uri="{FF2B5EF4-FFF2-40B4-BE49-F238E27FC236}">
                <a16:creationId xmlns:a16="http://schemas.microsoft.com/office/drawing/2014/main" id="{CBFCF4BB-6C33-4C61-81F7-0DA0F6972C5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32095" y="2171988"/>
            <a:ext cx="514867" cy="514309"/>
          </a:xfrm>
          <a:prstGeom prst="rect">
            <a:avLst/>
          </a:prstGeom>
        </p:spPr>
      </p:pic>
      <p:pic>
        <p:nvPicPr>
          <p:cNvPr id="101" name="Graphic 100" descr="Chat">
            <a:extLst>
              <a:ext uri="{FF2B5EF4-FFF2-40B4-BE49-F238E27FC236}">
                <a16:creationId xmlns:a16="http://schemas.microsoft.com/office/drawing/2014/main" id="{B2EB573C-FCF2-46E1-BFF9-1ECC43265AD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672730" y="2406275"/>
            <a:ext cx="500127" cy="499585"/>
          </a:xfrm>
          <a:prstGeom prst="rect">
            <a:avLst/>
          </a:prstGeom>
        </p:spPr>
      </p:pic>
      <p:pic>
        <p:nvPicPr>
          <p:cNvPr id="102" name="Graphic 101" descr="Handshake">
            <a:extLst>
              <a:ext uri="{FF2B5EF4-FFF2-40B4-BE49-F238E27FC236}">
                <a16:creationId xmlns:a16="http://schemas.microsoft.com/office/drawing/2014/main" id="{84B52236-82C2-46C7-8B75-B3301E8C759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105124" y="3422239"/>
            <a:ext cx="514867" cy="514309"/>
          </a:xfrm>
          <a:prstGeom prst="rect">
            <a:avLst/>
          </a:prstGeom>
        </p:spPr>
      </p:pic>
      <p:pic>
        <p:nvPicPr>
          <p:cNvPr id="103" name="Graphic 102" descr="Daily Calendar">
            <a:extLst>
              <a:ext uri="{FF2B5EF4-FFF2-40B4-BE49-F238E27FC236}">
                <a16:creationId xmlns:a16="http://schemas.microsoft.com/office/drawing/2014/main" id="{51756894-3A1C-4D9D-9FF0-BB0D5E73B52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389741" y="4507434"/>
            <a:ext cx="514867" cy="51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79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9661</TotalTime>
  <Words>536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Diagram for PowerPoint</vt:lpstr>
      <vt:lpstr>Spiral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2018-05-04T17:27:48Z</dcterms:modified>
  <cp:category>Charts &amp; Diagrams</cp:category>
</cp:coreProperties>
</file>