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5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7" d="100"/>
          <a:sy n="107" d="100"/>
        </p:scale>
        <p:origin x="154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7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6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Simple Gantt Chart for PowerPoint – 1 Month</a:t>
            </a:r>
          </a:p>
        </p:txBody>
      </p:sp>
      <p:pic>
        <p:nvPicPr>
          <p:cNvPr id="16" name="Graphic 15" descr="Stopwatch">
            <a:extLst>
              <a:ext uri="{FF2B5EF4-FFF2-40B4-BE49-F238E27FC236}">
                <a16:creationId xmlns:a16="http://schemas.microsoft.com/office/drawing/2014/main" id="{5E1CCEE4-B166-4530-98B4-6B1ED4FAB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26529" y="4757660"/>
            <a:ext cx="519182" cy="519182"/>
          </a:xfrm>
          <a:prstGeom prst="rect">
            <a:avLst/>
          </a:prstGeom>
        </p:spPr>
      </p:pic>
      <p:pic>
        <p:nvPicPr>
          <p:cNvPr id="17" name="Graphic 16" descr="Rocket">
            <a:extLst>
              <a:ext uri="{FF2B5EF4-FFF2-40B4-BE49-F238E27FC236}">
                <a16:creationId xmlns:a16="http://schemas.microsoft.com/office/drawing/2014/main" id="{B50F6160-8D75-4E37-8B8A-15EE647E8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5300" y="4759220"/>
            <a:ext cx="519182" cy="519182"/>
          </a:xfrm>
          <a:prstGeom prst="rect">
            <a:avLst/>
          </a:prstGeom>
        </p:spPr>
      </p:pic>
      <p:pic>
        <p:nvPicPr>
          <p:cNvPr id="18" name="Graphic 17" descr="Call center">
            <a:extLst>
              <a:ext uri="{FF2B5EF4-FFF2-40B4-BE49-F238E27FC236}">
                <a16:creationId xmlns:a16="http://schemas.microsoft.com/office/drawing/2014/main" id="{8E1ED60E-68F4-4053-BE38-DA500A88A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557760" y="4830519"/>
            <a:ext cx="519182" cy="519182"/>
          </a:xfrm>
          <a:prstGeom prst="rect">
            <a:avLst/>
          </a:prstGeom>
        </p:spPr>
      </p:pic>
      <p:pic>
        <p:nvPicPr>
          <p:cNvPr id="19" name="Graphic 18" descr="Pie chart">
            <a:extLst>
              <a:ext uri="{FF2B5EF4-FFF2-40B4-BE49-F238E27FC236}">
                <a16:creationId xmlns:a16="http://schemas.microsoft.com/office/drawing/2014/main" id="{F298226E-C79D-4551-A349-53D722262E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26529" y="5457415"/>
            <a:ext cx="519182" cy="519182"/>
          </a:xfrm>
          <a:prstGeom prst="rect">
            <a:avLst/>
          </a:prstGeom>
        </p:spPr>
      </p:pic>
      <p:pic>
        <p:nvPicPr>
          <p:cNvPr id="21" name="Graphic 20" descr="Handshake">
            <a:extLst>
              <a:ext uri="{FF2B5EF4-FFF2-40B4-BE49-F238E27FC236}">
                <a16:creationId xmlns:a16="http://schemas.microsoft.com/office/drawing/2014/main" id="{EFA63E2B-E91B-4EFC-A8F8-B55CF2C3F4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557760" y="5457415"/>
            <a:ext cx="519182" cy="519182"/>
          </a:xfrm>
          <a:prstGeom prst="rect">
            <a:avLst/>
          </a:prstGeom>
        </p:spPr>
      </p:pic>
      <p:pic>
        <p:nvPicPr>
          <p:cNvPr id="23" name="Graphic 22" descr="Books">
            <a:extLst>
              <a:ext uri="{FF2B5EF4-FFF2-40B4-BE49-F238E27FC236}">
                <a16:creationId xmlns:a16="http://schemas.microsoft.com/office/drawing/2014/main" id="{BBFC53ED-E4BE-4076-8A36-C4F4B462F41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95300" y="5457417"/>
            <a:ext cx="519182" cy="51918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96C65DA-D8AF-4F6D-B54E-7525F5FF9E69}"/>
              </a:ext>
            </a:extLst>
          </p:cNvPr>
          <p:cNvSpPr txBox="1"/>
          <p:nvPr/>
        </p:nvSpPr>
        <p:spPr>
          <a:xfrm>
            <a:off x="1086350" y="4861988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51D5BB-421B-4359-8617-7E1A28950137}"/>
              </a:ext>
            </a:extLst>
          </p:cNvPr>
          <p:cNvSpPr txBox="1"/>
          <p:nvPr/>
        </p:nvSpPr>
        <p:spPr>
          <a:xfrm>
            <a:off x="4117582" y="4861988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D541E1-801A-442E-A5EA-5D579A513A1D}"/>
              </a:ext>
            </a:extLst>
          </p:cNvPr>
          <p:cNvSpPr txBox="1"/>
          <p:nvPr/>
        </p:nvSpPr>
        <p:spPr>
          <a:xfrm>
            <a:off x="7148810" y="4934845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8DCD20-5B26-496A-96A7-ECAC7F559AC8}"/>
              </a:ext>
            </a:extLst>
          </p:cNvPr>
          <p:cNvSpPr txBox="1"/>
          <p:nvPr/>
        </p:nvSpPr>
        <p:spPr>
          <a:xfrm>
            <a:off x="7148810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6F77E85-5155-42FE-AA24-BF9E14A7AE85}"/>
              </a:ext>
            </a:extLst>
          </p:cNvPr>
          <p:cNvSpPr txBox="1"/>
          <p:nvPr/>
        </p:nvSpPr>
        <p:spPr>
          <a:xfrm>
            <a:off x="4117579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CE5EEC4-99F4-4A72-B52C-33A456C63A0E}"/>
              </a:ext>
            </a:extLst>
          </p:cNvPr>
          <p:cNvSpPr txBox="1"/>
          <p:nvPr/>
        </p:nvSpPr>
        <p:spPr>
          <a:xfrm>
            <a:off x="1086350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Lorem Ipsum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DA0EF1A8-609B-48BB-817C-E1CFD52CF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764794"/>
              </p:ext>
            </p:extLst>
          </p:nvPr>
        </p:nvGraphicFramePr>
        <p:xfrm>
          <a:off x="495300" y="1490870"/>
          <a:ext cx="7886720" cy="2912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278396188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28737146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97800648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08550894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55262026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08102660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45460787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41556003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16366706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372389935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18261546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00724621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25321484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27741497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77955523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04107196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74093649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89776804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161169990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91714943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2699262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031860970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87859689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638208579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039241502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86477524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55787945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21307021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812931257"/>
                    </a:ext>
                  </a:extLst>
                </a:gridCol>
              </a:tblGrid>
              <a:tr h="364044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695877013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#</a:t>
                      </a:r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1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2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3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4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144738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1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231076203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2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009531685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3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522415987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4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180930738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5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2305479930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6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03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3850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Simple Gantt Chart for PowerPoint – 1 Month</a:t>
            </a:r>
          </a:p>
        </p:txBody>
      </p:sp>
      <p:pic>
        <p:nvPicPr>
          <p:cNvPr id="16" name="Graphic 15" descr="Stopwatch">
            <a:extLst>
              <a:ext uri="{FF2B5EF4-FFF2-40B4-BE49-F238E27FC236}">
                <a16:creationId xmlns:a16="http://schemas.microsoft.com/office/drawing/2014/main" id="{5E1CCEE4-B166-4530-98B4-6B1ED4FAB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26529" y="4757660"/>
            <a:ext cx="519182" cy="519182"/>
          </a:xfrm>
          <a:prstGeom prst="rect">
            <a:avLst/>
          </a:prstGeom>
        </p:spPr>
      </p:pic>
      <p:pic>
        <p:nvPicPr>
          <p:cNvPr id="17" name="Graphic 16" descr="Rocket">
            <a:extLst>
              <a:ext uri="{FF2B5EF4-FFF2-40B4-BE49-F238E27FC236}">
                <a16:creationId xmlns:a16="http://schemas.microsoft.com/office/drawing/2014/main" id="{B50F6160-8D75-4E37-8B8A-15EE647E8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5300" y="4759220"/>
            <a:ext cx="519182" cy="519182"/>
          </a:xfrm>
          <a:prstGeom prst="rect">
            <a:avLst/>
          </a:prstGeom>
        </p:spPr>
      </p:pic>
      <p:pic>
        <p:nvPicPr>
          <p:cNvPr id="18" name="Graphic 17" descr="Call center">
            <a:extLst>
              <a:ext uri="{FF2B5EF4-FFF2-40B4-BE49-F238E27FC236}">
                <a16:creationId xmlns:a16="http://schemas.microsoft.com/office/drawing/2014/main" id="{8E1ED60E-68F4-4053-BE38-DA500A88A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557760" y="4830519"/>
            <a:ext cx="519182" cy="519182"/>
          </a:xfrm>
          <a:prstGeom prst="rect">
            <a:avLst/>
          </a:prstGeom>
        </p:spPr>
      </p:pic>
      <p:pic>
        <p:nvPicPr>
          <p:cNvPr id="19" name="Graphic 18" descr="Pie chart">
            <a:extLst>
              <a:ext uri="{FF2B5EF4-FFF2-40B4-BE49-F238E27FC236}">
                <a16:creationId xmlns:a16="http://schemas.microsoft.com/office/drawing/2014/main" id="{F298226E-C79D-4551-A349-53D722262E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26529" y="5457415"/>
            <a:ext cx="519182" cy="519182"/>
          </a:xfrm>
          <a:prstGeom prst="rect">
            <a:avLst/>
          </a:prstGeom>
        </p:spPr>
      </p:pic>
      <p:pic>
        <p:nvPicPr>
          <p:cNvPr id="21" name="Graphic 20" descr="Handshake">
            <a:extLst>
              <a:ext uri="{FF2B5EF4-FFF2-40B4-BE49-F238E27FC236}">
                <a16:creationId xmlns:a16="http://schemas.microsoft.com/office/drawing/2014/main" id="{EFA63E2B-E91B-4EFC-A8F8-B55CF2C3F4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557760" y="5457415"/>
            <a:ext cx="519182" cy="519182"/>
          </a:xfrm>
          <a:prstGeom prst="rect">
            <a:avLst/>
          </a:prstGeom>
        </p:spPr>
      </p:pic>
      <p:pic>
        <p:nvPicPr>
          <p:cNvPr id="23" name="Graphic 22" descr="Books">
            <a:extLst>
              <a:ext uri="{FF2B5EF4-FFF2-40B4-BE49-F238E27FC236}">
                <a16:creationId xmlns:a16="http://schemas.microsoft.com/office/drawing/2014/main" id="{BBFC53ED-E4BE-4076-8A36-C4F4B462F41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95300" y="5457417"/>
            <a:ext cx="519182" cy="51918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96C65DA-D8AF-4F6D-B54E-7525F5FF9E69}"/>
              </a:ext>
            </a:extLst>
          </p:cNvPr>
          <p:cNvSpPr txBox="1"/>
          <p:nvPr/>
        </p:nvSpPr>
        <p:spPr>
          <a:xfrm>
            <a:off x="1086350" y="4861988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51D5BB-421B-4359-8617-7E1A28950137}"/>
              </a:ext>
            </a:extLst>
          </p:cNvPr>
          <p:cNvSpPr txBox="1"/>
          <p:nvPr/>
        </p:nvSpPr>
        <p:spPr>
          <a:xfrm>
            <a:off x="4117582" y="4861988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D541E1-801A-442E-A5EA-5D579A513A1D}"/>
              </a:ext>
            </a:extLst>
          </p:cNvPr>
          <p:cNvSpPr txBox="1"/>
          <p:nvPr/>
        </p:nvSpPr>
        <p:spPr>
          <a:xfrm>
            <a:off x="7148810" y="4934845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8DCD20-5B26-496A-96A7-ECAC7F559AC8}"/>
              </a:ext>
            </a:extLst>
          </p:cNvPr>
          <p:cNvSpPr txBox="1"/>
          <p:nvPr/>
        </p:nvSpPr>
        <p:spPr>
          <a:xfrm>
            <a:off x="7148810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6F77E85-5155-42FE-AA24-BF9E14A7AE85}"/>
              </a:ext>
            </a:extLst>
          </p:cNvPr>
          <p:cNvSpPr txBox="1"/>
          <p:nvPr/>
        </p:nvSpPr>
        <p:spPr>
          <a:xfrm>
            <a:off x="4117579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CE5EEC4-99F4-4A72-B52C-33A456C63A0E}"/>
              </a:ext>
            </a:extLst>
          </p:cNvPr>
          <p:cNvSpPr txBox="1"/>
          <p:nvPr/>
        </p:nvSpPr>
        <p:spPr>
          <a:xfrm>
            <a:off x="1086350" y="5561743"/>
            <a:ext cx="11000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bg1"/>
                </a:solidFill>
              </a:rPr>
              <a:t>Lorem Ipsum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DA0EF1A8-609B-48BB-817C-E1CFD52CF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219590"/>
              </p:ext>
            </p:extLst>
          </p:nvPr>
        </p:nvGraphicFramePr>
        <p:xfrm>
          <a:off x="495300" y="1490870"/>
          <a:ext cx="7886720" cy="2912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278396188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28737146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97800648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08550894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55262026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08102660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45460787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41556003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16366706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372389935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18261546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00724621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253214846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27741497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77955523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04107196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740936491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89776804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1161169990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917149437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26992623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031860970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87859689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638208579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039241502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286477524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355787945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4213070214"/>
                    </a:ext>
                  </a:extLst>
                </a:gridCol>
                <a:gridCol w="227240">
                  <a:extLst>
                    <a:ext uri="{9D8B030D-6E8A-4147-A177-3AD203B41FA5}">
                      <a16:colId xmlns:a16="http://schemas.microsoft.com/office/drawing/2014/main" val="812931257"/>
                    </a:ext>
                  </a:extLst>
                </a:gridCol>
              </a:tblGrid>
              <a:tr h="364044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</a:t>
                      </a:r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695877013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#</a:t>
                      </a:r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1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2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3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4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144738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1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231076203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2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009531685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3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3522415987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4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180930738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5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extLst>
                  <a:ext uri="{0D108BD9-81ED-4DB2-BD59-A6C34878D82A}">
                    <a16:rowId xmlns:a16="http://schemas.microsoft.com/office/drawing/2014/main" val="2305479930"/>
                  </a:ext>
                </a:extLst>
              </a:tr>
              <a:tr h="364044">
                <a:tc>
                  <a:txBody>
                    <a:bodyPr/>
                    <a:lstStyle/>
                    <a:p>
                      <a:r>
                        <a:rPr lang="en-US" sz="1400" dirty="0"/>
                        <a:t>Task 6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0" marR="0" marT="34290" marB="3429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03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07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10135</TotalTime>
  <Words>176</Words>
  <PresentationFormat>On-screen Show (4:3)</PresentationFormat>
  <Paragraphs>98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Simple Gantt Chart for PowerPoint – 1 Month</vt:lpstr>
      <vt:lpstr>Simple Gantt Chart for PowerPoint – 1 Month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Gantt Chart for PowerPoint – 1 Month</dc:title>
  <dc:creator>PresentationGO.com</dc:creator>
  <dc:description>© Copyright PresentationGO.com</dc:description>
  <dcterms:created xsi:type="dcterms:W3CDTF">2014-11-26T05:14:11Z</dcterms:created>
  <dcterms:modified xsi:type="dcterms:W3CDTF">2018-05-31T16:40:37Z</dcterms:modified>
  <cp:category>Charts &amp; Diagrams</cp:category>
</cp:coreProperties>
</file>