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2C4B4"/>
    <a:srgbClr val="94DAD1"/>
    <a:srgbClr val="012029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32551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0147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  <a:solidFill>
            <a:schemeClr val="accent6"/>
          </a:solidFill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grpFill/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6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6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6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6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  <a:grpFill/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Block and Arrow Process for PowerPoint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3D8A242-5389-46A3-9F5D-ECDCD1B8CF77}"/>
              </a:ext>
            </a:extLst>
          </p:cNvPr>
          <p:cNvSpPr/>
          <p:nvPr/>
        </p:nvSpPr>
        <p:spPr>
          <a:xfrm rot="5400000">
            <a:off x="8318481" y="2136145"/>
            <a:ext cx="4332816" cy="192024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E3997A-8F29-4A54-970E-7AD6DD53D6C5}"/>
              </a:ext>
            </a:extLst>
          </p:cNvPr>
          <p:cNvGrpSpPr/>
          <p:nvPr/>
        </p:nvGrpSpPr>
        <p:grpSpPr>
          <a:xfrm>
            <a:off x="746991" y="2175850"/>
            <a:ext cx="2192932" cy="3917483"/>
            <a:chOff x="746991" y="2175850"/>
            <a:chExt cx="2192932" cy="391748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75EF6E2-38F0-4023-B567-95A57D6614A8}"/>
                </a:ext>
              </a:extLst>
            </p:cNvPr>
            <p:cNvSpPr/>
            <p:nvPr/>
          </p:nvSpPr>
          <p:spPr>
            <a:xfrm>
              <a:off x="746991" y="2591181"/>
              <a:ext cx="1922191" cy="35021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7EC61969-064D-4A7B-8BD7-C40EBD953D69}"/>
                </a:ext>
              </a:extLst>
            </p:cNvPr>
            <p:cNvSpPr/>
            <p:nvPr/>
          </p:nvSpPr>
          <p:spPr>
            <a:xfrm rot="5400000" flipV="1">
              <a:off x="845810" y="3999220"/>
              <a:ext cx="3917483" cy="270743"/>
            </a:xfrm>
            <a:prstGeom prst="parallelogram">
              <a:avLst>
                <a:gd name="adj" fmla="val 152629"/>
              </a:avLst>
            </a:prstGeom>
            <a:solidFill>
              <a:srgbClr val="012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162202C-F5DF-41A7-84AA-ED882C302774}"/>
              </a:ext>
            </a:extLst>
          </p:cNvPr>
          <p:cNvSpPr/>
          <p:nvPr/>
        </p:nvSpPr>
        <p:spPr>
          <a:xfrm>
            <a:off x="2939924" y="2175850"/>
            <a:ext cx="1922191" cy="3502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BF93BAD0-115E-49EB-89E7-EF0C125291A8}"/>
              </a:ext>
            </a:extLst>
          </p:cNvPr>
          <p:cNvSpPr/>
          <p:nvPr/>
        </p:nvSpPr>
        <p:spPr>
          <a:xfrm rot="5400000" flipV="1">
            <a:off x="3038743" y="3583889"/>
            <a:ext cx="3917483" cy="270743"/>
          </a:xfrm>
          <a:prstGeom prst="parallelogram">
            <a:avLst>
              <a:gd name="adj" fmla="val 15262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36CD42-6C72-4963-91B9-5AEC6D90DA48}"/>
              </a:ext>
            </a:extLst>
          </p:cNvPr>
          <p:cNvSpPr/>
          <p:nvPr/>
        </p:nvSpPr>
        <p:spPr>
          <a:xfrm>
            <a:off x="5135880" y="1760519"/>
            <a:ext cx="1922191" cy="35021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arallelogram 42">
            <a:extLst>
              <a:ext uri="{FF2B5EF4-FFF2-40B4-BE49-F238E27FC236}">
                <a16:creationId xmlns:a16="http://schemas.microsoft.com/office/drawing/2014/main" id="{3024CA5B-6622-4AB4-A548-A30C292C81C7}"/>
              </a:ext>
            </a:extLst>
          </p:cNvPr>
          <p:cNvSpPr/>
          <p:nvPr/>
        </p:nvSpPr>
        <p:spPr>
          <a:xfrm rot="5400000" flipV="1">
            <a:off x="5234699" y="3168558"/>
            <a:ext cx="3917483" cy="270743"/>
          </a:xfrm>
          <a:prstGeom prst="parallelogram">
            <a:avLst>
              <a:gd name="adj" fmla="val 152629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A629128-F225-4A1A-9947-CE55B3A79143}"/>
              </a:ext>
            </a:extLst>
          </p:cNvPr>
          <p:cNvSpPr/>
          <p:nvPr/>
        </p:nvSpPr>
        <p:spPr>
          <a:xfrm>
            <a:off x="7325787" y="1345188"/>
            <a:ext cx="1922191" cy="35021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2BCE2C76-8BCE-4F6C-A71D-66F14EBA6CE5}"/>
              </a:ext>
            </a:extLst>
          </p:cNvPr>
          <p:cNvSpPr/>
          <p:nvPr/>
        </p:nvSpPr>
        <p:spPr>
          <a:xfrm rot="5400000" flipV="1">
            <a:off x="7424606" y="2753227"/>
            <a:ext cx="3917483" cy="270743"/>
          </a:xfrm>
          <a:prstGeom prst="parallelogram">
            <a:avLst>
              <a:gd name="adj" fmla="val 152629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A1213AC-AB1D-40E0-A64A-B7EF71B66E4F}"/>
              </a:ext>
            </a:extLst>
          </p:cNvPr>
          <p:cNvGrpSpPr/>
          <p:nvPr/>
        </p:nvGrpSpPr>
        <p:grpSpPr>
          <a:xfrm>
            <a:off x="875691" y="4064517"/>
            <a:ext cx="1664789" cy="2028816"/>
            <a:chOff x="332936" y="2627766"/>
            <a:chExt cx="2937088" cy="202881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81164B-04F8-4881-BA54-DBF6773C3D0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B5D224-E843-4B8C-9D87-F46263B153A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50" name="Graphic 49" descr="Rocket">
            <a:extLst>
              <a:ext uri="{FF2B5EF4-FFF2-40B4-BE49-F238E27FC236}">
                <a16:creationId xmlns:a16="http://schemas.microsoft.com/office/drawing/2014/main" id="{A185102E-B795-4EB7-9746-E15F75C77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2587" y="3314603"/>
            <a:ext cx="830997" cy="830997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1303168" y="251576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prstClr val="white"/>
                </a:solidFill>
              </a:rPr>
              <a:t>01</a:t>
            </a:r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DFDED4-1BD2-4F24-8F49-648357D165C1}"/>
              </a:ext>
            </a:extLst>
          </p:cNvPr>
          <p:cNvGrpSpPr/>
          <p:nvPr/>
        </p:nvGrpSpPr>
        <p:grpSpPr>
          <a:xfrm>
            <a:off x="5261561" y="3233855"/>
            <a:ext cx="1664789" cy="2028816"/>
            <a:chOff x="332936" y="2627766"/>
            <a:chExt cx="2937088" cy="202881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EFF6835-7871-445D-814C-ADA74E285C7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AA106B-C5B4-46F7-A34F-C0153B2A5CB2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4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62" name="Graphic 61" descr="Puzzle">
            <a:extLst>
              <a:ext uri="{FF2B5EF4-FFF2-40B4-BE49-F238E27FC236}">
                <a16:creationId xmlns:a16="http://schemas.microsoft.com/office/drawing/2014/main" id="{C4E9C3A1-C2BD-40CA-85FB-D9E7E959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8451" y="2483941"/>
            <a:ext cx="830997" cy="830997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D965E63-D35B-43E8-B024-7BFD323C696C}"/>
              </a:ext>
            </a:extLst>
          </p:cNvPr>
          <p:cNvSpPr/>
          <p:nvPr/>
        </p:nvSpPr>
        <p:spPr>
          <a:xfrm>
            <a:off x="5691081" y="1685102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383484-696C-450C-B827-6E57032C45F5}"/>
              </a:ext>
            </a:extLst>
          </p:cNvPr>
          <p:cNvGrpSpPr/>
          <p:nvPr/>
        </p:nvGrpSpPr>
        <p:grpSpPr>
          <a:xfrm>
            <a:off x="7454496" y="2818524"/>
            <a:ext cx="1664789" cy="2028816"/>
            <a:chOff x="332936" y="2627766"/>
            <a:chExt cx="2937088" cy="202881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645DAC4-F7DF-4D5D-8619-B225800431B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35A018-C48E-4ED5-A3E5-9FB6BC788C60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3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61" name="Graphic 60" descr="Users">
            <a:extLst>
              <a:ext uri="{FF2B5EF4-FFF2-40B4-BE49-F238E27FC236}">
                <a16:creationId xmlns:a16="http://schemas.microsoft.com/office/drawing/2014/main" id="{19E050A6-4A66-4543-A961-DC8094AEE9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1383" y="2068610"/>
            <a:ext cx="830997" cy="830997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24565392-1041-4458-A4FF-C04F9079DD4A}"/>
              </a:ext>
            </a:extLst>
          </p:cNvPr>
          <p:cNvSpPr/>
          <p:nvPr/>
        </p:nvSpPr>
        <p:spPr>
          <a:xfrm>
            <a:off x="7881972" y="126977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accent3">
                    <a:lumMod val="50000"/>
                  </a:schemeClr>
                </a:solidFill>
              </a:rPr>
              <a:t>04</a:t>
            </a:r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C28DCD-07E8-4D8C-A15A-9F9B6858A5DC}"/>
              </a:ext>
            </a:extLst>
          </p:cNvPr>
          <p:cNvGrpSpPr/>
          <p:nvPr/>
        </p:nvGrpSpPr>
        <p:grpSpPr>
          <a:xfrm>
            <a:off x="3068626" y="3645736"/>
            <a:ext cx="1664789" cy="2028816"/>
            <a:chOff x="332936" y="2627766"/>
            <a:chExt cx="2937088" cy="202881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85B75F-A4D3-419A-AFD8-EA435B30131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646D053-6990-4AD7-A2D8-4C8E933E05E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63" name="Graphic 62" descr="Lightbulb">
            <a:extLst>
              <a:ext uri="{FF2B5EF4-FFF2-40B4-BE49-F238E27FC236}">
                <a16:creationId xmlns:a16="http://schemas.microsoft.com/office/drawing/2014/main" id="{83069701-9D23-487C-A1C4-7E1BA414A7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5519" y="2895822"/>
            <a:ext cx="830997" cy="830997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5BF9A545-5DF0-484A-9A84-D3548D8E0272}"/>
              </a:ext>
            </a:extLst>
          </p:cNvPr>
          <p:cNvSpPr/>
          <p:nvPr/>
        </p:nvSpPr>
        <p:spPr>
          <a:xfrm>
            <a:off x="3501511" y="2096983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2186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/>
              <a:t>Step-Up Block and Arrow Process for PowerPoint</a:t>
            </a:r>
          </a:p>
        </p:txBody>
      </p:sp>
      <p:sp>
        <p:nvSpPr>
          <p:cNvPr id="3" name="Isosceles Triangle 2">
            <a:extLst>
              <a:ext uri="{FF2B5EF4-FFF2-40B4-BE49-F238E27FC236}">
                <a16:creationId xmlns:a16="http://schemas.microsoft.com/office/drawing/2014/main" id="{63D8A242-5389-46A3-9F5D-ECDCD1B8CF77}"/>
              </a:ext>
            </a:extLst>
          </p:cNvPr>
          <p:cNvSpPr/>
          <p:nvPr/>
        </p:nvSpPr>
        <p:spPr>
          <a:xfrm rot="5400000">
            <a:off x="8318481" y="2136145"/>
            <a:ext cx="4332816" cy="192024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54E3997A-8F29-4A54-970E-7AD6DD53D6C5}"/>
              </a:ext>
            </a:extLst>
          </p:cNvPr>
          <p:cNvGrpSpPr/>
          <p:nvPr/>
        </p:nvGrpSpPr>
        <p:grpSpPr>
          <a:xfrm>
            <a:off x="746991" y="2175850"/>
            <a:ext cx="2192932" cy="3917483"/>
            <a:chOff x="746991" y="2175850"/>
            <a:chExt cx="2192932" cy="3917483"/>
          </a:xfrm>
        </p:grpSpPr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975EF6E2-38F0-4023-B567-95A57D6614A8}"/>
                </a:ext>
              </a:extLst>
            </p:cNvPr>
            <p:cNvSpPr/>
            <p:nvPr/>
          </p:nvSpPr>
          <p:spPr>
            <a:xfrm>
              <a:off x="746991" y="2591181"/>
              <a:ext cx="1922191" cy="350215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Parallelogram 72">
              <a:extLst>
                <a:ext uri="{FF2B5EF4-FFF2-40B4-BE49-F238E27FC236}">
                  <a16:creationId xmlns:a16="http://schemas.microsoft.com/office/drawing/2014/main" id="{7EC61969-064D-4A7B-8BD7-C40EBD953D69}"/>
                </a:ext>
              </a:extLst>
            </p:cNvPr>
            <p:cNvSpPr/>
            <p:nvPr/>
          </p:nvSpPr>
          <p:spPr>
            <a:xfrm rot="5400000" flipV="1">
              <a:off x="845810" y="3999220"/>
              <a:ext cx="3917483" cy="270743"/>
            </a:xfrm>
            <a:prstGeom prst="parallelogram">
              <a:avLst>
                <a:gd name="adj" fmla="val 152629"/>
              </a:avLst>
            </a:prstGeom>
            <a:solidFill>
              <a:srgbClr val="01202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4" name="Rectangle 33">
            <a:extLst>
              <a:ext uri="{FF2B5EF4-FFF2-40B4-BE49-F238E27FC236}">
                <a16:creationId xmlns:a16="http://schemas.microsoft.com/office/drawing/2014/main" id="{A162202C-F5DF-41A7-84AA-ED882C302774}"/>
              </a:ext>
            </a:extLst>
          </p:cNvPr>
          <p:cNvSpPr/>
          <p:nvPr/>
        </p:nvSpPr>
        <p:spPr>
          <a:xfrm>
            <a:off x="2939924" y="2175850"/>
            <a:ext cx="1922191" cy="35021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Parallelogram 34">
            <a:extLst>
              <a:ext uri="{FF2B5EF4-FFF2-40B4-BE49-F238E27FC236}">
                <a16:creationId xmlns:a16="http://schemas.microsoft.com/office/drawing/2014/main" id="{BF93BAD0-115E-49EB-89E7-EF0C125291A8}"/>
              </a:ext>
            </a:extLst>
          </p:cNvPr>
          <p:cNvSpPr/>
          <p:nvPr/>
        </p:nvSpPr>
        <p:spPr>
          <a:xfrm rot="5400000" flipV="1">
            <a:off x="3038743" y="3583889"/>
            <a:ext cx="3917483" cy="270743"/>
          </a:xfrm>
          <a:prstGeom prst="parallelogram">
            <a:avLst>
              <a:gd name="adj" fmla="val 152629"/>
            </a:avLst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B436CD42-6C72-4963-91B9-5AEC6D90DA48}"/>
              </a:ext>
            </a:extLst>
          </p:cNvPr>
          <p:cNvSpPr/>
          <p:nvPr/>
        </p:nvSpPr>
        <p:spPr>
          <a:xfrm>
            <a:off x="5135880" y="1760519"/>
            <a:ext cx="1922191" cy="350215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Parallelogram 42">
            <a:extLst>
              <a:ext uri="{FF2B5EF4-FFF2-40B4-BE49-F238E27FC236}">
                <a16:creationId xmlns:a16="http://schemas.microsoft.com/office/drawing/2014/main" id="{3024CA5B-6622-4AB4-A548-A30C292C81C7}"/>
              </a:ext>
            </a:extLst>
          </p:cNvPr>
          <p:cNvSpPr/>
          <p:nvPr/>
        </p:nvSpPr>
        <p:spPr>
          <a:xfrm rot="5400000" flipV="1">
            <a:off x="5234699" y="3168558"/>
            <a:ext cx="3917483" cy="270743"/>
          </a:xfrm>
          <a:prstGeom prst="parallelogram">
            <a:avLst>
              <a:gd name="adj" fmla="val 152629"/>
            </a:avLst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A629128-F225-4A1A-9947-CE55B3A79143}"/>
              </a:ext>
            </a:extLst>
          </p:cNvPr>
          <p:cNvSpPr/>
          <p:nvPr/>
        </p:nvSpPr>
        <p:spPr>
          <a:xfrm>
            <a:off x="7325787" y="1345188"/>
            <a:ext cx="1922191" cy="350215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Parallelogram 45">
            <a:extLst>
              <a:ext uri="{FF2B5EF4-FFF2-40B4-BE49-F238E27FC236}">
                <a16:creationId xmlns:a16="http://schemas.microsoft.com/office/drawing/2014/main" id="{2BCE2C76-8BCE-4F6C-A71D-66F14EBA6CE5}"/>
              </a:ext>
            </a:extLst>
          </p:cNvPr>
          <p:cNvSpPr/>
          <p:nvPr/>
        </p:nvSpPr>
        <p:spPr>
          <a:xfrm rot="5400000" flipV="1">
            <a:off x="7424606" y="2753227"/>
            <a:ext cx="3917483" cy="270743"/>
          </a:xfrm>
          <a:prstGeom prst="parallelogram">
            <a:avLst>
              <a:gd name="adj" fmla="val 152629"/>
            </a:avLst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A1213AC-AB1D-40E0-A64A-B7EF71B66E4F}"/>
              </a:ext>
            </a:extLst>
          </p:cNvPr>
          <p:cNvGrpSpPr/>
          <p:nvPr/>
        </p:nvGrpSpPr>
        <p:grpSpPr>
          <a:xfrm>
            <a:off x="875691" y="4064517"/>
            <a:ext cx="1664789" cy="2028816"/>
            <a:chOff x="332936" y="2627766"/>
            <a:chExt cx="2937088" cy="2028816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5881164B-04F8-4881-BA54-DBF6773C3D00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88B5D224-E843-4B8C-9D87-F46263B153A4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pic>
        <p:nvPicPr>
          <p:cNvPr id="50" name="Graphic 49" descr="Rocket">
            <a:extLst>
              <a:ext uri="{FF2B5EF4-FFF2-40B4-BE49-F238E27FC236}">
                <a16:creationId xmlns:a16="http://schemas.microsoft.com/office/drawing/2014/main" id="{A185102E-B795-4EB7-9746-E15F75C777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2587" y="3314603"/>
            <a:ext cx="830997" cy="830997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DF363F5D-35E6-4A1B-8058-2BBC6013C2E7}"/>
              </a:ext>
            </a:extLst>
          </p:cNvPr>
          <p:cNvSpPr/>
          <p:nvPr/>
        </p:nvSpPr>
        <p:spPr>
          <a:xfrm>
            <a:off x="1303168" y="2515764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prstClr val="white"/>
                </a:solidFill>
              </a:rPr>
              <a:t>01</a:t>
            </a:r>
            <a:endParaRPr lang="en-US"/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9ADFDED4-1BD2-4F24-8F49-648357D165C1}"/>
              </a:ext>
            </a:extLst>
          </p:cNvPr>
          <p:cNvGrpSpPr/>
          <p:nvPr/>
        </p:nvGrpSpPr>
        <p:grpSpPr>
          <a:xfrm>
            <a:off x="5261561" y="3233855"/>
            <a:ext cx="1664789" cy="2028816"/>
            <a:chOff x="332936" y="2627766"/>
            <a:chExt cx="2937088" cy="202881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0EFF6835-7871-445D-814C-ADA74E285C7A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FFAA106B-C5B4-46F7-A34F-C0153B2A5CB2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4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accent4">
                    <a:lumMod val="50000"/>
                  </a:schemeClr>
                </a:solidFill>
              </a:endParaRPr>
            </a:p>
          </p:txBody>
        </p:sp>
      </p:grpSp>
      <p:pic>
        <p:nvPicPr>
          <p:cNvPr id="62" name="Graphic 61" descr="Puzzle">
            <a:extLst>
              <a:ext uri="{FF2B5EF4-FFF2-40B4-BE49-F238E27FC236}">
                <a16:creationId xmlns:a16="http://schemas.microsoft.com/office/drawing/2014/main" id="{C4E9C3A1-C2BD-40CA-85FB-D9E7E9595AF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678451" y="2483941"/>
            <a:ext cx="830997" cy="830997"/>
          </a:xfrm>
          <a:prstGeom prst="rect">
            <a:avLst/>
          </a:prstGeom>
        </p:spPr>
      </p:pic>
      <p:sp>
        <p:nvSpPr>
          <p:cNvPr id="64" name="Rectangle 63">
            <a:extLst>
              <a:ext uri="{FF2B5EF4-FFF2-40B4-BE49-F238E27FC236}">
                <a16:creationId xmlns:a16="http://schemas.microsoft.com/office/drawing/2014/main" id="{ED965E63-D35B-43E8-B024-7BFD323C696C}"/>
              </a:ext>
            </a:extLst>
          </p:cNvPr>
          <p:cNvSpPr/>
          <p:nvPr/>
        </p:nvSpPr>
        <p:spPr>
          <a:xfrm>
            <a:off x="5691081" y="1685102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accent4">
                    <a:lumMod val="50000"/>
                  </a:schemeClr>
                </a:solidFill>
              </a:rPr>
              <a:t>03</a:t>
            </a:r>
            <a:endParaRPr lang="en-US">
              <a:solidFill>
                <a:schemeClr val="accent4">
                  <a:lumMod val="50000"/>
                </a:schemeClr>
              </a:solidFill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2383484-696C-450C-B827-6E57032C45F5}"/>
              </a:ext>
            </a:extLst>
          </p:cNvPr>
          <p:cNvGrpSpPr/>
          <p:nvPr/>
        </p:nvGrpSpPr>
        <p:grpSpPr>
          <a:xfrm>
            <a:off x="7454496" y="2818524"/>
            <a:ext cx="1664789" cy="2028816"/>
            <a:chOff x="332936" y="2627766"/>
            <a:chExt cx="2937088" cy="202881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645DAC4-F7DF-4D5D-8619-B225800431BB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D535A018-C48E-4ED5-A3E5-9FB6BC788C60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3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accent3">
                    <a:lumMod val="50000"/>
                  </a:schemeClr>
                </a:solidFill>
              </a:endParaRPr>
            </a:p>
          </p:txBody>
        </p:sp>
      </p:grpSp>
      <p:pic>
        <p:nvPicPr>
          <p:cNvPr id="61" name="Graphic 60" descr="Users">
            <a:extLst>
              <a:ext uri="{FF2B5EF4-FFF2-40B4-BE49-F238E27FC236}">
                <a16:creationId xmlns:a16="http://schemas.microsoft.com/office/drawing/2014/main" id="{19E050A6-4A66-4543-A961-DC8094AEE9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71383" y="2068610"/>
            <a:ext cx="830997" cy="830997"/>
          </a:xfrm>
          <a:prstGeom prst="rect">
            <a:avLst/>
          </a:prstGeom>
        </p:spPr>
      </p:pic>
      <p:sp>
        <p:nvSpPr>
          <p:cNvPr id="65" name="Rectangle 64">
            <a:extLst>
              <a:ext uri="{FF2B5EF4-FFF2-40B4-BE49-F238E27FC236}">
                <a16:creationId xmlns:a16="http://schemas.microsoft.com/office/drawing/2014/main" id="{24565392-1041-4458-A4FF-C04F9079DD4A}"/>
              </a:ext>
            </a:extLst>
          </p:cNvPr>
          <p:cNvSpPr/>
          <p:nvPr/>
        </p:nvSpPr>
        <p:spPr>
          <a:xfrm>
            <a:off x="7881972" y="1269771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accent3">
                    <a:lumMod val="50000"/>
                  </a:schemeClr>
                </a:solidFill>
              </a:rPr>
              <a:t>04</a:t>
            </a:r>
            <a:endParaRPr lang="en-US">
              <a:solidFill>
                <a:schemeClr val="accent3">
                  <a:lumMod val="50000"/>
                </a:schemeClr>
              </a:solidFill>
            </a:endParaRP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04C28DCD-07E8-4D8C-A15A-9F9B6858A5DC}"/>
              </a:ext>
            </a:extLst>
          </p:cNvPr>
          <p:cNvGrpSpPr/>
          <p:nvPr/>
        </p:nvGrpSpPr>
        <p:grpSpPr>
          <a:xfrm>
            <a:off x="3068626" y="3645736"/>
            <a:ext cx="1664789" cy="2028816"/>
            <a:chOff x="332936" y="2627766"/>
            <a:chExt cx="2937088" cy="202881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C85B75F-A4D3-419A-AFD8-EA435B301316}"/>
                </a:ext>
              </a:extLst>
            </p:cNvPr>
            <p:cNvSpPr txBox="1"/>
            <p:nvPr/>
          </p:nvSpPr>
          <p:spPr>
            <a:xfrm>
              <a:off x="332936" y="262776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accent1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646D053-6990-4AD7-A2D8-4C8E933E05ED}"/>
                </a:ext>
              </a:extLst>
            </p:cNvPr>
            <p:cNvSpPr txBox="1"/>
            <p:nvPr/>
          </p:nvSpPr>
          <p:spPr>
            <a:xfrm>
              <a:off x="340730" y="3086922"/>
              <a:ext cx="2929294" cy="156966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accent1">
                      <a:lumMod val="50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  <a:endParaRPr lang="en-US" sz="1200" dirty="0">
                <a:solidFill>
                  <a:schemeClr val="accent1">
                    <a:lumMod val="50000"/>
                  </a:schemeClr>
                </a:solidFill>
              </a:endParaRPr>
            </a:p>
          </p:txBody>
        </p:sp>
      </p:grpSp>
      <p:pic>
        <p:nvPicPr>
          <p:cNvPr id="63" name="Graphic 62" descr="Lightbulb">
            <a:extLst>
              <a:ext uri="{FF2B5EF4-FFF2-40B4-BE49-F238E27FC236}">
                <a16:creationId xmlns:a16="http://schemas.microsoft.com/office/drawing/2014/main" id="{83069701-9D23-487C-A1C4-7E1BA414A7D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85519" y="2895822"/>
            <a:ext cx="830997" cy="830997"/>
          </a:xfrm>
          <a:prstGeom prst="rect">
            <a:avLst/>
          </a:prstGeom>
        </p:spPr>
      </p:pic>
      <p:sp>
        <p:nvSpPr>
          <p:cNvPr id="66" name="Rectangle 65">
            <a:extLst>
              <a:ext uri="{FF2B5EF4-FFF2-40B4-BE49-F238E27FC236}">
                <a16:creationId xmlns:a16="http://schemas.microsoft.com/office/drawing/2014/main" id="{5BF9A545-5DF0-484A-9A84-D3548D8E0272}"/>
              </a:ext>
            </a:extLst>
          </p:cNvPr>
          <p:cNvSpPr/>
          <p:nvPr/>
        </p:nvSpPr>
        <p:spPr>
          <a:xfrm>
            <a:off x="3501511" y="2096983"/>
            <a:ext cx="80983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800" b="1">
                <a:solidFill>
                  <a:schemeClr val="accent1">
                    <a:lumMod val="50000"/>
                  </a:schemeClr>
                </a:solidFill>
              </a:rPr>
              <a:t>02</a:t>
            </a:r>
            <a:endParaRPr lang="en-US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596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5">
      <a:dk1>
        <a:sysClr val="windowText" lastClr="000000"/>
      </a:dk1>
      <a:lt1>
        <a:sysClr val="window" lastClr="FFFFFF"/>
      </a:lt1>
      <a:dk2>
        <a:srgbClr val="013D4D"/>
      </a:dk2>
      <a:lt2>
        <a:srgbClr val="D3D3D3"/>
      </a:lt2>
      <a:accent1>
        <a:srgbClr val="00A891"/>
      </a:accent1>
      <a:accent2>
        <a:srgbClr val="D9126B"/>
      </a:accent2>
      <a:accent3>
        <a:srgbClr val="FE7600"/>
      </a:accent3>
      <a:accent4>
        <a:srgbClr val="B1DB15"/>
      </a:accent4>
      <a:accent5>
        <a:srgbClr val="854D82"/>
      </a:accent5>
      <a:accent6>
        <a:srgbClr val="FFE200"/>
      </a:accent6>
      <a:hlink>
        <a:srgbClr val="00B0F0"/>
      </a:hlink>
      <a:folHlink>
        <a:srgbClr val="0070C0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8804</TotalTime>
  <Words>370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Block and Arrow Process for PowerPoint</vt:lpstr>
      <vt:lpstr>Step-Up Block and Arrow Process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Block and Arrow Process for PowerPoint</dc:title>
  <dc:creator>PresentationGO.com</dc:creator>
  <dc:description>© Copyright PresentationGO.com</dc:description>
  <dcterms:created xsi:type="dcterms:W3CDTF">2014-11-26T05:14:11Z</dcterms:created>
  <dcterms:modified xsi:type="dcterms:W3CDTF">2018-07-19T03:54:07Z</dcterms:modified>
  <cp:category>Charts &amp; Diagrams</cp:category>
</cp:coreProperties>
</file>