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2" d="100"/>
          <a:sy n="72" d="100"/>
        </p:scale>
        <p:origin x="11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68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68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Gears for PowerPoint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163A9DB9-A4CC-4F63-8B97-27A329E8982F}"/>
              </a:ext>
            </a:extLst>
          </p:cNvPr>
          <p:cNvSpPr>
            <a:spLocks noEditPoints="1"/>
          </p:cNvSpPr>
          <p:nvPr/>
        </p:nvSpPr>
        <p:spPr bwMode="auto">
          <a:xfrm>
            <a:off x="461856" y="2188362"/>
            <a:ext cx="1564987" cy="156416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9">
            <a:extLst>
              <a:ext uri="{FF2B5EF4-FFF2-40B4-BE49-F238E27FC236}">
                <a16:creationId xmlns:a16="http://schemas.microsoft.com/office/drawing/2014/main" id="{10E05D63-1B18-4131-BBFA-CA7A62CA6436}"/>
              </a:ext>
            </a:extLst>
          </p:cNvPr>
          <p:cNvSpPr>
            <a:spLocks noEditPoints="1"/>
          </p:cNvSpPr>
          <p:nvPr/>
        </p:nvSpPr>
        <p:spPr bwMode="auto">
          <a:xfrm>
            <a:off x="2126363" y="3265047"/>
            <a:ext cx="1563624" cy="1563624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A2AA7E0A-ABDF-4EAE-B928-BB73492CD32B}"/>
              </a:ext>
            </a:extLst>
          </p:cNvPr>
          <p:cNvSpPr>
            <a:spLocks noEditPoints="1"/>
          </p:cNvSpPr>
          <p:nvPr/>
        </p:nvSpPr>
        <p:spPr bwMode="auto">
          <a:xfrm>
            <a:off x="3789507" y="2106476"/>
            <a:ext cx="1564987" cy="156416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BB937175-9088-4A78-B5A7-19B0BFAB3450}"/>
              </a:ext>
            </a:extLst>
          </p:cNvPr>
          <p:cNvSpPr>
            <a:spLocks noEditPoints="1"/>
          </p:cNvSpPr>
          <p:nvPr/>
        </p:nvSpPr>
        <p:spPr bwMode="auto">
          <a:xfrm>
            <a:off x="5454014" y="3183161"/>
            <a:ext cx="1563624" cy="1563624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633062E0-FCCB-42F4-BE00-4BCF018FA04A}"/>
              </a:ext>
            </a:extLst>
          </p:cNvPr>
          <p:cNvSpPr>
            <a:spLocks noEditPoints="1"/>
          </p:cNvSpPr>
          <p:nvPr/>
        </p:nvSpPr>
        <p:spPr bwMode="auto">
          <a:xfrm>
            <a:off x="7117158" y="2020388"/>
            <a:ext cx="1564987" cy="156416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032456-95CF-4912-A042-03E16E583501}"/>
              </a:ext>
            </a:extLst>
          </p:cNvPr>
          <p:cNvGrpSpPr/>
          <p:nvPr/>
        </p:nvGrpSpPr>
        <p:grpSpPr>
          <a:xfrm>
            <a:off x="588539" y="3908196"/>
            <a:ext cx="1304696" cy="1914028"/>
            <a:chOff x="8921977" y="1435947"/>
            <a:chExt cx="2937088" cy="255203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065A738-149B-4D30-92CF-33A57E2CE3F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7C25DB4-E7AC-474A-B7A3-8723F9BE4081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61C4DBB-74DF-4E9D-B71D-D27FDD8D8A4D}"/>
              </a:ext>
            </a:extLst>
          </p:cNvPr>
          <p:cNvGrpSpPr/>
          <p:nvPr/>
        </p:nvGrpSpPr>
        <p:grpSpPr>
          <a:xfrm>
            <a:off x="2253230" y="996562"/>
            <a:ext cx="1304696" cy="1914028"/>
            <a:chOff x="8921977" y="1435947"/>
            <a:chExt cx="2937088" cy="255203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690AFF7-4FAE-43E8-86C3-26282B6538E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184A507-D9A4-47FA-8684-BA512487D5C9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7F35ED-2CEB-4BCF-8B68-298FA440E793}"/>
              </a:ext>
            </a:extLst>
          </p:cNvPr>
          <p:cNvGrpSpPr/>
          <p:nvPr/>
        </p:nvGrpSpPr>
        <p:grpSpPr>
          <a:xfrm>
            <a:off x="3917921" y="3908196"/>
            <a:ext cx="1304696" cy="1914028"/>
            <a:chOff x="8921977" y="1435947"/>
            <a:chExt cx="2937088" cy="255203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62FD441-0355-4118-8BE4-959C525A424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7F64A9D-3EB9-414E-82C4-652E17EF80A0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07E5BDB-E4CC-488F-B529-F47286A31354}"/>
              </a:ext>
            </a:extLst>
          </p:cNvPr>
          <p:cNvGrpSpPr/>
          <p:nvPr/>
        </p:nvGrpSpPr>
        <p:grpSpPr>
          <a:xfrm>
            <a:off x="5582612" y="904229"/>
            <a:ext cx="1304696" cy="2006360"/>
            <a:chOff x="8921977" y="1312837"/>
            <a:chExt cx="2937088" cy="267514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EA87886-C675-4CB6-961D-EE49DA067ED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</a:t>
              </a:r>
              <a:r>
                <a:rPr lang="en-US" sz="2400" b="1" dirty="0"/>
                <a:t> </a:t>
              </a:r>
              <a:r>
                <a:rPr lang="en-US" b="1" dirty="0"/>
                <a:t>Ipsum</a:t>
              </a:r>
              <a:endParaRPr lang="en-US" sz="2400" b="1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099DE14-8515-4CB0-BFAC-9A878A4BDBBF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65AC0AC-3E66-43C0-A46C-5D835C716DE6}"/>
              </a:ext>
            </a:extLst>
          </p:cNvPr>
          <p:cNvGrpSpPr/>
          <p:nvPr/>
        </p:nvGrpSpPr>
        <p:grpSpPr>
          <a:xfrm>
            <a:off x="7247303" y="3908196"/>
            <a:ext cx="1304696" cy="1914028"/>
            <a:chOff x="8921977" y="1435947"/>
            <a:chExt cx="2937088" cy="255203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B48D5D5-A5F6-4C5E-A278-589B57735F5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1CC8A21-04F6-405A-834C-650BEF090A42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EB8209A2-92D6-4316-A3FA-32DE046034FD}"/>
              </a:ext>
            </a:extLst>
          </p:cNvPr>
          <p:cNvSpPr/>
          <p:nvPr/>
        </p:nvSpPr>
        <p:spPr>
          <a:xfrm>
            <a:off x="735833" y="2474965"/>
            <a:ext cx="1017032" cy="101703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Puzzle">
            <a:extLst>
              <a:ext uri="{FF2B5EF4-FFF2-40B4-BE49-F238E27FC236}">
                <a16:creationId xmlns:a16="http://schemas.microsoft.com/office/drawing/2014/main" id="{4C23B8FB-B672-4E0E-A431-A020B607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449" y="2627544"/>
            <a:ext cx="685800" cy="685800"/>
          </a:xfrm>
          <a:prstGeom prst="rect">
            <a:avLst/>
          </a:prstGeom>
        </p:spPr>
      </p:pic>
      <p:sp>
        <p:nvSpPr>
          <p:cNvPr id="97" name="Oval 96">
            <a:extLst>
              <a:ext uri="{FF2B5EF4-FFF2-40B4-BE49-F238E27FC236}">
                <a16:creationId xmlns:a16="http://schemas.microsoft.com/office/drawing/2014/main" id="{6ED305CF-69BE-4C76-841D-37B531FC7AAC}"/>
              </a:ext>
            </a:extLst>
          </p:cNvPr>
          <p:cNvSpPr/>
          <p:nvPr/>
        </p:nvSpPr>
        <p:spPr>
          <a:xfrm>
            <a:off x="2399659" y="3538343"/>
            <a:ext cx="1017032" cy="101703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1E2CA82-E368-4C03-9C7A-E3B43ED66821}"/>
              </a:ext>
            </a:extLst>
          </p:cNvPr>
          <p:cNvSpPr/>
          <p:nvPr/>
        </p:nvSpPr>
        <p:spPr>
          <a:xfrm>
            <a:off x="5727310" y="3456457"/>
            <a:ext cx="1017032" cy="101703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4C1C83F-F664-4C63-B10B-20AA39E30747}"/>
              </a:ext>
            </a:extLst>
          </p:cNvPr>
          <p:cNvSpPr/>
          <p:nvPr/>
        </p:nvSpPr>
        <p:spPr>
          <a:xfrm>
            <a:off x="4063484" y="2380041"/>
            <a:ext cx="1017032" cy="101703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7A40EF6-0E2D-463F-98BB-773E66B01458}"/>
              </a:ext>
            </a:extLst>
          </p:cNvPr>
          <p:cNvSpPr/>
          <p:nvPr/>
        </p:nvSpPr>
        <p:spPr>
          <a:xfrm>
            <a:off x="7391135" y="2296312"/>
            <a:ext cx="1017032" cy="101703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CA7A2AD1-F939-4254-A01F-498EC0CC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6751" y="2459569"/>
            <a:ext cx="685800" cy="685800"/>
          </a:xfrm>
          <a:prstGeom prst="rect">
            <a:avLst/>
          </a:prstGeom>
        </p:spPr>
      </p:pic>
      <p:pic>
        <p:nvPicPr>
          <p:cNvPr id="12" name="Graphic 11" descr="Coins">
            <a:extLst>
              <a:ext uri="{FF2B5EF4-FFF2-40B4-BE49-F238E27FC236}">
                <a16:creationId xmlns:a16="http://schemas.microsoft.com/office/drawing/2014/main" id="{57995E48-F80D-4F5B-B6F9-DABB6CFD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9100" y="2545657"/>
            <a:ext cx="685800" cy="685800"/>
          </a:xfrm>
          <a:prstGeom prst="rect">
            <a:avLst/>
          </a:prstGeom>
        </p:spPr>
      </p:pic>
      <p:pic>
        <p:nvPicPr>
          <p:cNvPr id="14" name="Graphic 13" descr="Atom">
            <a:extLst>
              <a:ext uri="{FF2B5EF4-FFF2-40B4-BE49-F238E27FC236}">
                <a16:creationId xmlns:a16="http://schemas.microsoft.com/office/drawing/2014/main" id="{7F0261C3-7A59-4CE5-92C6-CBE9EA5139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3607" y="3622073"/>
            <a:ext cx="685800" cy="685800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6C31956D-9B99-4CA7-B979-591E4EC289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69315" y="3703959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0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Gears for PowerPoint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163A9DB9-A4CC-4F63-8B97-27A329E8982F}"/>
              </a:ext>
            </a:extLst>
          </p:cNvPr>
          <p:cNvSpPr>
            <a:spLocks noEditPoints="1"/>
          </p:cNvSpPr>
          <p:nvPr/>
        </p:nvSpPr>
        <p:spPr bwMode="auto">
          <a:xfrm>
            <a:off x="461856" y="2188362"/>
            <a:ext cx="1564987" cy="156416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9">
            <a:extLst>
              <a:ext uri="{FF2B5EF4-FFF2-40B4-BE49-F238E27FC236}">
                <a16:creationId xmlns:a16="http://schemas.microsoft.com/office/drawing/2014/main" id="{10E05D63-1B18-4131-BBFA-CA7A62CA6436}"/>
              </a:ext>
            </a:extLst>
          </p:cNvPr>
          <p:cNvSpPr>
            <a:spLocks noEditPoints="1"/>
          </p:cNvSpPr>
          <p:nvPr/>
        </p:nvSpPr>
        <p:spPr bwMode="auto">
          <a:xfrm>
            <a:off x="2126363" y="3265047"/>
            <a:ext cx="1563624" cy="1563624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A2AA7E0A-ABDF-4EAE-B928-BB73492CD32B}"/>
              </a:ext>
            </a:extLst>
          </p:cNvPr>
          <p:cNvSpPr>
            <a:spLocks noEditPoints="1"/>
          </p:cNvSpPr>
          <p:nvPr/>
        </p:nvSpPr>
        <p:spPr bwMode="auto">
          <a:xfrm>
            <a:off x="3789507" y="2106476"/>
            <a:ext cx="1564987" cy="156416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BB937175-9088-4A78-B5A7-19B0BFAB3450}"/>
              </a:ext>
            </a:extLst>
          </p:cNvPr>
          <p:cNvSpPr>
            <a:spLocks noEditPoints="1"/>
          </p:cNvSpPr>
          <p:nvPr/>
        </p:nvSpPr>
        <p:spPr bwMode="auto">
          <a:xfrm>
            <a:off x="5454014" y="3183161"/>
            <a:ext cx="1563624" cy="1563624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633062E0-FCCB-42F4-BE00-4BCF018FA04A}"/>
              </a:ext>
            </a:extLst>
          </p:cNvPr>
          <p:cNvSpPr>
            <a:spLocks noEditPoints="1"/>
          </p:cNvSpPr>
          <p:nvPr/>
        </p:nvSpPr>
        <p:spPr bwMode="auto">
          <a:xfrm>
            <a:off x="7117158" y="2020388"/>
            <a:ext cx="1564987" cy="156416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8209A2-92D6-4316-A3FA-32DE046034FD}"/>
              </a:ext>
            </a:extLst>
          </p:cNvPr>
          <p:cNvSpPr/>
          <p:nvPr/>
        </p:nvSpPr>
        <p:spPr>
          <a:xfrm>
            <a:off x="735833" y="2474965"/>
            <a:ext cx="1017032" cy="101703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Puzzle">
            <a:extLst>
              <a:ext uri="{FF2B5EF4-FFF2-40B4-BE49-F238E27FC236}">
                <a16:creationId xmlns:a16="http://schemas.microsoft.com/office/drawing/2014/main" id="{4C23B8FB-B672-4E0E-A431-A020B607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449" y="2627544"/>
            <a:ext cx="685800" cy="685800"/>
          </a:xfrm>
          <a:prstGeom prst="rect">
            <a:avLst/>
          </a:prstGeom>
        </p:spPr>
      </p:pic>
      <p:sp>
        <p:nvSpPr>
          <p:cNvPr id="97" name="Oval 96">
            <a:extLst>
              <a:ext uri="{FF2B5EF4-FFF2-40B4-BE49-F238E27FC236}">
                <a16:creationId xmlns:a16="http://schemas.microsoft.com/office/drawing/2014/main" id="{6ED305CF-69BE-4C76-841D-37B531FC7AAC}"/>
              </a:ext>
            </a:extLst>
          </p:cNvPr>
          <p:cNvSpPr/>
          <p:nvPr/>
        </p:nvSpPr>
        <p:spPr>
          <a:xfrm>
            <a:off x="2399659" y="3538343"/>
            <a:ext cx="1017032" cy="101703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1E2CA82-E368-4C03-9C7A-E3B43ED66821}"/>
              </a:ext>
            </a:extLst>
          </p:cNvPr>
          <p:cNvSpPr/>
          <p:nvPr/>
        </p:nvSpPr>
        <p:spPr>
          <a:xfrm>
            <a:off x="5727310" y="3456457"/>
            <a:ext cx="1017032" cy="101703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4C1C83F-F664-4C63-B10B-20AA39E30747}"/>
              </a:ext>
            </a:extLst>
          </p:cNvPr>
          <p:cNvSpPr/>
          <p:nvPr/>
        </p:nvSpPr>
        <p:spPr>
          <a:xfrm>
            <a:off x="4063484" y="2380041"/>
            <a:ext cx="1017032" cy="101703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7A40EF6-0E2D-463F-98BB-773E66B01458}"/>
              </a:ext>
            </a:extLst>
          </p:cNvPr>
          <p:cNvSpPr/>
          <p:nvPr/>
        </p:nvSpPr>
        <p:spPr>
          <a:xfrm>
            <a:off x="7391135" y="2296312"/>
            <a:ext cx="1017032" cy="101703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CA7A2AD1-F939-4254-A01F-498EC0CC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6751" y="2459569"/>
            <a:ext cx="685800" cy="685800"/>
          </a:xfrm>
          <a:prstGeom prst="rect">
            <a:avLst/>
          </a:prstGeom>
        </p:spPr>
      </p:pic>
      <p:pic>
        <p:nvPicPr>
          <p:cNvPr id="12" name="Graphic 11" descr="Coins">
            <a:extLst>
              <a:ext uri="{FF2B5EF4-FFF2-40B4-BE49-F238E27FC236}">
                <a16:creationId xmlns:a16="http://schemas.microsoft.com/office/drawing/2014/main" id="{57995E48-F80D-4F5B-B6F9-DABB6CFD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9100" y="2545657"/>
            <a:ext cx="685800" cy="685800"/>
          </a:xfrm>
          <a:prstGeom prst="rect">
            <a:avLst/>
          </a:prstGeom>
        </p:spPr>
      </p:pic>
      <p:pic>
        <p:nvPicPr>
          <p:cNvPr id="14" name="Graphic 13" descr="Atom">
            <a:extLst>
              <a:ext uri="{FF2B5EF4-FFF2-40B4-BE49-F238E27FC236}">
                <a16:creationId xmlns:a16="http://schemas.microsoft.com/office/drawing/2014/main" id="{7F0261C3-7A59-4CE5-92C6-CBE9EA5139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3607" y="3622073"/>
            <a:ext cx="685800" cy="685800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6C31956D-9B99-4CA7-B979-591E4EC289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69315" y="3703959"/>
            <a:ext cx="685800" cy="685800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3F52F40-86F9-4121-BFAD-AC8C7A1EF0B4}"/>
              </a:ext>
            </a:extLst>
          </p:cNvPr>
          <p:cNvGrpSpPr/>
          <p:nvPr/>
        </p:nvGrpSpPr>
        <p:grpSpPr>
          <a:xfrm>
            <a:off x="588539" y="3908196"/>
            <a:ext cx="1304696" cy="1914028"/>
            <a:chOff x="8921977" y="1435947"/>
            <a:chExt cx="2937088" cy="25520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EDB00A-1130-40B4-86EE-D3CD6A051E6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733B89-682C-4626-8B1A-77F4C1FA1FC2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BF55FDC-2987-4F46-8DB2-C18186DA8877}"/>
              </a:ext>
            </a:extLst>
          </p:cNvPr>
          <p:cNvGrpSpPr/>
          <p:nvPr/>
        </p:nvGrpSpPr>
        <p:grpSpPr>
          <a:xfrm>
            <a:off x="2253230" y="996562"/>
            <a:ext cx="1304696" cy="1914028"/>
            <a:chOff x="8921977" y="1435947"/>
            <a:chExt cx="2937088" cy="255203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424A781-C355-4BEE-A7BD-A6E961AEB11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54BDF7E-CC7B-4691-902F-435CFFFA4722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53685A3-8ADC-416B-BC46-B7FEAE35C03A}"/>
              </a:ext>
            </a:extLst>
          </p:cNvPr>
          <p:cNvGrpSpPr/>
          <p:nvPr/>
        </p:nvGrpSpPr>
        <p:grpSpPr>
          <a:xfrm>
            <a:off x="3917921" y="3908196"/>
            <a:ext cx="1304696" cy="1914028"/>
            <a:chOff x="8921977" y="1435947"/>
            <a:chExt cx="2937088" cy="255203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72F9409-045E-4E73-B0E6-048EE92E6653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36A9B3F-84EC-41C0-A159-D2412895DD71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156EC93-A66A-4E36-B0A2-3D44292D9026}"/>
              </a:ext>
            </a:extLst>
          </p:cNvPr>
          <p:cNvGrpSpPr/>
          <p:nvPr/>
        </p:nvGrpSpPr>
        <p:grpSpPr>
          <a:xfrm>
            <a:off x="5582612" y="771709"/>
            <a:ext cx="1304696" cy="2006360"/>
            <a:chOff x="8921977" y="1312837"/>
            <a:chExt cx="2937088" cy="267514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504E742-F6AA-4101-93F9-963BA927102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</a:t>
              </a:r>
              <a:r>
                <a:rPr lang="en-US" sz="2400" b="1" dirty="0">
                  <a:solidFill>
                    <a:schemeClr val="bg1"/>
                  </a:solidFill>
                </a:rPr>
                <a:t> </a:t>
              </a:r>
              <a:r>
                <a:rPr lang="en-US" b="1" dirty="0">
                  <a:solidFill>
                    <a:schemeClr val="bg1"/>
                  </a:solidFill>
                </a:rPr>
                <a:t>Ipsum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6E08442-A9B3-49C9-804D-0E93F19369BB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FDD4EA-1001-4789-A744-CC85120711CF}"/>
              </a:ext>
            </a:extLst>
          </p:cNvPr>
          <p:cNvGrpSpPr/>
          <p:nvPr/>
        </p:nvGrpSpPr>
        <p:grpSpPr>
          <a:xfrm>
            <a:off x="7247303" y="3908196"/>
            <a:ext cx="1304696" cy="1914028"/>
            <a:chOff x="8921977" y="1435947"/>
            <a:chExt cx="2937088" cy="255203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69DB885-558C-48B0-9B56-CF010EAE6A6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28F684C-1829-443F-829D-9E2F382A3BEA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20621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uam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Suspendise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vive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rra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328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444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Gears for PowerPoint</vt:lpstr>
      <vt:lpstr>Infographic Gears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Gears for PowerPoint</dc:title>
  <dc:description>© Copyright PresentationGO.com</dc:description>
  <dcterms:created xsi:type="dcterms:W3CDTF">2014-11-26T05:14:11Z</dcterms:created>
  <dcterms:modified xsi:type="dcterms:W3CDTF">2018-08-01T22:10:15Z</dcterms:modified>
  <cp:category>Charts &amp; Diagrams</cp:category>
</cp:coreProperties>
</file>