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0" d="100"/>
          <a:sy n="70" d="100"/>
        </p:scale>
        <p:origin x="5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5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23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0.svg"/><Relationship Id="rId4" Type="http://schemas.openxmlformats.org/officeDocument/2006/relationships/image" Target="../media/image1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Vertically-Aligned Gears for PowerPoint</a:t>
            </a: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2FDDC985-28DA-4AA9-8D4C-653E4C26A3F1}"/>
              </a:ext>
            </a:extLst>
          </p:cNvPr>
          <p:cNvSpPr>
            <a:spLocks noEditPoints="1"/>
          </p:cNvSpPr>
          <p:nvPr/>
        </p:nvSpPr>
        <p:spPr bwMode="auto">
          <a:xfrm>
            <a:off x="4643192" y="4486319"/>
            <a:ext cx="1666171" cy="1665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F328427-A039-451B-B110-7215608577B6}"/>
              </a:ext>
            </a:extLst>
          </p:cNvPr>
          <p:cNvSpPr/>
          <p:nvPr/>
        </p:nvSpPr>
        <p:spPr>
          <a:xfrm>
            <a:off x="4934884" y="4791452"/>
            <a:ext cx="1082788" cy="108278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631749FE-A41B-4C1A-8BEF-8608FA22CF79}"/>
              </a:ext>
            </a:extLst>
          </p:cNvPr>
          <p:cNvSpPr>
            <a:spLocks noEditPoints="1"/>
          </p:cNvSpPr>
          <p:nvPr/>
        </p:nvSpPr>
        <p:spPr bwMode="auto">
          <a:xfrm>
            <a:off x="5868453" y="3291946"/>
            <a:ext cx="1664629" cy="1664629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40E1CD-CE2A-4217-B992-D68F7FCAB551}"/>
              </a:ext>
            </a:extLst>
          </p:cNvPr>
          <p:cNvSpPr/>
          <p:nvPr/>
        </p:nvSpPr>
        <p:spPr>
          <a:xfrm>
            <a:off x="6159403" y="3582896"/>
            <a:ext cx="1082728" cy="1082728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C5DB109F-83C8-4141-91BD-5863E0169D2B}"/>
              </a:ext>
            </a:extLst>
          </p:cNvPr>
          <p:cNvSpPr>
            <a:spLocks noEditPoints="1"/>
          </p:cNvSpPr>
          <p:nvPr/>
        </p:nvSpPr>
        <p:spPr bwMode="auto">
          <a:xfrm>
            <a:off x="4643192" y="2096910"/>
            <a:ext cx="1666171" cy="1665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2DCE0A1-CD51-4ECD-A3A0-801CC47D0CA5}"/>
              </a:ext>
            </a:extLst>
          </p:cNvPr>
          <p:cNvSpPr/>
          <p:nvPr/>
        </p:nvSpPr>
        <p:spPr>
          <a:xfrm>
            <a:off x="4934884" y="2402043"/>
            <a:ext cx="1082788" cy="108278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4" name="Graphic 43" descr="Puzzle">
            <a:extLst>
              <a:ext uri="{FF2B5EF4-FFF2-40B4-BE49-F238E27FC236}">
                <a16:creationId xmlns:a16="http://schemas.microsoft.com/office/drawing/2014/main" id="{4CDED96D-E418-46F9-A731-83C33EEAF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9077" y="2486236"/>
            <a:ext cx="914400" cy="914400"/>
          </a:xfrm>
          <a:prstGeom prst="rect">
            <a:avLst/>
          </a:prstGeom>
        </p:spPr>
      </p:pic>
      <p:sp>
        <p:nvSpPr>
          <p:cNvPr id="45" name="Freeform 9">
            <a:extLst>
              <a:ext uri="{FF2B5EF4-FFF2-40B4-BE49-F238E27FC236}">
                <a16:creationId xmlns:a16="http://schemas.microsoft.com/office/drawing/2014/main" id="{5DA73213-26B7-4F5B-99D4-F44F924DC31A}"/>
              </a:ext>
            </a:extLst>
          </p:cNvPr>
          <p:cNvSpPr>
            <a:spLocks noEditPoints="1"/>
          </p:cNvSpPr>
          <p:nvPr/>
        </p:nvSpPr>
        <p:spPr bwMode="auto">
          <a:xfrm>
            <a:off x="5884178" y="902537"/>
            <a:ext cx="1664629" cy="1664629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220EC8E-C64B-4323-88F3-A227954C9168}"/>
              </a:ext>
            </a:extLst>
          </p:cNvPr>
          <p:cNvSpPr/>
          <p:nvPr/>
        </p:nvSpPr>
        <p:spPr>
          <a:xfrm>
            <a:off x="6175128" y="1193487"/>
            <a:ext cx="1082728" cy="1082728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6A859C25-45E6-4DAA-920D-42870D447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3567" y="1277651"/>
            <a:ext cx="914400" cy="914400"/>
          </a:xfrm>
          <a:prstGeom prst="rect">
            <a:avLst/>
          </a:prstGeom>
        </p:spPr>
      </p:pic>
      <p:pic>
        <p:nvPicPr>
          <p:cNvPr id="48" name="Graphic 47" descr="Trophy">
            <a:extLst>
              <a:ext uri="{FF2B5EF4-FFF2-40B4-BE49-F238E27FC236}">
                <a16:creationId xmlns:a16="http://schemas.microsoft.com/office/drawing/2014/main" id="{58735236-6B5C-4542-9EFB-BED3339EF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9078" y="4875645"/>
            <a:ext cx="914400" cy="914400"/>
          </a:xfrm>
          <a:prstGeom prst="rect">
            <a:avLst/>
          </a:prstGeom>
        </p:spPr>
      </p:pic>
      <p:pic>
        <p:nvPicPr>
          <p:cNvPr id="49" name="Graphic 48" descr="Atom">
            <a:extLst>
              <a:ext uri="{FF2B5EF4-FFF2-40B4-BE49-F238E27FC236}">
                <a16:creationId xmlns:a16="http://schemas.microsoft.com/office/drawing/2014/main" id="{8194AAC1-1F30-499F-A1D3-42D48A21E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49471" y="3667060"/>
            <a:ext cx="914400" cy="914400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17C48443-2509-4ABE-912B-CAB682F2DBDB}"/>
              </a:ext>
            </a:extLst>
          </p:cNvPr>
          <p:cNvGrpSpPr/>
          <p:nvPr/>
        </p:nvGrpSpPr>
        <p:grpSpPr>
          <a:xfrm>
            <a:off x="7926890" y="3488437"/>
            <a:ext cx="2937088" cy="1290153"/>
            <a:chOff x="8921977" y="1466725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131B01C-A229-40E2-B826-55544EF38CF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BAF3C16-9F86-42A0-8A25-1BF2D6317DC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E4942A5-AD17-4A97-AA07-057383164E9E}"/>
              </a:ext>
            </a:extLst>
          </p:cNvPr>
          <p:cNvGrpSpPr/>
          <p:nvPr/>
        </p:nvGrpSpPr>
        <p:grpSpPr>
          <a:xfrm>
            <a:off x="1318183" y="2289106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459319B-E75F-44BC-AB80-CF89B6147AD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271D300-7081-47E7-896C-870949D50A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B694A5B-700F-4FFE-93F1-DC986F1BD099}"/>
              </a:ext>
            </a:extLst>
          </p:cNvPr>
          <p:cNvGrpSpPr/>
          <p:nvPr/>
        </p:nvGrpSpPr>
        <p:grpSpPr>
          <a:xfrm>
            <a:off x="1318183" y="4687768"/>
            <a:ext cx="2937088" cy="1290153"/>
            <a:chOff x="332936" y="4652338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905760-C23E-4450-B0D8-7F01B7C2BD6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E7315F-BDF8-4F23-A7E6-0B54A9E0B89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5B5FE20-009C-4FC8-9BD0-C401E900317D}"/>
              </a:ext>
            </a:extLst>
          </p:cNvPr>
          <p:cNvGrpSpPr/>
          <p:nvPr/>
        </p:nvGrpSpPr>
        <p:grpSpPr>
          <a:xfrm>
            <a:off x="7926890" y="1089775"/>
            <a:ext cx="2937088" cy="1290153"/>
            <a:chOff x="8921977" y="1466725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18EA0B-AD7C-40C9-ACD9-20EEA788E12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6AA8312-7BF3-4C9E-A8C3-1803F0D162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5073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Vertically-Aligned Gears for PowerPoint</a:t>
            </a: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2FDDC985-28DA-4AA9-8D4C-653E4C26A3F1}"/>
              </a:ext>
            </a:extLst>
          </p:cNvPr>
          <p:cNvSpPr>
            <a:spLocks noEditPoints="1"/>
          </p:cNvSpPr>
          <p:nvPr/>
        </p:nvSpPr>
        <p:spPr bwMode="auto">
          <a:xfrm>
            <a:off x="4643192" y="4486319"/>
            <a:ext cx="1666171" cy="1665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F328427-A039-451B-B110-7215608577B6}"/>
              </a:ext>
            </a:extLst>
          </p:cNvPr>
          <p:cNvSpPr/>
          <p:nvPr/>
        </p:nvSpPr>
        <p:spPr>
          <a:xfrm>
            <a:off x="4934884" y="4791452"/>
            <a:ext cx="1082788" cy="1082787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id="{631749FE-A41B-4C1A-8BEF-8608FA22CF79}"/>
              </a:ext>
            </a:extLst>
          </p:cNvPr>
          <p:cNvSpPr>
            <a:spLocks noEditPoints="1"/>
          </p:cNvSpPr>
          <p:nvPr/>
        </p:nvSpPr>
        <p:spPr bwMode="auto">
          <a:xfrm>
            <a:off x="5868453" y="3291946"/>
            <a:ext cx="1664629" cy="1664629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D40E1CD-CE2A-4217-B992-D68F7FCAB551}"/>
              </a:ext>
            </a:extLst>
          </p:cNvPr>
          <p:cNvSpPr/>
          <p:nvPr/>
        </p:nvSpPr>
        <p:spPr>
          <a:xfrm>
            <a:off x="6159403" y="3582896"/>
            <a:ext cx="1082728" cy="1082728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C5DB109F-83C8-4141-91BD-5863E0169D2B}"/>
              </a:ext>
            </a:extLst>
          </p:cNvPr>
          <p:cNvSpPr>
            <a:spLocks noEditPoints="1"/>
          </p:cNvSpPr>
          <p:nvPr/>
        </p:nvSpPr>
        <p:spPr bwMode="auto">
          <a:xfrm>
            <a:off x="4643192" y="2096910"/>
            <a:ext cx="1666171" cy="1665293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2DCE0A1-CD51-4ECD-A3A0-801CC47D0CA5}"/>
              </a:ext>
            </a:extLst>
          </p:cNvPr>
          <p:cNvSpPr/>
          <p:nvPr/>
        </p:nvSpPr>
        <p:spPr>
          <a:xfrm>
            <a:off x="4934884" y="2402043"/>
            <a:ext cx="1082788" cy="1082787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44" name="Graphic 43" descr="Puzzle">
            <a:extLst>
              <a:ext uri="{FF2B5EF4-FFF2-40B4-BE49-F238E27FC236}">
                <a16:creationId xmlns:a16="http://schemas.microsoft.com/office/drawing/2014/main" id="{4CDED96D-E418-46F9-A731-83C33EEAF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19077" y="2486236"/>
            <a:ext cx="914400" cy="914400"/>
          </a:xfrm>
          <a:prstGeom prst="rect">
            <a:avLst/>
          </a:prstGeom>
        </p:spPr>
      </p:pic>
      <p:sp>
        <p:nvSpPr>
          <p:cNvPr id="45" name="Freeform 9">
            <a:extLst>
              <a:ext uri="{FF2B5EF4-FFF2-40B4-BE49-F238E27FC236}">
                <a16:creationId xmlns:a16="http://schemas.microsoft.com/office/drawing/2014/main" id="{5DA73213-26B7-4F5B-99D4-F44F924DC31A}"/>
              </a:ext>
            </a:extLst>
          </p:cNvPr>
          <p:cNvSpPr>
            <a:spLocks noEditPoints="1"/>
          </p:cNvSpPr>
          <p:nvPr/>
        </p:nvSpPr>
        <p:spPr bwMode="auto">
          <a:xfrm>
            <a:off x="5884178" y="902537"/>
            <a:ext cx="1664629" cy="1664629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220EC8E-C64B-4323-88F3-A227954C9168}"/>
              </a:ext>
            </a:extLst>
          </p:cNvPr>
          <p:cNvSpPr/>
          <p:nvPr/>
        </p:nvSpPr>
        <p:spPr>
          <a:xfrm>
            <a:off x="6175128" y="1193487"/>
            <a:ext cx="1082728" cy="1082728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6A859C25-45E6-4DAA-920D-42870D4477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3567" y="1277651"/>
            <a:ext cx="914400" cy="914400"/>
          </a:xfrm>
          <a:prstGeom prst="rect">
            <a:avLst/>
          </a:prstGeom>
        </p:spPr>
      </p:pic>
      <p:pic>
        <p:nvPicPr>
          <p:cNvPr id="48" name="Graphic 47" descr="Trophy">
            <a:extLst>
              <a:ext uri="{FF2B5EF4-FFF2-40B4-BE49-F238E27FC236}">
                <a16:creationId xmlns:a16="http://schemas.microsoft.com/office/drawing/2014/main" id="{58735236-6B5C-4542-9EFB-BED3339EF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19078" y="4875645"/>
            <a:ext cx="914400" cy="914400"/>
          </a:xfrm>
          <a:prstGeom prst="rect">
            <a:avLst/>
          </a:prstGeom>
        </p:spPr>
      </p:pic>
      <p:pic>
        <p:nvPicPr>
          <p:cNvPr id="49" name="Graphic 48" descr="Atom">
            <a:extLst>
              <a:ext uri="{FF2B5EF4-FFF2-40B4-BE49-F238E27FC236}">
                <a16:creationId xmlns:a16="http://schemas.microsoft.com/office/drawing/2014/main" id="{8194AAC1-1F30-499F-A1D3-42D48A21E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49471" y="3667060"/>
            <a:ext cx="914400" cy="914400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17C48443-2509-4ABE-912B-CAB682F2DBDB}"/>
              </a:ext>
            </a:extLst>
          </p:cNvPr>
          <p:cNvGrpSpPr/>
          <p:nvPr/>
        </p:nvGrpSpPr>
        <p:grpSpPr>
          <a:xfrm>
            <a:off x="7926890" y="3488437"/>
            <a:ext cx="2937088" cy="1290153"/>
            <a:chOff x="8921977" y="1466725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131B01C-A229-40E2-B826-55544EF38CF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BAF3C16-9F86-42A0-8A25-1BF2D6317DC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E4942A5-AD17-4A97-AA07-057383164E9E}"/>
              </a:ext>
            </a:extLst>
          </p:cNvPr>
          <p:cNvGrpSpPr/>
          <p:nvPr/>
        </p:nvGrpSpPr>
        <p:grpSpPr>
          <a:xfrm>
            <a:off x="1318183" y="2289106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459319B-E75F-44BC-AB80-CF89B6147AD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271D300-7081-47E7-896C-870949D50A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B694A5B-700F-4FFE-93F1-DC986F1BD099}"/>
              </a:ext>
            </a:extLst>
          </p:cNvPr>
          <p:cNvGrpSpPr/>
          <p:nvPr/>
        </p:nvGrpSpPr>
        <p:grpSpPr>
          <a:xfrm>
            <a:off x="1318183" y="4687768"/>
            <a:ext cx="2937088" cy="1290153"/>
            <a:chOff x="332936" y="4652338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905760-C23E-4450-B0D8-7F01B7C2BD6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E7315F-BDF8-4F23-A7E6-0B54A9E0B89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5B5FE20-009C-4FC8-9BD0-C401E900317D}"/>
              </a:ext>
            </a:extLst>
          </p:cNvPr>
          <p:cNvGrpSpPr/>
          <p:nvPr/>
        </p:nvGrpSpPr>
        <p:grpSpPr>
          <a:xfrm>
            <a:off x="7926890" y="1089775"/>
            <a:ext cx="2937088" cy="1290153"/>
            <a:chOff x="8921977" y="1466725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18EA0B-AD7C-40C9-ACD9-20EEA788E12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6AA8312-7BF3-4C9E-A8C3-1803F0D162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072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356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Vertically-Aligned Gears for PowerPoint</vt:lpstr>
      <vt:lpstr>Vertically-Aligned Gears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Vertically-Aligned Gears for PowerPoint</dc:title>
  <dc:creator>PresentationGO.com</dc:creator>
  <dc:description>© Copyright PresentationGO.com</dc:description>
  <dcterms:created xsi:type="dcterms:W3CDTF">2014-11-26T05:14:11Z</dcterms:created>
  <dcterms:modified xsi:type="dcterms:W3CDTF">2018-08-01T22:54:03Z</dcterms:modified>
  <cp:category>Charts &amp; Diagrams</cp:category>
</cp:coreProperties>
</file>