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72" d="100"/>
          <a:sy n="72" d="100"/>
        </p:scale>
        <p:origin x="1128" y="-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753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0237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75080D-9B69-44CD-8DC6-2AB7432FB13A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6CC02A43-EADC-4C00-AEF1-094390D1816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52643FE-0C7E-4051-A458-E6D0BEE8C3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Vertically-Aligned Gears for PowerPoint</a:t>
            </a:r>
          </a:p>
        </p:txBody>
      </p:sp>
      <p:sp>
        <p:nvSpPr>
          <p:cNvPr id="34" name="Freeform 6">
            <a:extLst>
              <a:ext uri="{FF2B5EF4-FFF2-40B4-BE49-F238E27FC236}">
                <a16:creationId xmlns:a16="http://schemas.microsoft.com/office/drawing/2014/main" id="{2FDDC985-28DA-4AA9-8D4C-653E4C26A3F1}"/>
              </a:ext>
            </a:extLst>
          </p:cNvPr>
          <p:cNvSpPr>
            <a:spLocks noEditPoints="1"/>
          </p:cNvSpPr>
          <p:nvPr/>
        </p:nvSpPr>
        <p:spPr bwMode="auto">
          <a:xfrm>
            <a:off x="3251922" y="4473380"/>
            <a:ext cx="1519093" cy="1518293"/>
          </a:xfrm>
          <a:custGeom>
            <a:avLst/>
            <a:gdLst>
              <a:gd name="T0" fmla="*/ 4109 w 8218"/>
              <a:gd name="T1" fmla="*/ 6534 h 8219"/>
              <a:gd name="T2" fmla="*/ 1684 w 8218"/>
              <a:gd name="T3" fmla="*/ 4109 h 8219"/>
              <a:gd name="T4" fmla="*/ 4109 w 8218"/>
              <a:gd name="T5" fmla="*/ 1684 h 8219"/>
              <a:gd name="T6" fmla="*/ 6534 w 8218"/>
              <a:gd name="T7" fmla="*/ 4109 h 8219"/>
              <a:gd name="T8" fmla="*/ 4109 w 8218"/>
              <a:gd name="T9" fmla="*/ 6534 h 8219"/>
              <a:gd name="T10" fmla="*/ 8017 w 8218"/>
              <a:gd name="T11" fmla="*/ 5432 h 8219"/>
              <a:gd name="T12" fmla="*/ 8218 w 8218"/>
              <a:gd name="T13" fmla="*/ 4462 h 8219"/>
              <a:gd name="T14" fmla="*/ 7550 w 8218"/>
              <a:gd name="T15" fmla="*/ 4138 h 8219"/>
              <a:gd name="T16" fmla="*/ 7537 w 8218"/>
              <a:gd name="T17" fmla="*/ 3811 h 8219"/>
              <a:gd name="T18" fmla="*/ 7525 w 8218"/>
              <a:gd name="T19" fmla="*/ 3698 h 8219"/>
              <a:gd name="T20" fmla="*/ 8154 w 8218"/>
              <a:gd name="T21" fmla="*/ 3300 h 8219"/>
              <a:gd name="T22" fmla="*/ 7846 w 8218"/>
              <a:gd name="T23" fmla="*/ 2360 h 8219"/>
              <a:gd name="T24" fmla="*/ 7103 w 8218"/>
              <a:gd name="T25" fmla="*/ 2414 h 8219"/>
              <a:gd name="T26" fmla="*/ 6862 w 8218"/>
              <a:gd name="T27" fmla="*/ 2044 h 8219"/>
              <a:gd name="T28" fmla="*/ 7207 w 8218"/>
              <a:gd name="T29" fmla="*/ 1387 h 8219"/>
              <a:gd name="T30" fmla="*/ 6470 w 8218"/>
              <a:gd name="T31" fmla="*/ 727 h 8219"/>
              <a:gd name="T32" fmla="*/ 5854 w 8218"/>
              <a:gd name="T33" fmla="*/ 1144 h 8219"/>
              <a:gd name="T34" fmla="*/ 5460 w 8218"/>
              <a:gd name="T35" fmla="*/ 944 h 8219"/>
              <a:gd name="T36" fmla="*/ 5431 w 8218"/>
              <a:gd name="T37" fmla="*/ 202 h 8219"/>
              <a:gd name="T38" fmla="*/ 4462 w 8218"/>
              <a:gd name="T39" fmla="*/ 0 h 8219"/>
              <a:gd name="T40" fmla="*/ 4138 w 8218"/>
              <a:gd name="T41" fmla="*/ 669 h 8219"/>
              <a:gd name="T42" fmla="*/ 3811 w 8218"/>
              <a:gd name="T43" fmla="*/ 682 h 8219"/>
              <a:gd name="T44" fmla="*/ 3698 w 8218"/>
              <a:gd name="T45" fmla="*/ 694 h 8219"/>
              <a:gd name="T46" fmla="*/ 3301 w 8218"/>
              <a:gd name="T47" fmla="*/ 64 h 8219"/>
              <a:gd name="T48" fmla="*/ 2360 w 8218"/>
              <a:gd name="T49" fmla="*/ 373 h 8219"/>
              <a:gd name="T50" fmla="*/ 2414 w 8218"/>
              <a:gd name="T51" fmla="*/ 1115 h 8219"/>
              <a:gd name="T52" fmla="*/ 2045 w 8218"/>
              <a:gd name="T53" fmla="*/ 1357 h 8219"/>
              <a:gd name="T54" fmla="*/ 1386 w 8218"/>
              <a:gd name="T55" fmla="*/ 1011 h 8219"/>
              <a:gd name="T56" fmla="*/ 727 w 8218"/>
              <a:gd name="T57" fmla="*/ 1749 h 8219"/>
              <a:gd name="T58" fmla="*/ 1145 w 8218"/>
              <a:gd name="T59" fmla="*/ 2365 h 8219"/>
              <a:gd name="T60" fmla="*/ 944 w 8218"/>
              <a:gd name="T61" fmla="*/ 2758 h 8219"/>
              <a:gd name="T62" fmla="*/ 202 w 8218"/>
              <a:gd name="T63" fmla="*/ 2787 h 8219"/>
              <a:gd name="T64" fmla="*/ 0 w 8218"/>
              <a:gd name="T65" fmla="*/ 3757 h 8219"/>
              <a:gd name="T66" fmla="*/ 669 w 8218"/>
              <a:gd name="T67" fmla="*/ 4081 h 8219"/>
              <a:gd name="T68" fmla="*/ 681 w 8218"/>
              <a:gd name="T69" fmla="*/ 4408 h 8219"/>
              <a:gd name="T70" fmla="*/ 694 w 8218"/>
              <a:gd name="T71" fmla="*/ 4521 h 8219"/>
              <a:gd name="T72" fmla="*/ 65 w 8218"/>
              <a:gd name="T73" fmla="*/ 4918 h 8219"/>
              <a:gd name="T74" fmla="*/ 373 w 8218"/>
              <a:gd name="T75" fmla="*/ 5859 h 8219"/>
              <a:gd name="T76" fmla="*/ 1115 w 8218"/>
              <a:gd name="T77" fmla="*/ 5805 h 8219"/>
              <a:gd name="T78" fmla="*/ 1357 w 8218"/>
              <a:gd name="T79" fmla="*/ 6174 h 8219"/>
              <a:gd name="T80" fmla="*/ 1011 w 8218"/>
              <a:gd name="T81" fmla="*/ 6832 h 8219"/>
              <a:gd name="T82" fmla="*/ 1749 w 8218"/>
              <a:gd name="T83" fmla="*/ 7492 h 8219"/>
              <a:gd name="T84" fmla="*/ 2365 w 8218"/>
              <a:gd name="T85" fmla="*/ 7074 h 8219"/>
              <a:gd name="T86" fmla="*/ 2758 w 8218"/>
              <a:gd name="T87" fmla="*/ 7274 h 8219"/>
              <a:gd name="T88" fmla="*/ 2787 w 8218"/>
              <a:gd name="T89" fmla="*/ 8017 h 8219"/>
              <a:gd name="T90" fmla="*/ 3756 w 8218"/>
              <a:gd name="T91" fmla="*/ 8219 h 8219"/>
              <a:gd name="T92" fmla="*/ 4081 w 8218"/>
              <a:gd name="T93" fmla="*/ 7550 h 8219"/>
              <a:gd name="T94" fmla="*/ 4408 w 8218"/>
              <a:gd name="T95" fmla="*/ 7537 h 8219"/>
              <a:gd name="T96" fmla="*/ 4520 w 8218"/>
              <a:gd name="T97" fmla="*/ 7524 h 8219"/>
              <a:gd name="T98" fmla="*/ 4917 w 8218"/>
              <a:gd name="T99" fmla="*/ 8155 h 8219"/>
              <a:gd name="T100" fmla="*/ 5859 w 8218"/>
              <a:gd name="T101" fmla="*/ 7847 h 8219"/>
              <a:gd name="T102" fmla="*/ 5805 w 8218"/>
              <a:gd name="T103" fmla="*/ 7104 h 8219"/>
              <a:gd name="T104" fmla="*/ 6174 w 8218"/>
              <a:gd name="T105" fmla="*/ 6862 h 8219"/>
              <a:gd name="T106" fmla="*/ 6832 w 8218"/>
              <a:gd name="T107" fmla="*/ 7208 h 8219"/>
              <a:gd name="T108" fmla="*/ 7492 w 8218"/>
              <a:gd name="T109" fmla="*/ 6470 h 8219"/>
              <a:gd name="T110" fmla="*/ 7075 w 8218"/>
              <a:gd name="T111" fmla="*/ 5854 h 8219"/>
              <a:gd name="T112" fmla="*/ 7274 w 8218"/>
              <a:gd name="T113" fmla="*/ 5461 h 8219"/>
              <a:gd name="T114" fmla="*/ 8017 w 8218"/>
              <a:gd name="T115" fmla="*/ 5432 h 8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218" h="8219">
                <a:moveTo>
                  <a:pt x="4109" y="6534"/>
                </a:moveTo>
                <a:cubicBezTo>
                  <a:pt x="2772" y="6534"/>
                  <a:pt x="1684" y="5447"/>
                  <a:pt x="1684" y="4109"/>
                </a:cubicBezTo>
                <a:cubicBezTo>
                  <a:pt x="1684" y="2772"/>
                  <a:pt x="2772" y="1684"/>
                  <a:pt x="4109" y="1684"/>
                </a:cubicBezTo>
                <a:cubicBezTo>
                  <a:pt x="5446" y="1684"/>
                  <a:pt x="6534" y="2772"/>
                  <a:pt x="6534" y="4109"/>
                </a:cubicBezTo>
                <a:cubicBezTo>
                  <a:pt x="6534" y="5447"/>
                  <a:pt x="5446" y="6534"/>
                  <a:pt x="4109" y="6534"/>
                </a:cubicBezTo>
                <a:close/>
                <a:moveTo>
                  <a:pt x="8017" y="5432"/>
                </a:moveTo>
                <a:cubicBezTo>
                  <a:pt x="8122" y="5122"/>
                  <a:pt x="8190" y="4797"/>
                  <a:pt x="8218" y="4462"/>
                </a:cubicBezTo>
                <a:lnTo>
                  <a:pt x="7550" y="4138"/>
                </a:lnTo>
                <a:cubicBezTo>
                  <a:pt x="7551" y="4030"/>
                  <a:pt x="7547" y="3921"/>
                  <a:pt x="7537" y="3811"/>
                </a:cubicBezTo>
                <a:cubicBezTo>
                  <a:pt x="7534" y="3773"/>
                  <a:pt x="7529" y="3736"/>
                  <a:pt x="7525" y="3698"/>
                </a:cubicBezTo>
                <a:lnTo>
                  <a:pt x="8154" y="3300"/>
                </a:lnTo>
                <a:cubicBezTo>
                  <a:pt x="8088" y="2970"/>
                  <a:pt x="7984" y="2655"/>
                  <a:pt x="7846" y="2360"/>
                </a:cubicBezTo>
                <a:lnTo>
                  <a:pt x="7103" y="2414"/>
                </a:lnTo>
                <a:cubicBezTo>
                  <a:pt x="7031" y="2285"/>
                  <a:pt x="6950" y="2162"/>
                  <a:pt x="6862" y="2044"/>
                </a:cubicBezTo>
                <a:lnTo>
                  <a:pt x="7207" y="1387"/>
                </a:lnTo>
                <a:cubicBezTo>
                  <a:pt x="6989" y="1138"/>
                  <a:pt x="6741" y="917"/>
                  <a:pt x="6470" y="727"/>
                </a:cubicBezTo>
                <a:lnTo>
                  <a:pt x="5854" y="1144"/>
                </a:lnTo>
                <a:cubicBezTo>
                  <a:pt x="5728" y="1070"/>
                  <a:pt x="5596" y="1003"/>
                  <a:pt x="5460" y="944"/>
                </a:cubicBezTo>
                <a:lnTo>
                  <a:pt x="5431" y="202"/>
                </a:lnTo>
                <a:cubicBezTo>
                  <a:pt x="5122" y="97"/>
                  <a:pt x="4796" y="28"/>
                  <a:pt x="4462" y="0"/>
                </a:cubicBezTo>
                <a:lnTo>
                  <a:pt x="4138" y="669"/>
                </a:lnTo>
                <a:cubicBezTo>
                  <a:pt x="4030" y="668"/>
                  <a:pt x="3921" y="672"/>
                  <a:pt x="3811" y="682"/>
                </a:cubicBezTo>
                <a:cubicBezTo>
                  <a:pt x="3772" y="685"/>
                  <a:pt x="3735" y="690"/>
                  <a:pt x="3698" y="694"/>
                </a:cubicBezTo>
                <a:lnTo>
                  <a:pt x="3301" y="64"/>
                </a:lnTo>
                <a:cubicBezTo>
                  <a:pt x="2970" y="130"/>
                  <a:pt x="2655" y="234"/>
                  <a:pt x="2360" y="373"/>
                </a:cubicBezTo>
                <a:lnTo>
                  <a:pt x="2414" y="1115"/>
                </a:lnTo>
                <a:cubicBezTo>
                  <a:pt x="2285" y="1188"/>
                  <a:pt x="2161" y="1269"/>
                  <a:pt x="2045" y="1357"/>
                </a:cubicBezTo>
                <a:lnTo>
                  <a:pt x="1386" y="1011"/>
                </a:lnTo>
                <a:cubicBezTo>
                  <a:pt x="1138" y="1230"/>
                  <a:pt x="916" y="1478"/>
                  <a:pt x="727" y="1749"/>
                </a:cubicBezTo>
                <a:lnTo>
                  <a:pt x="1145" y="2365"/>
                </a:lnTo>
                <a:cubicBezTo>
                  <a:pt x="1070" y="2491"/>
                  <a:pt x="1002" y="2623"/>
                  <a:pt x="944" y="2758"/>
                </a:cubicBezTo>
                <a:lnTo>
                  <a:pt x="202" y="2787"/>
                </a:lnTo>
                <a:cubicBezTo>
                  <a:pt x="96" y="3097"/>
                  <a:pt x="28" y="3422"/>
                  <a:pt x="0" y="3757"/>
                </a:cubicBezTo>
                <a:lnTo>
                  <a:pt x="669" y="4081"/>
                </a:lnTo>
                <a:cubicBezTo>
                  <a:pt x="668" y="4189"/>
                  <a:pt x="672" y="4298"/>
                  <a:pt x="681" y="4408"/>
                </a:cubicBezTo>
                <a:cubicBezTo>
                  <a:pt x="685" y="4446"/>
                  <a:pt x="689" y="4483"/>
                  <a:pt x="694" y="4521"/>
                </a:cubicBezTo>
                <a:lnTo>
                  <a:pt x="65" y="4918"/>
                </a:lnTo>
                <a:cubicBezTo>
                  <a:pt x="131" y="5248"/>
                  <a:pt x="234" y="5564"/>
                  <a:pt x="373" y="5859"/>
                </a:cubicBezTo>
                <a:lnTo>
                  <a:pt x="1115" y="5805"/>
                </a:lnTo>
                <a:cubicBezTo>
                  <a:pt x="1188" y="5933"/>
                  <a:pt x="1269" y="6057"/>
                  <a:pt x="1357" y="6174"/>
                </a:cubicBezTo>
                <a:lnTo>
                  <a:pt x="1011" y="6832"/>
                </a:lnTo>
                <a:cubicBezTo>
                  <a:pt x="1229" y="7081"/>
                  <a:pt x="1478" y="7302"/>
                  <a:pt x="1749" y="7492"/>
                </a:cubicBezTo>
                <a:lnTo>
                  <a:pt x="2365" y="7074"/>
                </a:lnTo>
                <a:cubicBezTo>
                  <a:pt x="2491" y="7149"/>
                  <a:pt x="2622" y="7216"/>
                  <a:pt x="2758" y="7274"/>
                </a:cubicBezTo>
                <a:lnTo>
                  <a:pt x="2787" y="8017"/>
                </a:lnTo>
                <a:cubicBezTo>
                  <a:pt x="3097" y="8122"/>
                  <a:pt x="3421" y="8191"/>
                  <a:pt x="3756" y="8219"/>
                </a:cubicBezTo>
                <a:lnTo>
                  <a:pt x="4081" y="7550"/>
                </a:lnTo>
                <a:cubicBezTo>
                  <a:pt x="4189" y="7551"/>
                  <a:pt x="4298" y="7547"/>
                  <a:pt x="4408" y="7537"/>
                </a:cubicBezTo>
                <a:cubicBezTo>
                  <a:pt x="4446" y="7534"/>
                  <a:pt x="4483" y="7529"/>
                  <a:pt x="4520" y="7524"/>
                </a:cubicBezTo>
                <a:lnTo>
                  <a:pt x="4917" y="8155"/>
                </a:lnTo>
                <a:cubicBezTo>
                  <a:pt x="5249" y="8089"/>
                  <a:pt x="5564" y="7985"/>
                  <a:pt x="5859" y="7847"/>
                </a:cubicBezTo>
                <a:lnTo>
                  <a:pt x="5805" y="7104"/>
                </a:lnTo>
                <a:cubicBezTo>
                  <a:pt x="5933" y="7030"/>
                  <a:pt x="6057" y="6950"/>
                  <a:pt x="6174" y="6862"/>
                </a:cubicBezTo>
                <a:lnTo>
                  <a:pt x="6832" y="7208"/>
                </a:lnTo>
                <a:cubicBezTo>
                  <a:pt x="7080" y="6989"/>
                  <a:pt x="7302" y="6741"/>
                  <a:pt x="7492" y="6470"/>
                </a:cubicBezTo>
                <a:lnTo>
                  <a:pt x="7075" y="5854"/>
                </a:lnTo>
                <a:cubicBezTo>
                  <a:pt x="7149" y="5728"/>
                  <a:pt x="7216" y="5596"/>
                  <a:pt x="7274" y="5461"/>
                </a:cubicBezTo>
                <a:lnTo>
                  <a:pt x="8017" y="5432"/>
                </a:ln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CF328427-A039-451B-B110-7215608577B6}"/>
              </a:ext>
            </a:extLst>
          </p:cNvPr>
          <p:cNvSpPr/>
          <p:nvPr/>
        </p:nvSpPr>
        <p:spPr>
          <a:xfrm>
            <a:off x="3517865" y="4751578"/>
            <a:ext cx="987207" cy="987206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eeform 9">
            <a:extLst>
              <a:ext uri="{FF2B5EF4-FFF2-40B4-BE49-F238E27FC236}">
                <a16:creationId xmlns:a16="http://schemas.microsoft.com/office/drawing/2014/main" id="{631749FE-A41B-4C1A-8BEF-8608FA22CF79}"/>
              </a:ext>
            </a:extLst>
          </p:cNvPr>
          <p:cNvSpPr>
            <a:spLocks noEditPoints="1"/>
          </p:cNvSpPr>
          <p:nvPr/>
        </p:nvSpPr>
        <p:spPr bwMode="auto">
          <a:xfrm>
            <a:off x="4369025" y="3384437"/>
            <a:ext cx="1517688" cy="1517688"/>
          </a:xfrm>
          <a:custGeom>
            <a:avLst/>
            <a:gdLst>
              <a:gd name="T0" fmla="*/ 3081 w 6246"/>
              <a:gd name="T1" fmla="*/ 5136 h 6246"/>
              <a:gd name="T2" fmla="*/ 1110 w 6246"/>
              <a:gd name="T3" fmla="*/ 3081 h 6246"/>
              <a:gd name="T4" fmla="*/ 3165 w 6246"/>
              <a:gd name="T5" fmla="*/ 1110 h 6246"/>
              <a:gd name="T6" fmla="*/ 5136 w 6246"/>
              <a:gd name="T7" fmla="*/ 3165 h 6246"/>
              <a:gd name="T8" fmla="*/ 3081 w 6246"/>
              <a:gd name="T9" fmla="*/ 5136 h 6246"/>
              <a:gd name="T10" fmla="*/ 6224 w 6246"/>
              <a:gd name="T11" fmla="*/ 3429 h 6246"/>
              <a:gd name="T12" fmla="*/ 6217 w 6246"/>
              <a:gd name="T13" fmla="*/ 2752 h 6246"/>
              <a:gd name="T14" fmla="*/ 5692 w 6246"/>
              <a:gd name="T15" fmla="*/ 2626 h 6246"/>
              <a:gd name="T16" fmla="*/ 5576 w 6246"/>
              <a:gd name="T17" fmla="*/ 2217 h 6246"/>
              <a:gd name="T18" fmla="*/ 5961 w 6246"/>
              <a:gd name="T19" fmla="*/ 1837 h 6246"/>
              <a:gd name="T20" fmla="*/ 5804 w 6246"/>
              <a:gd name="T21" fmla="*/ 1536 h 6246"/>
              <a:gd name="T22" fmla="*/ 5616 w 6246"/>
              <a:gd name="T23" fmla="*/ 1254 h 6246"/>
              <a:gd name="T24" fmla="*/ 5098 w 6246"/>
              <a:gd name="T25" fmla="*/ 1409 h 6246"/>
              <a:gd name="T26" fmla="*/ 4795 w 6246"/>
              <a:gd name="T27" fmla="*/ 1111 h 6246"/>
              <a:gd name="T28" fmla="*/ 4938 w 6246"/>
              <a:gd name="T29" fmla="*/ 590 h 6246"/>
              <a:gd name="T30" fmla="*/ 4348 w 6246"/>
              <a:gd name="T31" fmla="*/ 258 h 6246"/>
              <a:gd name="T32" fmla="*/ 3976 w 6246"/>
              <a:gd name="T33" fmla="*/ 651 h 6246"/>
              <a:gd name="T34" fmla="*/ 3565 w 6246"/>
              <a:gd name="T35" fmla="*/ 545 h 6246"/>
              <a:gd name="T36" fmla="*/ 3428 w 6246"/>
              <a:gd name="T37" fmla="*/ 22 h 6246"/>
              <a:gd name="T38" fmla="*/ 2752 w 6246"/>
              <a:gd name="T39" fmla="*/ 30 h 6246"/>
              <a:gd name="T40" fmla="*/ 2625 w 6246"/>
              <a:gd name="T41" fmla="*/ 555 h 6246"/>
              <a:gd name="T42" fmla="*/ 2217 w 6246"/>
              <a:gd name="T43" fmla="*/ 670 h 6246"/>
              <a:gd name="T44" fmla="*/ 1837 w 6246"/>
              <a:gd name="T45" fmla="*/ 286 h 6246"/>
              <a:gd name="T46" fmla="*/ 1536 w 6246"/>
              <a:gd name="T47" fmla="*/ 442 h 6246"/>
              <a:gd name="T48" fmla="*/ 1254 w 6246"/>
              <a:gd name="T49" fmla="*/ 629 h 6246"/>
              <a:gd name="T50" fmla="*/ 1408 w 6246"/>
              <a:gd name="T51" fmla="*/ 1148 h 6246"/>
              <a:gd name="T52" fmla="*/ 1110 w 6246"/>
              <a:gd name="T53" fmla="*/ 1452 h 6246"/>
              <a:gd name="T54" fmla="*/ 590 w 6246"/>
              <a:gd name="T55" fmla="*/ 1309 h 6246"/>
              <a:gd name="T56" fmla="*/ 257 w 6246"/>
              <a:gd name="T57" fmla="*/ 1898 h 6246"/>
              <a:gd name="T58" fmla="*/ 650 w 6246"/>
              <a:gd name="T59" fmla="*/ 2270 h 6246"/>
              <a:gd name="T60" fmla="*/ 545 w 6246"/>
              <a:gd name="T61" fmla="*/ 2681 h 6246"/>
              <a:gd name="T62" fmla="*/ 22 w 6246"/>
              <a:gd name="T63" fmla="*/ 2819 h 6246"/>
              <a:gd name="T64" fmla="*/ 29 w 6246"/>
              <a:gd name="T65" fmla="*/ 3495 h 6246"/>
              <a:gd name="T66" fmla="*/ 555 w 6246"/>
              <a:gd name="T67" fmla="*/ 3620 h 6246"/>
              <a:gd name="T68" fmla="*/ 669 w 6246"/>
              <a:gd name="T69" fmla="*/ 4030 h 6246"/>
              <a:gd name="T70" fmla="*/ 285 w 6246"/>
              <a:gd name="T71" fmla="*/ 4410 h 6246"/>
              <a:gd name="T72" fmla="*/ 441 w 6246"/>
              <a:gd name="T73" fmla="*/ 4710 h 6246"/>
              <a:gd name="T74" fmla="*/ 629 w 6246"/>
              <a:gd name="T75" fmla="*/ 4992 h 6246"/>
              <a:gd name="T76" fmla="*/ 1148 w 6246"/>
              <a:gd name="T77" fmla="*/ 4838 h 6246"/>
              <a:gd name="T78" fmla="*/ 1451 w 6246"/>
              <a:gd name="T79" fmla="*/ 5136 h 6246"/>
              <a:gd name="T80" fmla="*/ 1308 w 6246"/>
              <a:gd name="T81" fmla="*/ 5657 h 6246"/>
              <a:gd name="T82" fmla="*/ 1897 w 6246"/>
              <a:gd name="T83" fmla="*/ 5988 h 6246"/>
              <a:gd name="T84" fmla="*/ 2270 w 6246"/>
              <a:gd name="T85" fmla="*/ 5596 h 6246"/>
              <a:gd name="T86" fmla="*/ 2681 w 6246"/>
              <a:gd name="T87" fmla="*/ 5701 h 6246"/>
              <a:gd name="T88" fmla="*/ 2818 w 6246"/>
              <a:gd name="T89" fmla="*/ 6225 h 6246"/>
              <a:gd name="T90" fmla="*/ 3495 w 6246"/>
              <a:gd name="T91" fmla="*/ 6218 h 6246"/>
              <a:gd name="T92" fmla="*/ 3620 w 6246"/>
              <a:gd name="T93" fmla="*/ 5692 h 6246"/>
              <a:gd name="T94" fmla="*/ 4029 w 6246"/>
              <a:gd name="T95" fmla="*/ 5577 h 6246"/>
              <a:gd name="T96" fmla="*/ 4410 w 6246"/>
              <a:gd name="T97" fmla="*/ 5961 h 6246"/>
              <a:gd name="T98" fmla="*/ 4710 w 6246"/>
              <a:gd name="T99" fmla="*/ 5805 h 6246"/>
              <a:gd name="T100" fmla="*/ 4992 w 6246"/>
              <a:gd name="T101" fmla="*/ 5617 h 6246"/>
              <a:gd name="T102" fmla="*/ 4837 w 6246"/>
              <a:gd name="T103" fmla="*/ 5099 h 6246"/>
              <a:gd name="T104" fmla="*/ 5135 w 6246"/>
              <a:gd name="T105" fmla="*/ 4795 h 6246"/>
              <a:gd name="T106" fmla="*/ 5656 w 6246"/>
              <a:gd name="T107" fmla="*/ 4938 h 6246"/>
              <a:gd name="T108" fmla="*/ 5988 w 6246"/>
              <a:gd name="T109" fmla="*/ 4349 h 6246"/>
              <a:gd name="T110" fmla="*/ 5595 w 6246"/>
              <a:gd name="T111" fmla="*/ 3976 h 6246"/>
              <a:gd name="T112" fmla="*/ 5701 w 6246"/>
              <a:gd name="T113" fmla="*/ 3566 h 6246"/>
              <a:gd name="T114" fmla="*/ 6224 w 6246"/>
              <a:gd name="T115" fmla="*/ 3429 h 6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246" h="6246">
                <a:moveTo>
                  <a:pt x="3081" y="5136"/>
                </a:moveTo>
                <a:cubicBezTo>
                  <a:pt x="1971" y="5113"/>
                  <a:pt x="1087" y="4191"/>
                  <a:pt x="1110" y="3081"/>
                </a:cubicBezTo>
                <a:cubicBezTo>
                  <a:pt x="1133" y="1971"/>
                  <a:pt x="2055" y="1087"/>
                  <a:pt x="3165" y="1110"/>
                </a:cubicBezTo>
                <a:cubicBezTo>
                  <a:pt x="4275" y="1133"/>
                  <a:pt x="5159" y="2055"/>
                  <a:pt x="5136" y="3165"/>
                </a:cubicBezTo>
                <a:cubicBezTo>
                  <a:pt x="5113" y="4275"/>
                  <a:pt x="4191" y="5160"/>
                  <a:pt x="3081" y="5136"/>
                </a:cubicBezTo>
                <a:close/>
                <a:moveTo>
                  <a:pt x="6224" y="3429"/>
                </a:moveTo>
                <a:cubicBezTo>
                  <a:pt x="6246" y="3204"/>
                  <a:pt x="6244" y="2978"/>
                  <a:pt x="6217" y="2752"/>
                </a:cubicBezTo>
                <a:lnTo>
                  <a:pt x="5692" y="2626"/>
                </a:lnTo>
                <a:cubicBezTo>
                  <a:pt x="5665" y="2489"/>
                  <a:pt x="5626" y="2351"/>
                  <a:pt x="5576" y="2217"/>
                </a:cubicBezTo>
                <a:lnTo>
                  <a:pt x="5961" y="1837"/>
                </a:lnTo>
                <a:cubicBezTo>
                  <a:pt x="5915" y="1735"/>
                  <a:pt x="5863" y="1634"/>
                  <a:pt x="5804" y="1536"/>
                </a:cubicBezTo>
                <a:cubicBezTo>
                  <a:pt x="5747" y="1438"/>
                  <a:pt x="5684" y="1344"/>
                  <a:pt x="5616" y="1254"/>
                </a:cubicBezTo>
                <a:lnTo>
                  <a:pt x="5098" y="1409"/>
                </a:lnTo>
                <a:cubicBezTo>
                  <a:pt x="5004" y="1301"/>
                  <a:pt x="4903" y="1201"/>
                  <a:pt x="4795" y="1111"/>
                </a:cubicBezTo>
                <a:lnTo>
                  <a:pt x="4938" y="590"/>
                </a:lnTo>
                <a:cubicBezTo>
                  <a:pt x="4753" y="458"/>
                  <a:pt x="4555" y="347"/>
                  <a:pt x="4348" y="258"/>
                </a:cubicBezTo>
                <a:lnTo>
                  <a:pt x="3976" y="651"/>
                </a:lnTo>
                <a:cubicBezTo>
                  <a:pt x="3842" y="605"/>
                  <a:pt x="3704" y="570"/>
                  <a:pt x="3565" y="545"/>
                </a:cubicBezTo>
                <a:lnTo>
                  <a:pt x="3428" y="22"/>
                </a:lnTo>
                <a:cubicBezTo>
                  <a:pt x="3204" y="0"/>
                  <a:pt x="2977" y="2"/>
                  <a:pt x="2752" y="30"/>
                </a:cubicBezTo>
                <a:lnTo>
                  <a:pt x="2625" y="555"/>
                </a:lnTo>
                <a:cubicBezTo>
                  <a:pt x="2487" y="581"/>
                  <a:pt x="2351" y="620"/>
                  <a:pt x="2217" y="670"/>
                </a:cubicBezTo>
                <a:lnTo>
                  <a:pt x="1837" y="286"/>
                </a:lnTo>
                <a:cubicBezTo>
                  <a:pt x="1735" y="331"/>
                  <a:pt x="1634" y="383"/>
                  <a:pt x="1536" y="442"/>
                </a:cubicBezTo>
                <a:cubicBezTo>
                  <a:pt x="1437" y="500"/>
                  <a:pt x="1344" y="563"/>
                  <a:pt x="1254" y="629"/>
                </a:cubicBezTo>
                <a:lnTo>
                  <a:pt x="1408" y="1148"/>
                </a:lnTo>
                <a:cubicBezTo>
                  <a:pt x="1300" y="1243"/>
                  <a:pt x="1200" y="1344"/>
                  <a:pt x="1110" y="1452"/>
                </a:cubicBezTo>
                <a:lnTo>
                  <a:pt x="590" y="1309"/>
                </a:lnTo>
                <a:cubicBezTo>
                  <a:pt x="457" y="1494"/>
                  <a:pt x="346" y="1691"/>
                  <a:pt x="257" y="1898"/>
                </a:cubicBezTo>
                <a:lnTo>
                  <a:pt x="650" y="2270"/>
                </a:lnTo>
                <a:cubicBezTo>
                  <a:pt x="604" y="2404"/>
                  <a:pt x="570" y="2542"/>
                  <a:pt x="545" y="2681"/>
                </a:cubicBezTo>
                <a:lnTo>
                  <a:pt x="22" y="2819"/>
                </a:lnTo>
                <a:cubicBezTo>
                  <a:pt x="0" y="3043"/>
                  <a:pt x="2" y="3269"/>
                  <a:pt x="29" y="3495"/>
                </a:cubicBezTo>
                <a:lnTo>
                  <a:pt x="555" y="3620"/>
                </a:lnTo>
                <a:cubicBezTo>
                  <a:pt x="581" y="3759"/>
                  <a:pt x="620" y="3895"/>
                  <a:pt x="669" y="4030"/>
                </a:cubicBezTo>
                <a:lnTo>
                  <a:pt x="285" y="4410"/>
                </a:lnTo>
                <a:cubicBezTo>
                  <a:pt x="331" y="4512"/>
                  <a:pt x="382" y="4612"/>
                  <a:pt x="441" y="4710"/>
                </a:cubicBezTo>
                <a:cubicBezTo>
                  <a:pt x="499" y="4809"/>
                  <a:pt x="562" y="4903"/>
                  <a:pt x="629" y="4992"/>
                </a:cubicBezTo>
                <a:lnTo>
                  <a:pt x="1148" y="4838"/>
                </a:lnTo>
                <a:cubicBezTo>
                  <a:pt x="1242" y="4946"/>
                  <a:pt x="1344" y="5046"/>
                  <a:pt x="1451" y="5136"/>
                </a:cubicBezTo>
                <a:lnTo>
                  <a:pt x="1308" y="5657"/>
                </a:lnTo>
                <a:cubicBezTo>
                  <a:pt x="1494" y="5789"/>
                  <a:pt x="1691" y="5900"/>
                  <a:pt x="1897" y="5988"/>
                </a:cubicBezTo>
                <a:lnTo>
                  <a:pt x="2270" y="5596"/>
                </a:lnTo>
                <a:cubicBezTo>
                  <a:pt x="2404" y="5642"/>
                  <a:pt x="2540" y="5677"/>
                  <a:pt x="2681" y="5701"/>
                </a:cubicBezTo>
                <a:lnTo>
                  <a:pt x="2818" y="6225"/>
                </a:lnTo>
                <a:cubicBezTo>
                  <a:pt x="3042" y="6246"/>
                  <a:pt x="3269" y="6245"/>
                  <a:pt x="3495" y="6218"/>
                </a:cubicBezTo>
                <a:lnTo>
                  <a:pt x="3620" y="5692"/>
                </a:lnTo>
                <a:cubicBezTo>
                  <a:pt x="3758" y="5665"/>
                  <a:pt x="3894" y="5627"/>
                  <a:pt x="4029" y="5577"/>
                </a:cubicBezTo>
                <a:lnTo>
                  <a:pt x="4410" y="5961"/>
                </a:lnTo>
                <a:cubicBezTo>
                  <a:pt x="4511" y="5916"/>
                  <a:pt x="4612" y="5864"/>
                  <a:pt x="4710" y="5805"/>
                </a:cubicBezTo>
                <a:cubicBezTo>
                  <a:pt x="4808" y="5747"/>
                  <a:pt x="4902" y="5684"/>
                  <a:pt x="4992" y="5617"/>
                </a:cubicBezTo>
                <a:lnTo>
                  <a:pt x="4837" y="5099"/>
                </a:lnTo>
                <a:cubicBezTo>
                  <a:pt x="4946" y="5005"/>
                  <a:pt x="5045" y="4903"/>
                  <a:pt x="5135" y="4795"/>
                </a:cubicBezTo>
                <a:lnTo>
                  <a:pt x="5656" y="4938"/>
                </a:lnTo>
                <a:cubicBezTo>
                  <a:pt x="5789" y="4753"/>
                  <a:pt x="5900" y="4555"/>
                  <a:pt x="5988" y="4349"/>
                </a:cubicBezTo>
                <a:lnTo>
                  <a:pt x="5595" y="3976"/>
                </a:lnTo>
                <a:cubicBezTo>
                  <a:pt x="5641" y="3843"/>
                  <a:pt x="5677" y="3706"/>
                  <a:pt x="5701" y="3566"/>
                </a:cubicBezTo>
                <a:lnTo>
                  <a:pt x="6224" y="342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CD40E1CD-CE2A-4217-B992-D68F7FCAB551}"/>
              </a:ext>
            </a:extLst>
          </p:cNvPr>
          <p:cNvSpPr/>
          <p:nvPr/>
        </p:nvSpPr>
        <p:spPr>
          <a:xfrm>
            <a:off x="4634292" y="3649703"/>
            <a:ext cx="987152" cy="987152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Freeform 6">
            <a:extLst>
              <a:ext uri="{FF2B5EF4-FFF2-40B4-BE49-F238E27FC236}">
                <a16:creationId xmlns:a16="http://schemas.microsoft.com/office/drawing/2014/main" id="{C5DB109F-83C8-4141-91BD-5863E0169D2B}"/>
              </a:ext>
            </a:extLst>
          </p:cNvPr>
          <p:cNvSpPr>
            <a:spLocks noEditPoints="1"/>
          </p:cNvSpPr>
          <p:nvPr/>
        </p:nvSpPr>
        <p:spPr bwMode="auto">
          <a:xfrm>
            <a:off x="3251922" y="2294890"/>
            <a:ext cx="1519093" cy="1518293"/>
          </a:xfrm>
          <a:custGeom>
            <a:avLst/>
            <a:gdLst>
              <a:gd name="T0" fmla="*/ 4109 w 8218"/>
              <a:gd name="T1" fmla="*/ 6534 h 8219"/>
              <a:gd name="T2" fmla="*/ 1684 w 8218"/>
              <a:gd name="T3" fmla="*/ 4109 h 8219"/>
              <a:gd name="T4" fmla="*/ 4109 w 8218"/>
              <a:gd name="T5" fmla="*/ 1684 h 8219"/>
              <a:gd name="T6" fmla="*/ 6534 w 8218"/>
              <a:gd name="T7" fmla="*/ 4109 h 8219"/>
              <a:gd name="T8" fmla="*/ 4109 w 8218"/>
              <a:gd name="T9" fmla="*/ 6534 h 8219"/>
              <a:gd name="T10" fmla="*/ 8017 w 8218"/>
              <a:gd name="T11" fmla="*/ 5432 h 8219"/>
              <a:gd name="T12" fmla="*/ 8218 w 8218"/>
              <a:gd name="T13" fmla="*/ 4462 h 8219"/>
              <a:gd name="T14" fmla="*/ 7550 w 8218"/>
              <a:gd name="T15" fmla="*/ 4138 h 8219"/>
              <a:gd name="T16" fmla="*/ 7537 w 8218"/>
              <a:gd name="T17" fmla="*/ 3811 h 8219"/>
              <a:gd name="T18" fmla="*/ 7525 w 8218"/>
              <a:gd name="T19" fmla="*/ 3698 h 8219"/>
              <a:gd name="T20" fmla="*/ 8154 w 8218"/>
              <a:gd name="T21" fmla="*/ 3300 h 8219"/>
              <a:gd name="T22" fmla="*/ 7846 w 8218"/>
              <a:gd name="T23" fmla="*/ 2360 h 8219"/>
              <a:gd name="T24" fmla="*/ 7103 w 8218"/>
              <a:gd name="T25" fmla="*/ 2414 h 8219"/>
              <a:gd name="T26" fmla="*/ 6862 w 8218"/>
              <a:gd name="T27" fmla="*/ 2044 h 8219"/>
              <a:gd name="T28" fmla="*/ 7207 w 8218"/>
              <a:gd name="T29" fmla="*/ 1387 h 8219"/>
              <a:gd name="T30" fmla="*/ 6470 w 8218"/>
              <a:gd name="T31" fmla="*/ 727 h 8219"/>
              <a:gd name="T32" fmla="*/ 5854 w 8218"/>
              <a:gd name="T33" fmla="*/ 1144 h 8219"/>
              <a:gd name="T34" fmla="*/ 5460 w 8218"/>
              <a:gd name="T35" fmla="*/ 944 h 8219"/>
              <a:gd name="T36" fmla="*/ 5431 w 8218"/>
              <a:gd name="T37" fmla="*/ 202 h 8219"/>
              <a:gd name="T38" fmla="*/ 4462 w 8218"/>
              <a:gd name="T39" fmla="*/ 0 h 8219"/>
              <a:gd name="T40" fmla="*/ 4138 w 8218"/>
              <a:gd name="T41" fmla="*/ 669 h 8219"/>
              <a:gd name="T42" fmla="*/ 3811 w 8218"/>
              <a:gd name="T43" fmla="*/ 682 h 8219"/>
              <a:gd name="T44" fmla="*/ 3698 w 8218"/>
              <a:gd name="T45" fmla="*/ 694 h 8219"/>
              <a:gd name="T46" fmla="*/ 3301 w 8218"/>
              <a:gd name="T47" fmla="*/ 64 h 8219"/>
              <a:gd name="T48" fmla="*/ 2360 w 8218"/>
              <a:gd name="T49" fmla="*/ 373 h 8219"/>
              <a:gd name="T50" fmla="*/ 2414 w 8218"/>
              <a:gd name="T51" fmla="*/ 1115 h 8219"/>
              <a:gd name="T52" fmla="*/ 2045 w 8218"/>
              <a:gd name="T53" fmla="*/ 1357 h 8219"/>
              <a:gd name="T54" fmla="*/ 1386 w 8218"/>
              <a:gd name="T55" fmla="*/ 1011 h 8219"/>
              <a:gd name="T56" fmla="*/ 727 w 8218"/>
              <a:gd name="T57" fmla="*/ 1749 h 8219"/>
              <a:gd name="T58" fmla="*/ 1145 w 8218"/>
              <a:gd name="T59" fmla="*/ 2365 h 8219"/>
              <a:gd name="T60" fmla="*/ 944 w 8218"/>
              <a:gd name="T61" fmla="*/ 2758 h 8219"/>
              <a:gd name="T62" fmla="*/ 202 w 8218"/>
              <a:gd name="T63" fmla="*/ 2787 h 8219"/>
              <a:gd name="T64" fmla="*/ 0 w 8218"/>
              <a:gd name="T65" fmla="*/ 3757 h 8219"/>
              <a:gd name="T66" fmla="*/ 669 w 8218"/>
              <a:gd name="T67" fmla="*/ 4081 h 8219"/>
              <a:gd name="T68" fmla="*/ 681 w 8218"/>
              <a:gd name="T69" fmla="*/ 4408 h 8219"/>
              <a:gd name="T70" fmla="*/ 694 w 8218"/>
              <a:gd name="T71" fmla="*/ 4521 h 8219"/>
              <a:gd name="T72" fmla="*/ 65 w 8218"/>
              <a:gd name="T73" fmla="*/ 4918 h 8219"/>
              <a:gd name="T74" fmla="*/ 373 w 8218"/>
              <a:gd name="T75" fmla="*/ 5859 h 8219"/>
              <a:gd name="T76" fmla="*/ 1115 w 8218"/>
              <a:gd name="T77" fmla="*/ 5805 h 8219"/>
              <a:gd name="T78" fmla="*/ 1357 w 8218"/>
              <a:gd name="T79" fmla="*/ 6174 h 8219"/>
              <a:gd name="T80" fmla="*/ 1011 w 8218"/>
              <a:gd name="T81" fmla="*/ 6832 h 8219"/>
              <a:gd name="T82" fmla="*/ 1749 w 8218"/>
              <a:gd name="T83" fmla="*/ 7492 h 8219"/>
              <a:gd name="T84" fmla="*/ 2365 w 8218"/>
              <a:gd name="T85" fmla="*/ 7074 h 8219"/>
              <a:gd name="T86" fmla="*/ 2758 w 8218"/>
              <a:gd name="T87" fmla="*/ 7274 h 8219"/>
              <a:gd name="T88" fmla="*/ 2787 w 8218"/>
              <a:gd name="T89" fmla="*/ 8017 h 8219"/>
              <a:gd name="T90" fmla="*/ 3756 w 8218"/>
              <a:gd name="T91" fmla="*/ 8219 h 8219"/>
              <a:gd name="T92" fmla="*/ 4081 w 8218"/>
              <a:gd name="T93" fmla="*/ 7550 h 8219"/>
              <a:gd name="T94" fmla="*/ 4408 w 8218"/>
              <a:gd name="T95" fmla="*/ 7537 h 8219"/>
              <a:gd name="T96" fmla="*/ 4520 w 8218"/>
              <a:gd name="T97" fmla="*/ 7524 h 8219"/>
              <a:gd name="T98" fmla="*/ 4917 w 8218"/>
              <a:gd name="T99" fmla="*/ 8155 h 8219"/>
              <a:gd name="T100" fmla="*/ 5859 w 8218"/>
              <a:gd name="T101" fmla="*/ 7847 h 8219"/>
              <a:gd name="T102" fmla="*/ 5805 w 8218"/>
              <a:gd name="T103" fmla="*/ 7104 h 8219"/>
              <a:gd name="T104" fmla="*/ 6174 w 8218"/>
              <a:gd name="T105" fmla="*/ 6862 h 8219"/>
              <a:gd name="T106" fmla="*/ 6832 w 8218"/>
              <a:gd name="T107" fmla="*/ 7208 h 8219"/>
              <a:gd name="T108" fmla="*/ 7492 w 8218"/>
              <a:gd name="T109" fmla="*/ 6470 h 8219"/>
              <a:gd name="T110" fmla="*/ 7075 w 8218"/>
              <a:gd name="T111" fmla="*/ 5854 h 8219"/>
              <a:gd name="T112" fmla="*/ 7274 w 8218"/>
              <a:gd name="T113" fmla="*/ 5461 h 8219"/>
              <a:gd name="T114" fmla="*/ 8017 w 8218"/>
              <a:gd name="T115" fmla="*/ 5432 h 8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218" h="8219">
                <a:moveTo>
                  <a:pt x="4109" y="6534"/>
                </a:moveTo>
                <a:cubicBezTo>
                  <a:pt x="2772" y="6534"/>
                  <a:pt x="1684" y="5447"/>
                  <a:pt x="1684" y="4109"/>
                </a:cubicBezTo>
                <a:cubicBezTo>
                  <a:pt x="1684" y="2772"/>
                  <a:pt x="2772" y="1684"/>
                  <a:pt x="4109" y="1684"/>
                </a:cubicBezTo>
                <a:cubicBezTo>
                  <a:pt x="5446" y="1684"/>
                  <a:pt x="6534" y="2772"/>
                  <a:pt x="6534" y="4109"/>
                </a:cubicBezTo>
                <a:cubicBezTo>
                  <a:pt x="6534" y="5447"/>
                  <a:pt x="5446" y="6534"/>
                  <a:pt x="4109" y="6534"/>
                </a:cubicBezTo>
                <a:close/>
                <a:moveTo>
                  <a:pt x="8017" y="5432"/>
                </a:moveTo>
                <a:cubicBezTo>
                  <a:pt x="8122" y="5122"/>
                  <a:pt x="8190" y="4797"/>
                  <a:pt x="8218" y="4462"/>
                </a:cubicBezTo>
                <a:lnTo>
                  <a:pt x="7550" y="4138"/>
                </a:lnTo>
                <a:cubicBezTo>
                  <a:pt x="7551" y="4030"/>
                  <a:pt x="7547" y="3921"/>
                  <a:pt x="7537" y="3811"/>
                </a:cubicBezTo>
                <a:cubicBezTo>
                  <a:pt x="7534" y="3773"/>
                  <a:pt x="7529" y="3736"/>
                  <a:pt x="7525" y="3698"/>
                </a:cubicBezTo>
                <a:lnTo>
                  <a:pt x="8154" y="3300"/>
                </a:lnTo>
                <a:cubicBezTo>
                  <a:pt x="8088" y="2970"/>
                  <a:pt x="7984" y="2655"/>
                  <a:pt x="7846" y="2360"/>
                </a:cubicBezTo>
                <a:lnTo>
                  <a:pt x="7103" y="2414"/>
                </a:lnTo>
                <a:cubicBezTo>
                  <a:pt x="7031" y="2285"/>
                  <a:pt x="6950" y="2162"/>
                  <a:pt x="6862" y="2044"/>
                </a:cubicBezTo>
                <a:lnTo>
                  <a:pt x="7207" y="1387"/>
                </a:lnTo>
                <a:cubicBezTo>
                  <a:pt x="6989" y="1138"/>
                  <a:pt x="6741" y="917"/>
                  <a:pt x="6470" y="727"/>
                </a:cubicBezTo>
                <a:lnTo>
                  <a:pt x="5854" y="1144"/>
                </a:lnTo>
                <a:cubicBezTo>
                  <a:pt x="5728" y="1070"/>
                  <a:pt x="5596" y="1003"/>
                  <a:pt x="5460" y="944"/>
                </a:cubicBezTo>
                <a:lnTo>
                  <a:pt x="5431" y="202"/>
                </a:lnTo>
                <a:cubicBezTo>
                  <a:pt x="5122" y="97"/>
                  <a:pt x="4796" y="28"/>
                  <a:pt x="4462" y="0"/>
                </a:cubicBezTo>
                <a:lnTo>
                  <a:pt x="4138" y="669"/>
                </a:lnTo>
                <a:cubicBezTo>
                  <a:pt x="4030" y="668"/>
                  <a:pt x="3921" y="672"/>
                  <a:pt x="3811" y="682"/>
                </a:cubicBezTo>
                <a:cubicBezTo>
                  <a:pt x="3772" y="685"/>
                  <a:pt x="3735" y="690"/>
                  <a:pt x="3698" y="694"/>
                </a:cubicBezTo>
                <a:lnTo>
                  <a:pt x="3301" y="64"/>
                </a:lnTo>
                <a:cubicBezTo>
                  <a:pt x="2970" y="130"/>
                  <a:pt x="2655" y="234"/>
                  <a:pt x="2360" y="373"/>
                </a:cubicBezTo>
                <a:lnTo>
                  <a:pt x="2414" y="1115"/>
                </a:lnTo>
                <a:cubicBezTo>
                  <a:pt x="2285" y="1188"/>
                  <a:pt x="2161" y="1269"/>
                  <a:pt x="2045" y="1357"/>
                </a:cubicBezTo>
                <a:lnTo>
                  <a:pt x="1386" y="1011"/>
                </a:lnTo>
                <a:cubicBezTo>
                  <a:pt x="1138" y="1230"/>
                  <a:pt x="916" y="1478"/>
                  <a:pt x="727" y="1749"/>
                </a:cubicBezTo>
                <a:lnTo>
                  <a:pt x="1145" y="2365"/>
                </a:lnTo>
                <a:cubicBezTo>
                  <a:pt x="1070" y="2491"/>
                  <a:pt x="1002" y="2623"/>
                  <a:pt x="944" y="2758"/>
                </a:cubicBezTo>
                <a:lnTo>
                  <a:pt x="202" y="2787"/>
                </a:lnTo>
                <a:cubicBezTo>
                  <a:pt x="96" y="3097"/>
                  <a:pt x="28" y="3422"/>
                  <a:pt x="0" y="3757"/>
                </a:cubicBezTo>
                <a:lnTo>
                  <a:pt x="669" y="4081"/>
                </a:lnTo>
                <a:cubicBezTo>
                  <a:pt x="668" y="4189"/>
                  <a:pt x="672" y="4298"/>
                  <a:pt x="681" y="4408"/>
                </a:cubicBezTo>
                <a:cubicBezTo>
                  <a:pt x="685" y="4446"/>
                  <a:pt x="689" y="4483"/>
                  <a:pt x="694" y="4521"/>
                </a:cubicBezTo>
                <a:lnTo>
                  <a:pt x="65" y="4918"/>
                </a:lnTo>
                <a:cubicBezTo>
                  <a:pt x="131" y="5248"/>
                  <a:pt x="234" y="5564"/>
                  <a:pt x="373" y="5859"/>
                </a:cubicBezTo>
                <a:lnTo>
                  <a:pt x="1115" y="5805"/>
                </a:lnTo>
                <a:cubicBezTo>
                  <a:pt x="1188" y="5933"/>
                  <a:pt x="1269" y="6057"/>
                  <a:pt x="1357" y="6174"/>
                </a:cubicBezTo>
                <a:lnTo>
                  <a:pt x="1011" y="6832"/>
                </a:lnTo>
                <a:cubicBezTo>
                  <a:pt x="1229" y="7081"/>
                  <a:pt x="1478" y="7302"/>
                  <a:pt x="1749" y="7492"/>
                </a:cubicBezTo>
                <a:lnTo>
                  <a:pt x="2365" y="7074"/>
                </a:lnTo>
                <a:cubicBezTo>
                  <a:pt x="2491" y="7149"/>
                  <a:pt x="2622" y="7216"/>
                  <a:pt x="2758" y="7274"/>
                </a:cubicBezTo>
                <a:lnTo>
                  <a:pt x="2787" y="8017"/>
                </a:lnTo>
                <a:cubicBezTo>
                  <a:pt x="3097" y="8122"/>
                  <a:pt x="3421" y="8191"/>
                  <a:pt x="3756" y="8219"/>
                </a:cubicBezTo>
                <a:lnTo>
                  <a:pt x="4081" y="7550"/>
                </a:lnTo>
                <a:cubicBezTo>
                  <a:pt x="4189" y="7551"/>
                  <a:pt x="4298" y="7547"/>
                  <a:pt x="4408" y="7537"/>
                </a:cubicBezTo>
                <a:cubicBezTo>
                  <a:pt x="4446" y="7534"/>
                  <a:pt x="4483" y="7529"/>
                  <a:pt x="4520" y="7524"/>
                </a:cubicBezTo>
                <a:lnTo>
                  <a:pt x="4917" y="8155"/>
                </a:lnTo>
                <a:cubicBezTo>
                  <a:pt x="5249" y="8089"/>
                  <a:pt x="5564" y="7985"/>
                  <a:pt x="5859" y="7847"/>
                </a:cubicBezTo>
                <a:lnTo>
                  <a:pt x="5805" y="7104"/>
                </a:lnTo>
                <a:cubicBezTo>
                  <a:pt x="5933" y="7030"/>
                  <a:pt x="6057" y="6950"/>
                  <a:pt x="6174" y="6862"/>
                </a:cubicBezTo>
                <a:lnTo>
                  <a:pt x="6832" y="7208"/>
                </a:lnTo>
                <a:cubicBezTo>
                  <a:pt x="7080" y="6989"/>
                  <a:pt x="7302" y="6741"/>
                  <a:pt x="7492" y="6470"/>
                </a:cubicBezTo>
                <a:lnTo>
                  <a:pt x="7075" y="5854"/>
                </a:lnTo>
                <a:cubicBezTo>
                  <a:pt x="7149" y="5728"/>
                  <a:pt x="7216" y="5596"/>
                  <a:pt x="7274" y="5461"/>
                </a:cubicBezTo>
                <a:lnTo>
                  <a:pt x="8017" y="5432"/>
                </a:ln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22DCE0A1-CD51-4ECD-A3A0-801CC47D0CA5}"/>
              </a:ext>
            </a:extLst>
          </p:cNvPr>
          <p:cNvSpPr/>
          <p:nvPr/>
        </p:nvSpPr>
        <p:spPr>
          <a:xfrm>
            <a:off x="3517865" y="2573089"/>
            <a:ext cx="987207" cy="987206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44" name="Graphic 43" descr="Puzzle">
            <a:extLst>
              <a:ext uri="{FF2B5EF4-FFF2-40B4-BE49-F238E27FC236}">
                <a16:creationId xmlns:a16="http://schemas.microsoft.com/office/drawing/2014/main" id="{4CDED96D-E418-46F9-A731-83C33EEAFA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94626" y="2649849"/>
            <a:ext cx="833683" cy="833683"/>
          </a:xfrm>
          <a:prstGeom prst="rect">
            <a:avLst/>
          </a:prstGeom>
        </p:spPr>
      </p:pic>
      <p:sp>
        <p:nvSpPr>
          <p:cNvPr id="45" name="Freeform 9">
            <a:extLst>
              <a:ext uri="{FF2B5EF4-FFF2-40B4-BE49-F238E27FC236}">
                <a16:creationId xmlns:a16="http://schemas.microsoft.com/office/drawing/2014/main" id="{5DA73213-26B7-4F5B-99D4-F44F924DC31A}"/>
              </a:ext>
            </a:extLst>
          </p:cNvPr>
          <p:cNvSpPr>
            <a:spLocks noEditPoints="1"/>
          </p:cNvSpPr>
          <p:nvPr/>
        </p:nvSpPr>
        <p:spPr bwMode="auto">
          <a:xfrm>
            <a:off x="4383362" y="1205948"/>
            <a:ext cx="1517688" cy="1517688"/>
          </a:xfrm>
          <a:custGeom>
            <a:avLst/>
            <a:gdLst>
              <a:gd name="T0" fmla="*/ 3081 w 6246"/>
              <a:gd name="T1" fmla="*/ 5136 h 6246"/>
              <a:gd name="T2" fmla="*/ 1110 w 6246"/>
              <a:gd name="T3" fmla="*/ 3081 h 6246"/>
              <a:gd name="T4" fmla="*/ 3165 w 6246"/>
              <a:gd name="T5" fmla="*/ 1110 h 6246"/>
              <a:gd name="T6" fmla="*/ 5136 w 6246"/>
              <a:gd name="T7" fmla="*/ 3165 h 6246"/>
              <a:gd name="T8" fmla="*/ 3081 w 6246"/>
              <a:gd name="T9" fmla="*/ 5136 h 6246"/>
              <a:gd name="T10" fmla="*/ 6224 w 6246"/>
              <a:gd name="T11" fmla="*/ 3429 h 6246"/>
              <a:gd name="T12" fmla="*/ 6217 w 6246"/>
              <a:gd name="T13" fmla="*/ 2752 h 6246"/>
              <a:gd name="T14" fmla="*/ 5692 w 6246"/>
              <a:gd name="T15" fmla="*/ 2626 h 6246"/>
              <a:gd name="T16" fmla="*/ 5576 w 6246"/>
              <a:gd name="T17" fmla="*/ 2217 h 6246"/>
              <a:gd name="T18" fmla="*/ 5961 w 6246"/>
              <a:gd name="T19" fmla="*/ 1837 h 6246"/>
              <a:gd name="T20" fmla="*/ 5804 w 6246"/>
              <a:gd name="T21" fmla="*/ 1536 h 6246"/>
              <a:gd name="T22" fmla="*/ 5616 w 6246"/>
              <a:gd name="T23" fmla="*/ 1254 h 6246"/>
              <a:gd name="T24" fmla="*/ 5098 w 6246"/>
              <a:gd name="T25" fmla="*/ 1409 h 6246"/>
              <a:gd name="T26" fmla="*/ 4795 w 6246"/>
              <a:gd name="T27" fmla="*/ 1111 h 6246"/>
              <a:gd name="T28" fmla="*/ 4938 w 6246"/>
              <a:gd name="T29" fmla="*/ 590 h 6246"/>
              <a:gd name="T30" fmla="*/ 4348 w 6246"/>
              <a:gd name="T31" fmla="*/ 258 h 6246"/>
              <a:gd name="T32" fmla="*/ 3976 w 6246"/>
              <a:gd name="T33" fmla="*/ 651 h 6246"/>
              <a:gd name="T34" fmla="*/ 3565 w 6246"/>
              <a:gd name="T35" fmla="*/ 545 h 6246"/>
              <a:gd name="T36" fmla="*/ 3428 w 6246"/>
              <a:gd name="T37" fmla="*/ 22 h 6246"/>
              <a:gd name="T38" fmla="*/ 2752 w 6246"/>
              <a:gd name="T39" fmla="*/ 30 h 6246"/>
              <a:gd name="T40" fmla="*/ 2625 w 6246"/>
              <a:gd name="T41" fmla="*/ 555 h 6246"/>
              <a:gd name="T42" fmla="*/ 2217 w 6246"/>
              <a:gd name="T43" fmla="*/ 670 h 6246"/>
              <a:gd name="T44" fmla="*/ 1837 w 6246"/>
              <a:gd name="T45" fmla="*/ 286 h 6246"/>
              <a:gd name="T46" fmla="*/ 1536 w 6246"/>
              <a:gd name="T47" fmla="*/ 442 h 6246"/>
              <a:gd name="T48" fmla="*/ 1254 w 6246"/>
              <a:gd name="T49" fmla="*/ 629 h 6246"/>
              <a:gd name="T50" fmla="*/ 1408 w 6246"/>
              <a:gd name="T51" fmla="*/ 1148 h 6246"/>
              <a:gd name="T52" fmla="*/ 1110 w 6246"/>
              <a:gd name="T53" fmla="*/ 1452 h 6246"/>
              <a:gd name="T54" fmla="*/ 590 w 6246"/>
              <a:gd name="T55" fmla="*/ 1309 h 6246"/>
              <a:gd name="T56" fmla="*/ 257 w 6246"/>
              <a:gd name="T57" fmla="*/ 1898 h 6246"/>
              <a:gd name="T58" fmla="*/ 650 w 6246"/>
              <a:gd name="T59" fmla="*/ 2270 h 6246"/>
              <a:gd name="T60" fmla="*/ 545 w 6246"/>
              <a:gd name="T61" fmla="*/ 2681 h 6246"/>
              <a:gd name="T62" fmla="*/ 22 w 6246"/>
              <a:gd name="T63" fmla="*/ 2819 h 6246"/>
              <a:gd name="T64" fmla="*/ 29 w 6246"/>
              <a:gd name="T65" fmla="*/ 3495 h 6246"/>
              <a:gd name="T66" fmla="*/ 555 w 6246"/>
              <a:gd name="T67" fmla="*/ 3620 h 6246"/>
              <a:gd name="T68" fmla="*/ 669 w 6246"/>
              <a:gd name="T69" fmla="*/ 4030 h 6246"/>
              <a:gd name="T70" fmla="*/ 285 w 6246"/>
              <a:gd name="T71" fmla="*/ 4410 h 6246"/>
              <a:gd name="T72" fmla="*/ 441 w 6246"/>
              <a:gd name="T73" fmla="*/ 4710 h 6246"/>
              <a:gd name="T74" fmla="*/ 629 w 6246"/>
              <a:gd name="T75" fmla="*/ 4992 h 6246"/>
              <a:gd name="T76" fmla="*/ 1148 w 6246"/>
              <a:gd name="T77" fmla="*/ 4838 h 6246"/>
              <a:gd name="T78" fmla="*/ 1451 w 6246"/>
              <a:gd name="T79" fmla="*/ 5136 h 6246"/>
              <a:gd name="T80" fmla="*/ 1308 w 6246"/>
              <a:gd name="T81" fmla="*/ 5657 h 6246"/>
              <a:gd name="T82" fmla="*/ 1897 w 6246"/>
              <a:gd name="T83" fmla="*/ 5988 h 6246"/>
              <a:gd name="T84" fmla="*/ 2270 w 6246"/>
              <a:gd name="T85" fmla="*/ 5596 h 6246"/>
              <a:gd name="T86" fmla="*/ 2681 w 6246"/>
              <a:gd name="T87" fmla="*/ 5701 h 6246"/>
              <a:gd name="T88" fmla="*/ 2818 w 6246"/>
              <a:gd name="T89" fmla="*/ 6225 h 6246"/>
              <a:gd name="T90" fmla="*/ 3495 w 6246"/>
              <a:gd name="T91" fmla="*/ 6218 h 6246"/>
              <a:gd name="T92" fmla="*/ 3620 w 6246"/>
              <a:gd name="T93" fmla="*/ 5692 h 6246"/>
              <a:gd name="T94" fmla="*/ 4029 w 6246"/>
              <a:gd name="T95" fmla="*/ 5577 h 6246"/>
              <a:gd name="T96" fmla="*/ 4410 w 6246"/>
              <a:gd name="T97" fmla="*/ 5961 h 6246"/>
              <a:gd name="T98" fmla="*/ 4710 w 6246"/>
              <a:gd name="T99" fmla="*/ 5805 h 6246"/>
              <a:gd name="T100" fmla="*/ 4992 w 6246"/>
              <a:gd name="T101" fmla="*/ 5617 h 6246"/>
              <a:gd name="T102" fmla="*/ 4837 w 6246"/>
              <a:gd name="T103" fmla="*/ 5099 h 6246"/>
              <a:gd name="T104" fmla="*/ 5135 w 6246"/>
              <a:gd name="T105" fmla="*/ 4795 h 6246"/>
              <a:gd name="T106" fmla="*/ 5656 w 6246"/>
              <a:gd name="T107" fmla="*/ 4938 h 6246"/>
              <a:gd name="T108" fmla="*/ 5988 w 6246"/>
              <a:gd name="T109" fmla="*/ 4349 h 6246"/>
              <a:gd name="T110" fmla="*/ 5595 w 6246"/>
              <a:gd name="T111" fmla="*/ 3976 h 6246"/>
              <a:gd name="T112" fmla="*/ 5701 w 6246"/>
              <a:gd name="T113" fmla="*/ 3566 h 6246"/>
              <a:gd name="T114" fmla="*/ 6224 w 6246"/>
              <a:gd name="T115" fmla="*/ 3429 h 6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246" h="6246">
                <a:moveTo>
                  <a:pt x="3081" y="5136"/>
                </a:moveTo>
                <a:cubicBezTo>
                  <a:pt x="1971" y="5113"/>
                  <a:pt x="1087" y="4191"/>
                  <a:pt x="1110" y="3081"/>
                </a:cubicBezTo>
                <a:cubicBezTo>
                  <a:pt x="1133" y="1971"/>
                  <a:pt x="2055" y="1087"/>
                  <a:pt x="3165" y="1110"/>
                </a:cubicBezTo>
                <a:cubicBezTo>
                  <a:pt x="4275" y="1133"/>
                  <a:pt x="5159" y="2055"/>
                  <a:pt x="5136" y="3165"/>
                </a:cubicBezTo>
                <a:cubicBezTo>
                  <a:pt x="5113" y="4275"/>
                  <a:pt x="4191" y="5160"/>
                  <a:pt x="3081" y="5136"/>
                </a:cubicBezTo>
                <a:close/>
                <a:moveTo>
                  <a:pt x="6224" y="3429"/>
                </a:moveTo>
                <a:cubicBezTo>
                  <a:pt x="6246" y="3204"/>
                  <a:pt x="6244" y="2978"/>
                  <a:pt x="6217" y="2752"/>
                </a:cubicBezTo>
                <a:lnTo>
                  <a:pt x="5692" y="2626"/>
                </a:lnTo>
                <a:cubicBezTo>
                  <a:pt x="5665" y="2489"/>
                  <a:pt x="5626" y="2351"/>
                  <a:pt x="5576" y="2217"/>
                </a:cubicBezTo>
                <a:lnTo>
                  <a:pt x="5961" y="1837"/>
                </a:lnTo>
                <a:cubicBezTo>
                  <a:pt x="5915" y="1735"/>
                  <a:pt x="5863" y="1634"/>
                  <a:pt x="5804" y="1536"/>
                </a:cubicBezTo>
                <a:cubicBezTo>
                  <a:pt x="5747" y="1438"/>
                  <a:pt x="5684" y="1344"/>
                  <a:pt x="5616" y="1254"/>
                </a:cubicBezTo>
                <a:lnTo>
                  <a:pt x="5098" y="1409"/>
                </a:lnTo>
                <a:cubicBezTo>
                  <a:pt x="5004" y="1301"/>
                  <a:pt x="4903" y="1201"/>
                  <a:pt x="4795" y="1111"/>
                </a:cubicBezTo>
                <a:lnTo>
                  <a:pt x="4938" y="590"/>
                </a:lnTo>
                <a:cubicBezTo>
                  <a:pt x="4753" y="458"/>
                  <a:pt x="4555" y="347"/>
                  <a:pt x="4348" y="258"/>
                </a:cubicBezTo>
                <a:lnTo>
                  <a:pt x="3976" y="651"/>
                </a:lnTo>
                <a:cubicBezTo>
                  <a:pt x="3842" y="605"/>
                  <a:pt x="3704" y="570"/>
                  <a:pt x="3565" y="545"/>
                </a:cubicBezTo>
                <a:lnTo>
                  <a:pt x="3428" y="22"/>
                </a:lnTo>
                <a:cubicBezTo>
                  <a:pt x="3204" y="0"/>
                  <a:pt x="2977" y="2"/>
                  <a:pt x="2752" y="30"/>
                </a:cubicBezTo>
                <a:lnTo>
                  <a:pt x="2625" y="555"/>
                </a:lnTo>
                <a:cubicBezTo>
                  <a:pt x="2487" y="581"/>
                  <a:pt x="2351" y="620"/>
                  <a:pt x="2217" y="670"/>
                </a:cubicBezTo>
                <a:lnTo>
                  <a:pt x="1837" y="286"/>
                </a:lnTo>
                <a:cubicBezTo>
                  <a:pt x="1735" y="331"/>
                  <a:pt x="1634" y="383"/>
                  <a:pt x="1536" y="442"/>
                </a:cubicBezTo>
                <a:cubicBezTo>
                  <a:pt x="1437" y="500"/>
                  <a:pt x="1344" y="563"/>
                  <a:pt x="1254" y="629"/>
                </a:cubicBezTo>
                <a:lnTo>
                  <a:pt x="1408" y="1148"/>
                </a:lnTo>
                <a:cubicBezTo>
                  <a:pt x="1300" y="1243"/>
                  <a:pt x="1200" y="1344"/>
                  <a:pt x="1110" y="1452"/>
                </a:cubicBezTo>
                <a:lnTo>
                  <a:pt x="590" y="1309"/>
                </a:lnTo>
                <a:cubicBezTo>
                  <a:pt x="457" y="1494"/>
                  <a:pt x="346" y="1691"/>
                  <a:pt x="257" y="1898"/>
                </a:cubicBezTo>
                <a:lnTo>
                  <a:pt x="650" y="2270"/>
                </a:lnTo>
                <a:cubicBezTo>
                  <a:pt x="604" y="2404"/>
                  <a:pt x="570" y="2542"/>
                  <a:pt x="545" y="2681"/>
                </a:cubicBezTo>
                <a:lnTo>
                  <a:pt x="22" y="2819"/>
                </a:lnTo>
                <a:cubicBezTo>
                  <a:pt x="0" y="3043"/>
                  <a:pt x="2" y="3269"/>
                  <a:pt x="29" y="3495"/>
                </a:cubicBezTo>
                <a:lnTo>
                  <a:pt x="555" y="3620"/>
                </a:lnTo>
                <a:cubicBezTo>
                  <a:pt x="581" y="3759"/>
                  <a:pt x="620" y="3895"/>
                  <a:pt x="669" y="4030"/>
                </a:cubicBezTo>
                <a:lnTo>
                  <a:pt x="285" y="4410"/>
                </a:lnTo>
                <a:cubicBezTo>
                  <a:pt x="331" y="4512"/>
                  <a:pt x="382" y="4612"/>
                  <a:pt x="441" y="4710"/>
                </a:cubicBezTo>
                <a:cubicBezTo>
                  <a:pt x="499" y="4809"/>
                  <a:pt x="562" y="4903"/>
                  <a:pt x="629" y="4992"/>
                </a:cubicBezTo>
                <a:lnTo>
                  <a:pt x="1148" y="4838"/>
                </a:lnTo>
                <a:cubicBezTo>
                  <a:pt x="1242" y="4946"/>
                  <a:pt x="1344" y="5046"/>
                  <a:pt x="1451" y="5136"/>
                </a:cubicBezTo>
                <a:lnTo>
                  <a:pt x="1308" y="5657"/>
                </a:lnTo>
                <a:cubicBezTo>
                  <a:pt x="1494" y="5789"/>
                  <a:pt x="1691" y="5900"/>
                  <a:pt x="1897" y="5988"/>
                </a:cubicBezTo>
                <a:lnTo>
                  <a:pt x="2270" y="5596"/>
                </a:lnTo>
                <a:cubicBezTo>
                  <a:pt x="2404" y="5642"/>
                  <a:pt x="2540" y="5677"/>
                  <a:pt x="2681" y="5701"/>
                </a:cubicBezTo>
                <a:lnTo>
                  <a:pt x="2818" y="6225"/>
                </a:lnTo>
                <a:cubicBezTo>
                  <a:pt x="3042" y="6246"/>
                  <a:pt x="3269" y="6245"/>
                  <a:pt x="3495" y="6218"/>
                </a:cubicBezTo>
                <a:lnTo>
                  <a:pt x="3620" y="5692"/>
                </a:lnTo>
                <a:cubicBezTo>
                  <a:pt x="3758" y="5665"/>
                  <a:pt x="3894" y="5627"/>
                  <a:pt x="4029" y="5577"/>
                </a:cubicBezTo>
                <a:lnTo>
                  <a:pt x="4410" y="5961"/>
                </a:lnTo>
                <a:cubicBezTo>
                  <a:pt x="4511" y="5916"/>
                  <a:pt x="4612" y="5864"/>
                  <a:pt x="4710" y="5805"/>
                </a:cubicBezTo>
                <a:cubicBezTo>
                  <a:pt x="4808" y="5747"/>
                  <a:pt x="4902" y="5684"/>
                  <a:pt x="4992" y="5617"/>
                </a:cubicBezTo>
                <a:lnTo>
                  <a:pt x="4837" y="5099"/>
                </a:lnTo>
                <a:cubicBezTo>
                  <a:pt x="4946" y="5005"/>
                  <a:pt x="5045" y="4903"/>
                  <a:pt x="5135" y="4795"/>
                </a:cubicBezTo>
                <a:lnTo>
                  <a:pt x="5656" y="4938"/>
                </a:lnTo>
                <a:cubicBezTo>
                  <a:pt x="5789" y="4753"/>
                  <a:pt x="5900" y="4555"/>
                  <a:pt x="5988" y="4349"/>
                </a:cubicBezTo>
                <a:lnTo>
                  <a:pt x="5595" y="3976"/>
                </a:lnTo>
                <a:cubicBezTo>
                  <a:pt x="5641" y="3843"/>
                  <a:pt x="5677" y="3706"/>
                  <a:pt x="5701" y="3566"/>
                </a:cubicBezTo>
                <a:lnTo>
                  <a:pt x="6224" y="3429"/>
                </a:lnTo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E220EC8E-C64B-4323-88F3-A227954C9168}"/>
              </a:ext>
            </a:extLst>
          </p:cNvPr>
          <p:cNvSpPr/>
          <p:nvPr/>
        </p:nvSpPr>
        <p:spPr>
          <a:xfrm>
            <a:off x="4648629" y="1471214"/>
            <a:ext cx="987152" cy="987152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47" name="Graphic 46" descr="Lightbulb">
            <a:extLst>
              <a:ext uri="{FF2B5EF4-FFF2-40B4-BE49-F238E27FC236}">
                <a16:creationId xmlns:a16="http://schemas.microsoft.com/office/drawing/2014/main" id="{6A859C25-45E6-4DAA-920D-42870D4477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11026" y="1547949"/>
            <a:ext cx="833683" cy="833683"/>
          </a:xfrm>
          <a:prstGeom prst="rect">
            <a:avLst/>
          </a:prstGeom>
        </p:spPr>
      </p:pic>
      <p:pic>
        <p:nvPicPr>
          <p:cNvPr id="48" name="Graphic 47" descr="Trophy">
            <a:extLst>
              <a:ext uri="{FF2B5EF4-FFF2-40B4-BE49-F238E27FC236}">
                <a16:creationId xmlns:a16="http://schemas.microsoft.com/office/drawing/2014/main" id="{58735236-6B5C-4542-9EFB-BED3339EF5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94627" y="4828338"/>
            <a:ext cx="833683" cy="833683"/>
          </a:xfrm>
          <a:prstGeom prst="rect">
            <a:avLst/>
          </a:prstGeom>
        </p:spPr>
      </p:pic>
      <p:pic>
        <p:nvPicPr>
          <p:cNvPr id="49" name="Graphic 48" descr="Atom">
            <a:extLst>
              <a:ext uri="{FF2B5EF4-FFF2-40B4-BE49-F238E27FC236}">
                <a16:creationId xmlns:a16="http://schemas.microsoft.com/office/drawing/2014/main" id="{8194AAC1-1F30-499F-A1D3-42D48A21ED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16409" y="3726438"/>
            <a:ext cx="833683" cy="833683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E6AE4A4A-845F-4E09-A27A-DA8FE4472B79}"/>
              </a:ext>
            </a:extLst>
          </p:cNvPr>
          <p:cNvGrpSpPr/>
          <p:nvPr/>
        </p:nvGrpSpPr>
        <p:grpSpPr>
          <a:xfrm>
            <a:off x="6306687" y="3529751"/>
            <a:ext cx="2202817" cy="1237866"/>
            <a:chOff x="6691483" y="4757378"/>
            <a:chExt cx="2202817" cy="1237866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65971C3-5FC2-4A02-9661-5AFBF288F6F2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A602253-B75D-44F8-A54B-FD6B0134AC32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659CD08-32B8-44B0-826E-79B084534EEA}"/>
              </a:ext>
            </a:extLst>
          </p:cNvPr>
          <p:cNvGrpSpPr/>
          <p:nvPr/>
        </p:nvGrpSpPr>
        <p:grpSpPr>
          <a:xfrm>
            <a:off x="639221" y="4621698"/>
            <a:ext cx="2202816" cy="1237866"/>
            <a:chOff x="249702" y="4757378"/>
            <a:chExt cx="2202816" cy="1237866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04EE34B-807F-43C1-9E73-7AE1082CF7FC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76024A5-00A0-4208-8F69-7AC2757BED7B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A0264CE-87C6-4888-BBF8-45777622C338}"/>
              </a:ext>
            </a:extLst>
          </p:cNvPr>
          <p:cNvGrpSpPr/>
          <p:nvPr/>
        </p:nvGrpSpPr>
        <p:grpSpPr>
          <a:xfrm>
            <a:off x="6306687" y="1345856"/>
            <a:ext cx="2202817" cy="1237868"/>
            <a:chOff x="6697329" y="1266169"/>
            <a:chExt cx="2202817" cy="1237868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C9200D6-CA7B-4E86-91AC-451E67C0A705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86CB7D4-1C0D-40B7-A014-3899C806984B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35A4A5D-8B6E-4304-BCDD-AF4216A64641}"/>
              </a:ext>
            </a:extLst>
          </p:cNvPr>
          <p:cNvGrpSpPr/>
          <p:nvPr/>
        </p:nvGrpSpPr>
        <p:grpSpPr>
          <a:xfrm>
            <a:off x="639221" y="2437804"/>
            <a:ext cx="2202816" cy="1237867"/>
            <a:chOff x="255548" y="1266168"/>
            <a:chExt cx="2202816" cy="1237867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F7B7400-5556-4412-A9BF-CF569A25882E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7229071-AB75-4010-AF7B-FDF38E348876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5073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Vertically-Aligned Gears for PowerPoint</a:t>
            </a:r>
          </a:p>
        </p:txBody>
      </p:sp>
      <p:sp>
        <p:nvSpPr>
          <p:cNvPr id="27" name="Freeform 6">
            <a:extLst>
              <a:ext uri="{FF2B5EF4-FFF2-40B4-BE49-F238E27FC236}">
                <a16:creationId xmlns:a16="http://schemas.microsoft.com/office/drawing/2014/main" id="{AC7EF6AF-780F-4B47-A331-2472D3509920}"/>
              </a:ext>
            </a:extLst>
          </p:cNvPr>
          <p:cNvSpPr>
            <a:spLocks noEditPoints="1"/>
          </p:cNvSpPr>
          <p:nvPr/>
        </p:nvSpPr>
        <p:spPr bwMode="auto">
          <a:xfrm>
            <a:off x="3251922" y="4473380"/>
            <a:ext cx="1519093" cy="1518293"/>
          </a:xfrm>
          <a:custGeom>
            <a:avLst/>
            <a:gdLst>
              <a:gd name="T0" fmla="*/ 4109 w 8218"/>
              <a:gd name="T1" fmla="*/ 6534 h 8219"/>
              <a:gd name="T2" fmla="*/ 1684 w 8218"/>
              <a:gd name="T3" fmla="*/ 4109 h 8219"/>
              <a:gd name="T4" fmla="*/ 4109 w 8218"/>
              <a:gd name="T5" fmla="*/ 1684 h 8219"/>
              <a:gd name="T6" fmla="*/ 6534 w 8218"/>
              <a:gd name="T7" fmla="*/ 4109 h 8219"/>
              <a:gd name="T8" fmla="*/ 4109 w 8218"/>
              <a:gd name="T9" fmla="*/ 6534 h 8219"/>
              <a:gd name="T10" fmla="*/ 8017 w 8218"/>
              <a:gd name="T11" fmla="*/ 5432 h 8219"/>
              <a:gd name="T12" fmla="*/ 8218 w 8218"/>
              <a:gd name="T13" fmla="*/ 4462 h 8219"/>
              <a:gd name="T14" fmla="*/ 7550 w 8218"/>
              <a:gd name="T15" fmla="*/ 4138 h 8219"/>
              <a:gd name="T16" fmla="*/ 7537 w 8218"/>
              <a:gd name="T17" fmla="*/ 3811 h 8219"/>
              <a:gd name="T18" fmla="*/ 7525 w 8218"/>
              <a:gd name="T19" fmla="*/ 3698 h 8219"/>
              <a:gd name="T20" fmla="*/ 8154 w 8218"/>
              <a:gd name="T21" fmla="*/ 3300 h 8219"/>
              <a:gd name="T22" fmla="*/ 7846 w 8218"/>
              <a:gd name="T23" fmla="*/ 2360 h 8219"/>
              <a:gd name="T24" fmla="*/ 7103 w 8218"/>
              <a:gd name="T25" fmla="*/ 2414 h 8219"/>
              <a:gd name="T26" fmla="*/ 6862 w 8218"/>
              <a:gd name="T27" fmla="*/ 2044 h 8219"/>
              <a:gd name="T28" fmla="*/ 7207 w 8218"/>
              <a:gd name="T29" fmla="*/ 1387 h 8219"/>
              <a:gd name="T30" fmla="*/ 6470 w 8218"/>
              <a:gd name="T31" fmla="*/ 727 h 8219"/>
              <a:gd name="T32" fmla="*/ 5854 w 8218"/>
              <a:gd name="T33" fmla="*/ 1144 h 8219"/>
              <a:gd name="T34" fmla="*/ 5460 w 8218"/>
              <a:gd name="T35" fmla="*/ 944 h 8219"/>
              <a:gd name="T36" fmla="*/ 5431 w 8218"/>
              <a:gd name="T37" fmla="*/ 202 h 8219"/>
              <a:gd name="T38" fmla="*/ 4462 w 8218"/>
              <a:gd name="T39" fmla="*/ 0 h 8219"/>
              <a:gd name="T40" fmla="*/ 4138 w 8218"/>
              <a:gd name="T41" fmla="*/ 669 h 8219"/>
              <a:gd name="T42" fmla="*/ 3811 w 8218"/>
              <a:gd name="T43" fmla="*/ 682 h 8219"/>
              <a:gd name="T44" fmla="*/ 3698 w 8218"/>
              <a:gd name="T45" fmla="*/ 694 h 8219"/>
              <a:gd name="T46" fmla="*/ 3301 w 8218"/>
              <a:gd name="T47" fmla="*/ 64 h 8219"/>
              <a:gd name="T48" fmla="*/ 2360 w 8218"/>
              <a:gd name="T49" fmla="*/ 373 h 8219"/>
              <a:gd name="T50" fmla="*/ 2414 w 8218"/>
              <a:gd name="T51" fmla="*/ 1115 h 8219"/>
              <a:gd name="T52" fmla="*/ 2045 w 8218"/>
              <a:gd name="T53" fmla="*/ 1357 h 8219"/>
              <a:gd name="T54" fmla="*/ 1386 w 8218"/>
              <a:gd name="T55" fmla="*/ 1011 h 8219"/>
              <a:gd name="T56" fmla="*/ 727 w 8218"/>
              <a:gd name="T57" fmla="*/ 1749 h 8219"/>
              <a:gd name="T58" fmla="*/ 1145 w 8218"/>
              <a:gd name="T59" fmla="*/ 2365 h 8219"/>
              <a:gd name="T60" fmla="*/ 944 w 8218"/>
              <a:gd name="T61" fmla="*/ 2758 h 8219"/>
              <a:gd name="T62" fmla="*/ 202 w 8218"/>
              <a:gd name="T63" fmla="*/ 2787 h 8219"/>
              <a:gd name="T64" fmla="*/ 0 w 8218"/>
              <a:gd name="T65" fmla="*/ 3757 h 8219"/>
              <a:gd name="T66" fmla="*/ 669 w 8218"/>
              <a:gd name="T67" fmla="*/ 4081 h 8219"/>
              <a:gd name="T68" fmla="*/ 681 w 8218"/>
              <a:gd name="T69" fmla="*/ 4408 h 8219"/>
              <a:gd name="T70" fmla="*/ 694 w 8218"/>
              <a:gd name="T71" fmla="*/ 4521 h 8219"/>
              <a:gd name="T72" fmla="*/ 65 w 8218"/>
              <a:gd name="T73" fmla="*/ 4918 h 8219"/>
              <a:gd name="T74" fmla="*/ 373 w 8218"/>
              <a:gd name="T75" fmla="*/ 5859 h 8219"/>
              <a:gd name="T76" fmla="*/ 1115 w 8218"/>
              <a:gd name="T77" fmla="*/ 5805 h 8219"/>
              <a:gd name="T78" fmla="*/ 1357 w 8218"/>
              <a:gd name="T79" fmla="*/ 6174 h 8219"/>
              <a:gd name="T80" fmla="*/ 1011 w 8218"/>
              <a:gd name="T81" fmla="*/ 6832 h 8219"/>
              <a:gd name="T82" fmla="*/ 1749 w 8218"/>
              <a:gd name="T83" fmla="*/ 7492 h 8219"/>
              <a:gd name="T84" fmla="*/ 2365 w 8218"/>
              <a:gd name="T85" fmla="*/ 7074 h 8219"/>
              <a:gd name="T86" fmla="*/ 2758 w 8218"/>
              <a:gd name="T87" fmla="*/ 7274 h 8219"/>
              <a:gd name="T88" fmla="*/ 2787 w 8218"/>
              <a:gd name="T89" fmla="*/ 8017 h 8219"/>
              <a:gd name="T90" fmla="*/ 3756 w 8218"/>
              <a:gd name="T91" fmla="*/ 8219 h 8219"/>
              <a:gd name="T92" fmla="*/ 4081 w 8218"/>
              <a:gd name="T93" fmla="*/ 7550 h 8219"/>
              <a:gd name="T94" fmla="*/ 4408 w 8218"/>
              <a:gd name="T95" fmla="*/ 7537 h 8219"/>
              <a:gd name="T96" fmla="*/ 4520 w 8218"/>
              <a:gd name="T97" fmla="*/ 7524 h 8219"/>
              <a:gd name="T98" fmla="*/ 4917 w 8218"/>
              <a:gd name="T99" fmla="*/ 8155 h 8219"/>
              <a:gd name="T100" fmla="*/ 5859 w 8218"/>
              <a:gd name="T101" fmla="*/ 7847 h 8219"/>
              <a:gd name="T102" fmla="*/ 5805 w 8218"/>
              <a:gd name="T103" fmla="*/ 7104 h 8219"/>
              <a:gd name="T104" fmla="*/ 6174 w 8218"/>
              <a:gd name="T105" fmla="*/ 6862 h 8219"/>
              <a:gd name="T106" fmla="*/ 6832 w 8218"/>
              <a:gd name="T107" fmla="*/ 7208 h 8219"/>
              <a:gd name="T108" fmla="*/ 7492 w 8218"/>
              <a:gd name="T109" fmla="*/ 6470 h 8219"/>
              <a:gd name="T110" fmla="*/ 7075 w 8218"/>
              <a:gd name="T111" fmla="*/ 5854 h 8219"/>
              <a:gd name="T112" fmla="*/ 7274 w 8218"/>
              <a:gd name="T113" fmla="*/ 5461 h 8219"/>
              <a:gd name="T114" fmla="*/ 8017 w 8218"/>
              <a:gd name="T115" fmla="*/ 5432 h 8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218" h="8219">
                <a:moveTo>
                  <a:pt x="4109" y="6534"/>
                </a:moveTo>
                <a:cubicBezTo>
                  <a:pt x="2772" y="6534"/>
                  <a:pt x="1684" y="5447"/>
                  <a:pt x="1684" y="4109"/>
                </a:cubicBezTo>
                <a:cubicBezTo>
                  <a:pt x="1684" y="2772"/>
                  <a:pt x="2772" y="1684"/>
                  <a:pt x="4109" y="1684"/>
                </a:cubicBezTo>
                <a:cubicBezTo>
                  <a:pt x="5446" y="1684"/>
                  <a:pt x="6534" y="2772"/>
                  <a:pt x="6534" y="4109"/>
                </a:cubicBezTo>
                <a:cubicBezTo>
                  <a:pt x="6534" y="5447"/>
                  <a:pt x="5446" y="6534"/>
                  <a:pt x="4109" y="6534"/>
                </a:cubicBezTo>
                <a:close/>
                <a:moveTo>
                  <a:pt x="8017" y="5432"/>
                </a:moveTo>
                <a:cubicBezTo>
                  <a:pt x="8122" y="5122"/>
                  <a:pt x="8190" y="4797"/>
                  <a:pt x="8218" y="4462"/>
                </a:cubicBezTo>
                <a:lnTo>
                  <a:pt x="7550" y="4138"/>
                </a:lnTo>
                <a:cubicBezTo>
                  <a:pt x="7551" y="4030"/>
                  <a:pt x="7547" y="3921"/>
                  <a:pt x="7537" y="3811"/>
                </a:cubicBezTo>
                <a:cubicBezTo>
                  <a:pt x="7534" y="3773"/>
                  <a:pt x="7529" y="3736"/>
                  <a:pt x="7525" y="3698"/>
                </a:cubicBezTo>
                <a:lnTo>
                  <a:pt x="8154" y="3300"/>
                </a:lnTo>
                <a:cubicBezTo>
                  <a:pt x="8088" y="2970"/>
                  <a:pt x="7984" y="2655"/>
                  <a:pt x="7846" y="2360"/>
                </a:cubicBezTo>
                <a:lnTo>
                  <a:pt x="7103" y="2414"/>
                </a:lnTo>
                <a:cubicBezTo>
                  <a:pt x="7031" y="2285"/>
                  <a:pt x="6950" y="2162"/>
                  <a:pt x="6862" y="2044"/>
                </a:cubicBezTo>
                <a:lnTo>
                  <a:pt x="7207" y="1387"/>
                </a:lnTo>
                <a:cubicBezTo>
                  <a:pt x="6989" y="1138"/>
                  <a:pt x="6741" y="917"/>
                  <a:pt x="6470" y="727"/>
                </a:cubicBezTo>
                <a:lnTo>
                  <a:pt x="5854" y="1144"/>
                </a:lnTo>
                <a:cubicBezTo>
                  <a:pt x="5728" y="1070"/>
                  <a:pt x="5596" y="1003"/>
                  <a:pt x="5460" y="944"/>
                </a:cubicBezTo>
                <a:lnTo>
                  <a:pt x="5431" y="202"/>
                </a:lnTo>
                <a:cubicBezTo>
                  <a:pt x="5122" y="97"/>
                  <a:pt x="4796" y="28"/>
                  <a:pt x="4462" y="0"/>
                </a:cubicBezTo>
                <a:lnTo>
                  <a:pt x="4138" y="669"/>
                </a:lnTo>
                <a:cubicBezTo>
                  <a:pt x="4030" y="668"/>
                  <a:pt x="3921" y="672"/>
                  <a:pt x="3811" y="682"/>
                </a:cubicBezTo>
                <a:cubicBezTo>
                  <a:pt x="3772" y="685"/>
                  <a:pt x="3735" y="690"/>
                  <a:pt x="3698" y="694"/>
                </a:cubicBezTo>
                <a:lnTo>
                  <a:pt x="3301" y="64"/>
                </a:lnTo>
                <a:cubicBezTo>
                  <a:pt x="2970" y="130"/>
                  <a:pt x="2655" y="234"/>
                  <a:pt x="2360" y="373"/>
                </a:cubicBezTo>
                <a:lnTo>
                  <a:pt x="2414" y="1115"/>
                </a:lnTo>
                <a:cubicBezTo>
                  <a:pt x="2285" y="1188"/>
                  <a:pt x="2161" y="1269"/>
                  <a:pt x="2045" y="1357"/>
                </a:cubicBezTo>
                <a:lnTo>
                  <a:pt x="1386" y="1011"/>
                </a:lnTo>
                <a:cubicBezTo>
                  <a:pt x="1138" y="1230"/>
                  <a:pt x="916" y="1478"/>
                  <a:pt x="727" y="1749"/>
                </a:cubicBezTo>
                <a:lnTo>
                  <a:pt x="1145" y="2365"/>
                </a:lnTo>
                <a:cubicBezTo>
                  <a:pt x="1070" y="2491"/>
                  <a:pt x="1002" y="2623"/>
                  <a:pt x="944" y="2758"/>
                </a:cubicBezTo>
                <a:lnTo>
                  <a:pt x="202" y="2787"/>
                </a:lnTo>
                <a:cubicBezTo>
                  <a:pt x="96" y="3097"/>
                  <a:pt x="28" y="3422"/>
                  <a:pt x="0" y="3757"/>
                </a:cubicBezTo>
                <a:lnTo>
                  <a:pt x="669" y="4081"/>
                </a:lnTo>
                <a:cubicBezTo>
                  <a:pt x="668" y="4189"/>
                  <a:pt x="672" y="4298"/>
                  <a:pt x="681" y="4408"/>
                </a:cubicBezTo>
                <a:cubicBezTo>
                  <a:pt x="685" y="4446"/>
                  <a:pt x="689" y="4483"/>
                  <a:pt x="694" y="4521"/>
                </a:cubicBezTo>
                <a:lnTo>
                  <a:pt x="65" y="4918"/>
                </a:lnTo>
                <a:cubicBezTo>
                  <a:pt x="131" y="5248"/>
                  <a:pt x="234" y="5564"/>
                  <a:pt x="373" y="5859"/>
                </a:cubicBezTo>
                <a:lnTo>
                  <a:pt x="1115" y="5805"/>
                </a:lnTo>
                <a:cubicBezTo>
                  <a:pt x="1188" y="5933"/>
                  <a:pt x="1269" y="6057"/>
                  <a:pt x="1357" y="6174"/>
                </a:cubicBezTo>
                <a:lnTo>
                  <a:pt x="1011" y="6832"/>
                </a:lnTo>
                <a:cubicBezTo>
                  <a:pt x="1229" y="7081"/>
                  <a:pt x="1478" y="7302"/>
                  <a:pt x="1749" y="7492"/>
                </a:cubicBezTo>
                <a:lnTo>
                  <a:pt x="2365" y="7074"/>
                </a:lnTo>
                <a:cubicBezTo>
                  <a:pt x="2491" y="7149"/>
                  <a:pt x="2622" y="7216"/>
                  <a:pt x="2758" y="7274"/>
                </a:cubicBezTo>
                <a:lnTo>
                  <a:pt x="2787" y="8017"/>
                </a:lnTo>
                <a:cubicBezTo>
                  <a:pt x="3097" y="8122"/>
                  <a:pt x="3421" y="8191"/>
                  <a:pt x="3756" y="8219"/>
                </a:cubicBezTo>
                <a:lnTo>
                  <a:pt x="4081" y="7550"/>
                </a:lnTo>
                <a:cubicBezTo>
                  <a:pt x="4189" y="7551"/>
                  <a:pt x="4298" y="7547"/>
                  <a:pt x="4408" y="7537"/>
                </a:cubicBezTo>
                <a:cubicBezTo>
                  <a:pt x="4446" y="7534"/>
                  <a:pt x="4483" y="7529"/>
                  <a:pt x="4520" y="7524"/>
                </a:cubicBezTo>
                <a:lnTo>
                  <a:pt x="4917" y="8155"/>
                </a:lnTo>
                <a:cubicBezTo>
                  <a:pt x="5249" y="8089"/>
                  <a:pt x="5564" y="7985"/>
                  <a:pt x="5859" y="7847"/>
                </a:cubicBezTo>
                <a:lnTo>
                  <a:pt x="5805" y="7104"/>
                </a:lnTo>
                <a:cubicBezTo>
                  <a:pt x="5933" y="7030"/>
                  <a:pt x="6057" y="6950"/>
                  <a:pt x="6174" y="6862"/>
                </a:cubicBezTo>
                <a:lnTo>
                  <a:pt x="6832" y="7208"/>
                </a:lnTo>
                <a:cubicBezTo>
                  <a:pt x="7080" y="6989"/>
                  <a:pt x="7302" y="6741"/>
                  <a:pt x="7492" y="6470"/>
                </a:cubicBezTo>
                <a:lnTo>
                  <a:pt x="7075" y="5854"/>
                </a:lnTo>
                <a:cubicBezTo>
                  <a:pt x="7149" y="5728"/>
                  <a:pt x="7216" y="5596"/>
                  <a:pt x="7274" y="5461"/>
                </a:cubicBezTo>
                <a:lnTo>
                  <a:pt x="8017" y="5432"/>
                </a:ln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996DFA4-E15A-40C4-B3D3-50831DEB28F4}"/>
              </a:ext>
            </a:extLst>
          </p:cNvPr>
          <p:cNvSpPr/>
          <p:nvPr/>
        </p:nvSpPr>
        <p:spPr>
          <a:xfrm>
            <a:off x="3517865" y="4751578"/>
            <a:ext cx="987207" cy="987206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9" name="Freeform 9">
            <a:extLst>
              <a:ext uri="{FF2B5EF4-FFF2-40B4-BE49-F238E27FC236}">
                <a16:creationId xmlns:a16="http://schemas.microsoft.com/office/drawing/2014/main" id="{01A4C511-9246-49A4-B8A7-028CABCE6B22}"/>
              </a:ext>
            </a:extLst>
          </p:cNvPr>
          <p:cNvSpPr>
            <a:spLocks noEditPoints="1"/>
          </p:cNvSpPr>
          <p:nvPr/>
        </p:nvSpPr>
        <p:spPr bwMode="auto">
          <a:xfrm>
            <a:off x="4369025" y="3384437"/>
            <a:ext cx="1517688" cy="1517688"/>
          </a:xfrm>
          <a:custGeom>
            <a:avLst/>
            <a:gdLst>
              <a:gd name="T0" fmla="*/ 3081 w 6246"/>
              <a:gd name="T1" fmla="*/ 5136 h 6246"/>
              <a:gd name="T2" fmla="*/ 1110 w 6246"/>
              <a:gd name="T3" fmla="*/ 3081 h 6246"/>
              <a:gd name="T4" fmla="*/ 3165 w 6246"/>
              <a:gd name="T5" fmla="*/ 1110 h 6246"/>
              <a:gd name="T6" fmla="*/ 5136 w 6246"/>
              <a:gd name="T7" fmla="*/ 3165 h 6246"/>
              <a:gd name="T8" fmla="*/ 3081 w 6246"/>
              <a:gd name="T9" fmla="*/ 5136 h 6246"/>
              <a:gd name="T10" fmla="*/ 6224 w 6246"/>
              <a:gd name="T11" fmla="*/ 3429 h 6246"/>
              <a:gd name="T12" fmla="*/ 6217 w 6246"/>
              <a:gd name="T13" fmla="*/ 2752 h 6246"/>
              <a:gd name="T14" fmla="*/ 5692 w 6246"/>
              <a:gd name="T15" fmla="*/ 2626 h 6246"/>
              <a:gd name="T16" fmla="*/ 5576 w 6246"/>
              <a:gd name="T17" fmla="*/ 2217 h 6246"/>
              <a:gd name="T18" fmla="*/ 5961 w 6246"/>
              <a:gd name="T19" fmla="*/ 1837 h 6246"/>
              <a:gd name="T20" fmla="*/ 5804 w 6246"/>
              <a:gd name="T21" fmla="*/ 1536 h 6246"/>
              <a:gd name="T22" fmla="*/ 5616 w 6246"/>
              <a:gd name="T23" fmla="*/ 1254 h 6246"/>
              <a:gd name="T24" fmla="*/ 5098 w 6246"/>
              <a:gd name="T25" fmla="*/ 1409 h 6246"/>
              <a:gd name="T26" fmla="*/ 4795 w 6246"/>
              <a:gd name="T27" fmla="*/ 1111 h 6246"/>
              <a:gd name="T28" fmla="*/ 4938 w 6246"/>
              <a:gd name="T29" fmla="*/ 590 h 6246"/>
              <a:gd name="T30" fmla="*/ 4348 w 6246"/>
              <a:gd name="T31" fmla="*/ 258 h 6246"/>
              <a:gd name="T32" fmla="*/ 3976 w 6246"/>
              <a:gd name="T33" fmla="*/ 651 h 6246"/>
              <a:gd name="T34" fmla="*/ 3565 w 6246"/>
              <a:gd name="T35" fmla="*/ 545 h 6246"/>
              <a:gd name="T36" fmla="*/ 3428 w 6246"/>
              <a:gd name="T37" fmla="*/ 22 h 6246"/>
              <a:gd name="T38" fmla="*/ 2752 w 6246"/>
              <a:gd name="T39" fmla="*/ 30 h 6246"/>
              <a:gd name="T40" fmla="*/ 2625 w 6246"/>
              <a:gd name="T41" fmla="*/ 555 h 6246"/>
              <a:gd name="T42" fmla="*/ 2217 w 6246"/>
              <a:gd name="T43" fmla="*/ 670 h 6246"/>
              <a:gd name="T44" fmla="*/ 1837 w 6246"/>
              <a:gd name="T45" fmla="*/ 286 h 6246"/>
              <a:gd name="T46" fmla="*/ 1536 w 6246"/>
              <a:gd name="T47" fmla="*/ 442 h 6246"/>
              <a:gd name="T48" fmla="*/ 1254 w 6246"/>
              <a:gd name="T49" fmla="*/ 629 h 6246"/>
              <a:gd name="T50" fmla="*/ 1408 w 6246"/>
              <a:gd name="T51" fmla="*/ 1148 h 6246"/>
              <a:gd name="T52" fmla="*/ 1110 w 6246"/>
              <a:gd name="T53" fmla="*/ 1452 h 6246"/>
              <a:gd name="T54" fmla="*/ 590 w 6246"/>
              <a:gd name="T55" fmla="*/ 1309 h 6246"/>
              <a:gd name="T56" fmla="*/ 257 w 6246"/>
              <a:gd name="T57" fmla="*/ 1898 h 6246"/>
              <a:gd name="T58" fmla="*/ 650 w 6246"/>
              <a:gd name="T59" fmla="*/ 2270 h 6246"/>
              <a:gd name="T60" fmla="*/ 545 w 6246"/>
              <a:gd name="T61" fmla="*/ 2681 h 6246"/>
              <a:gd name="T62" fmla="*/ 22 w 6246"/>
              <a:gd name="T63" fmla="*/ 2819 h 6246"/>
              <a:gd name="T64" fmla="*/ 29 w 6246"/>
              <a:gd name="T65" fmla="*/ 3495 h 6246"/>
              <a:gd name="T66" fmla="*/ 555 w 6246"/>
              <a:gd name="T67" fmla="*/ 3620 h 6246"/>
              <a:gd name="T68" fmla="*/ 669 w 6246"/>
              <a:gd name="T69" fmla="*/ 4030 h 6246"/>
              <a:gd name="T70" fmla="*/ 285 w 6246"/>
              <a:gd name="T71" fmla="*/ 4410 h 6246"/>
              <a:gd name="T72" fmla="*/ 441 w 6246"/>
              <a:gd name="T73" fmla="*/ 4710 h 6246"/>
              <a:gd name="T74" fmla="*/ 629 w 6246"/>
              <a:gd name="T75" fmla="*/ 4992 h 6246"/>
              <a:gd name="T76" fmla="*/ 1148 w 6246"/>
              <a:gd name="T77" fmla="*/ 4838 h 6246"/>
              <a:gd name="T78" fmla="*/ 1451 w 6246"/>
              <a:gd name="T79" fmla="*/ 5136 h 6246"/>
              <a:gd name="T80" fmla="*/ 1308 w 6246"/>
              <a:gd name="T81" fmla="*/ 5657 h 6246"/>
              <a:gd name="T82" fmla="*/ 1897 w 6246"/>
              <a:gd name="T83" fmla="*/ 5988 h 6246"/>
              <a:gd name="T84" fmla="*/ 2270 w 6246"/>
              <a:gd name="T85" fmla="*/ 5596 h 6246"/>
              <a:gd name="T86" fmla="*/ 2681 w 6246"/>
              <a:gd name="T87" fmla="*/ 5701 h 6246"/>
              <a:gd name="T88" fmla="*/ 2818 w 6246"/>
              <a:gd name="T89" fmla="*/ 6225 h 6246"/>
              <a:gd name="T90" fmla="*/ 3495 w 6246"/>
              <a:gd name="T91" fmla="*/ 6218 h 6246"/>
              <a:gd name="T92" fmla="*/ 3620 w 6246"/>
              <a:gd name="T93" fmla="*/ 5692 h 6246"/>
              <a:gd name="T94" fmla="*/ 4029 w 6246"/>
              <a:gd name="T95" fmla="*/ 5577 h 6246"/>
              <a:gd name="T96" fmla="*/ 4410 w 6246"/>
              <a:gd name="T97" fmla="*/ 5961 h 6246"/>
              <a:gd name="T98" fmla="*/ 4710 w 6246"/>
              <a:gd name="T99" fmla="*/ 5805 h 6246"/>
              <a:gd name="T100" fmla="*/ 4992 w 6246"/>
              <a:gd name="T101" fmla="*/ 5617 h 6246"/>
              <a:gd name="T102" fmla="*/ 4837 w 6246"/>
              <a:gd name="T103" fmla="*/ 5099 h 6246"/>
              <a:gd name="T104" fmla="*/ 5135 w 6246"/>
              <a:gd name="T105" fmla="*/ 4795 h 6246"/>
              <a:gd name="T106" fmla="*/ 5656 w 6246"/>
              <a:gd name="T107" fmla="*/ 4938 h 6246"/>
              <a:gd name="T108" fmla="*/ 5988 w 6246"/>
              <a:gd name="T109" fmla="*/ 4349 h 6246"/>
              <a:gd name="T110" fmla="*/ 5595 w 6246"/>
              <a:gd name="T111" fmla="*/ 3976 h 6246"/>
              <a:gd name="T112" fmla="*/ 5701 w 6246"/>
              <a:gd name="T113" fmla="*/ 3566 h 6246"/>
              <a:gd name="T114" fmla="*/ 6224 w 6246"/>
              <a:gd name="T115" fmla="*/ 3429 h 6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246" h="6246">
                <a:moveTo>
                  <a:pt x="3081" y="5136"/>
                </a:moveTo>
                <a:cubicBezTo>
                  <a:pt x="1971" y="5113"/>
                  <a:pt x="1087" y="4191"/>
                  <a:pt x="1110" y="3081"/>
                </a:cubicBezTo>
                <a:cubicBezTo>
                  <a:pt x="1133" y="1971"/>
                  <a:pt x="2055" y="1087"/>
                  <a:pt x="3165" y="1110"/>
                </a:cubicBezTo>
                <a:cubicBezTo>
                  <a:pt x="4275" y="1133"/>
                  <a:pt x="5159" y="2055"/>
                  <a:pt x="5136" y="3165"/>
                </a:cubicBezTo>
                <a:cubicBezTo>
                  <a:pt x="5113" y="4275"/>
                  <a:pt x="4191" y="5160"/>
                  <a:pt x="3081" y="5136"/>
                </a:cubicBezTo>
                <a:close/>
                <a:moveTo>
                  <a:pt x="6224" y="3429"/>
                </a:moveTo>
                <a:cubicBezTo>
                  <a:pt x="6246" y="3204"/>
                  <a:pt x="6244" y="2978"/>
                  <a:pt x="6217" y="2752"/>
                </a:cubicBezTo>
                <a:lnTo>
                  <a:pt x="5692" y="2626"/>
                </a:lnTo>
                <a:cubicBezTo>
                  <a:pt x="5665" y="2489"/>
                  <a:pt x="5626" y="2351"/>
                  <a:pt x="5576" y="2217"/>
                </a:cubicBezTo>
                <a:lnTo>
                  <a:pt x="5961" y="1837"/>
                </a:lnTo>
                <a:cubicBezTo>
                  <a:pt x="5915" y="1735"/>
                  <a:pt x="5863" y="1634"/>
                  <a:pt x="5804" y="1536"/>
                </a:cubicBezTo>
                <a:cubicBezTo>
                  <a:pt x="5747" y="1438"/>
                  <a:pt x="5684" y="1344"/>
                  <a:pt x="5616" y="1254"/>
                </a:cubicBezTo>
                <a:lnTo>
                  <a:pt x="5098" y="1409"/>
                </a:lnTo>
                <a:cubicBezTo>
                  <a:pt x="5004" y="1301"/>
                  <a:pt x="4903" y="1201"/>
                  <a:pt x="4795" y="1111"/>
                </a:cubicBezTo>
                <a:lnTo>
                  <a:pt x="4938" y="590"/>
                </a:lnTo>
                <a:cubicBezTo>
                  <a:pt x="4753" y="458"/>
                  <a:pt x="4555" y="347"/>
                  <a:pt x="4348" y="258"/>
                </a:cubicBezTo>
                <a:lnTo>
                  <a:pt x="3976" y="651"/>
                </a:lnTo>
                <a:cubicBezTo>
                  <a:pt x="3842" y="605"/>
                  <a:pt x="3704" y="570"/>
                  <a:pt x="3565" y="545"/>
                </a:cubicBezTo>
                <a:lnTo>
                  <a:pt x="3428" y="22"/>
                </a:lnTo>
                <a:cubicBezTo>
                  <a:pt x="3204" y="0"/>
                  <a:pt x="2977" y="2"/>
                  <a:pt x="2752" y="30"/>
                </a:cubicBezTo>
                <a:lnTo>
                  <a:pt x="2625" y="555"/>
                </a:lnTo>
                <a:cubicBezTo>
                  <a:pt x="2487" y="581"/>
                  <a:pt x="2351" y="620"/>
                  <a:pt x="2217" y="670"/>
                </a:cubicBezTo>
                <a:lnTo>
                  <a:pt x="1837" y="286"/>
                </a:lnTo>
                <a:cubicBezTo>
                  <a:pt x="1735" y="331"/>
                  <a:pt x="1634" y="383"/>
                  <a:pt x="1536" y="442"/>
                </a:cubicBezTo>
                <a:cubicBezTo>
                  <a:pt x="1437" y="500"/>
                  <a:pt x="1344" y="563"/>
                  <a:pt x="1254" y="629"/>
                </a:cubicBezTo>
                <a:lnTo>
                  <a:pt x="1408" y="1148"/>
                </a:lnTo>
                <a:cubicBezTo>
                  <a:pt x="1300" y="1243"/>
                  <a:pt x="1200" y="1344"/>
                  <a:pt x="1110" y="1452"/>
                </a:cubicBezTo>
                <a:lnTo>
                  <a:pt x="590" y="1309"/>
                </a:lnTo>
                <a:cubicBezTo>
                  <a:pt x="457" y="1494"/>
                  <a:pt x="346" y="1691"/>
                  <a:pt x="257" y="1898"/>
                </a:cubicBezTo>
                <a:lnTo>
                  <a:pt x="650" y="2270"/>
                </a:lnTo>
                <a:cubicBezTo>
                  <a:pt x="604" y="2404"/>
                  <a:pt x="570" y="2542"/>
                  <a:pt x="545" y="2681"/>
                </a:cubicBezTo>
                <a:lnTo>
                  <a:pt x="22" y="2819"/>
                </a:lnTo>
                <a:cubicBezTo>
                  <a:pt x="0" y="3043"/>
                  <a:pt x="2" y="3269"/>
                  <a:pt x="29" y="3495"/>
                </a:cubicBezTo>
                <a:lnTo>
                  <a:pt x="555" y="3620"/>
                </a:lnTo>
                <a:cubicBezTo>
                  <a:pt x="581" y="3759"/>
                  <a:pt x="620" y="3895"/>
                  <a:pt x="669" y="4030"/>
                </a:cubicBezTo>
                <a:lnTo>
                  <a:pt x="285" y="4410"/>
                </a:lnTo>
                <a:cubicBezTo>
                  <a:pt x="331" y="4512"/>
                  <a:pt x="382" y="4612"/>
                  <a:pt x="441" y="4710"/>
                </a:cubicBezTo>
                <a:cubicBezTo>
                  <a:pt x="499" y="4809"/>
                  <a:pt x="562" y="4903"/>
                  <a:pt x="629" y="4992"/>
                </a:cubicBezTo>
                <a:lnTo>
                  <a:pt x="1148" y="4838"/>
                </a:lnTo>
                <a:cubicBezTo>
                  <a:pt x="1242" y="4946"/>
                  <a:pt x="1344" y="5046"/>
                  <a:pt x="1451" y="5136"/>
                </a:cubicBezTo>
                <a:lnTo>
                  <a:pt x="1308" y="5657"/>
                </a:lnTo>
                <a:cubicBezTo>
                  <a:pt x="1494" y="5789"/>
                  <a:pt x="1691" y="5900"/>
                  <a:pt x="1897" y="5988"/>
                </a:cubicBezTo>
                <a:lnTo>
                  <a:pt x="2270" y="5596"/>
                </a:lnTo>
                <a:cubicBezTo>
                  <a:pt x="2404" y="5642"/>
                  <a:pt x="2540" y="5677"/>
                  <a:pt x="2681" y="5701"/>
                </a:cubicBezTo>
                <a:lnTo>
                  <a:pt x="2818" y="6225"/>
                </a:lnTo>
                <a:cubicBezTo>
                  <a:pt x="3042" y="6246"/>
                  <a:pt x="3269" y="6245"/>
                  <a:pt x="3495" y="6218"/>
                </a:cubicBezTo>
                <a:lnTo>
                  <a:pt x="3620" y="5692"/>
                </a:lnTo>
                <a:cubicBezTo>
                  <a:pt x="3758" y="5665"/>
                  <a:pt x="3894" y="5627"/>
                  <a:pt x="4029" y="5577"/>
                </a:cubicBezTo>
                <a:lnTo>
                  <a:pt x="4410" y="5961"/>
                </a:lnTo>
                <a:cubicBezTo>
                  <a:pt x="4511" y="5916"/>
                  <a:pt x="4612" y="5864"/>
                  <a:pt x="4710" y="5805"/>
                </a:cubicBezTo>
                <a:cubicBezTo>
                  <a:pt x="4808" y="5747"/>
                  <a:pt x="4902" y="5684"/>
                  <a:pt x="4992" y="5617"/>
                </a:cubicBezTo>
                <a:lnTo>
                  <a:pt x="4837" y="5099"/>
                </a:lnTo>
                <a:cubicBezTo>
                  <a:pt x="4946" y="5005"/>
                  <a:pt x="5045" y="4903"/>
                  <a:pt x="5135" y="4795"/>
                </a:cubicBezTo>
                <a:lnTo>
                  <a:pt x="5656" y="4938"/>
                </a:lnTo>
                <a:cubicBezTo>
                  <a:pt x="5789" y="4753"/>
                  <a:pt x="5900" y="4555"/>
                  <a:pt x="5988" y="4349"/>
                </a:cubicBezTo>
                <a:lnTo>
                  <a:pt x="5595" y="3976"/>
                </a:lnTo>
                <a:cubicBezTo>
                  <a:pt x="5641" y="3843"/>
                  <a:pt x="5677" y="3706"/>
                  <a:pt x="5701" y="3566"/>
                </a:cubicBezTo>
                <a:lnTo>
                  <a:pt x="6224" y="342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5D995384-8AEB-46A6-A7DB-28170E9DE2AA}"/>
              </a:ext>
            </a:extLst>
          </p:cNvPr>
          <p:cNvSpPr/>
          <p:nvPr/>
        </p:nvSpPr>
        <p:spPr>
          <a:xfrm>
            <a:off x="4634292" y="3649703"/>
            <a:ext cx="987152" cy="987152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1" name="Freeform 6">
            <a:extLst>
              <a:ext uri="{FF2B5EF4-FFF2-40B4-BE49-F238E27FC236}">
                <a16:creationId xmlns:a16="http://schemas.microsoft.com/office/drawing/2014/main" id="{1CCB7F6E-6F82-4D52-B98D-4B1849E19B68}"/>
              </a:ext>
            </a:extLst>
          </p:cNvPr>
          <p:cNvSpPr>
            <a:spLocks noEditPoints="1"/>
          </p:cNvSpPr>
          <p:nvPr/>
        </p:nvSpPr>
        <p:spPr bwMode="auto">
          <a:xfrm>
            <a:off x="3251922" y="2294890"/>
            <a:ext cx="1519093" cy="1518293"/>
          </a:xfrm>
          <a:custGeom>
            <a:avLst/>
            <a:gdLst>
              <a:gd name="T0" fmla="*/ 4109 w 8218"/>
              <a:gd name="T1" fmla="*/ 6534 h 8219"/>
              <a:gd name="T2" fmla="*/ 1684 w 8218"/>
              <a:gd name="T3" fmla="*/ 4109 h 8219"/>
              <a:gd name="T4" fmla="*/ 4109 w 8218"/>
              <a:gd name="T5" fmla="*/ 1684 h 8219"/>
              <a:gd name="T6" fmla="*/ 6534 w 8218"/>
              <a:gd name="T7" fmla="*/ 4109 h 8219"/>
              <a:gd name="T8" fmla="*/ 4109 w 8218"/>
              <a:gd name="T9" fmla="*/ 6534 h 8219"/>
              <a:gd name="T10" fmla="*/ 8017 w 8218"/>
              <a:gd name="T11" fmla="*/ 5432 h 8219"/>
              <a:gd name="T12" fmla="*/ 8218 w 8218"/>
              <a:gd name="T13" fmla="*/ 4462 h 8219"/>
              <a:gd name="T14" fmla="*/ 7550 w 8218"/>
              <a:gd name="T15" fmla="*/ 4138 h 8219"/>
              <a:gd name="T16" fmla="*/ 7537 w 8218"/>
              <a:gd name="T17" fmla="*/ 3811 h 8219"/>
              <a:gd name="T18" fmla="*/ 7525 w 8218"/>
              <a:gd name="T19" fmla="*/ 3698 h 8219"/>
              <a:gd name="T20" fmla="*/ 8154 w 8218"/>
              <a:gd name="T21" fmla="*/ 3300 h 8219"/>
              <a:gd name="T22" fmla="*/ 7846 w 8218"/>
              <a:gd name="T23" fmla="*/ 2360 h 8219"/>
              <a:gd name="T24" fmla="*/ 7103 w 8218"/>
              <a:gd name="T25" fmla="*/ 2414 h 8219"/>
              <a:gd name="T26" fmla="*/ 6862 w 8218"/>
              <a:gd name="T27" fmla="*/ 2044 h 8219"/>
              <a:gd name="T28" fmla="*/ 7207 w 8218"/>
              <a:gd name="T29" fmla="*/ 1387 h 8219"/>
              <a:gd name="T30" fmla="*/ 6470 w 8218"/>
              <a:gd name="T31" fmla="*/ 727 h 8219"/>
              <a:gd name="T32" fmla="*/ 5854 w 8218"/>
              <a:gd name="T33" fmla="*/ 1144 h 8219"/>
              <a:gd name="T34" fmla="*/ 5460 w 8218"/>
              <a:gd name="T35" fmla="*/ 944 h 8219"/>
              <a:gd name="T36" fmla="*/ 5431 w 8218"/>
              <a:gd name="T37" fmla="*/ 202 h 8219"/>
              <a:gd name="T38" fmla="*/ 4462 w 8218"/>
              <a:gd name="T39" fmla="*/ 0 h 8219"/>
              <a:gd name="T40" fmla="*/ 4138 w 8218"/>
              <a:gd name="T41" fmla="*/ 669 h 8219"/>
              <a:gd name="T42" fmla="*/ 3811 w 8218"/>
              <a:gd name="T43" fmla="*/ 682 h 8219"/>
              <a:gd name="T44" fmla="*/ 3698 w 8218"/>
              <a:gd name="T45" fmla="*/ 694 h 8219"/>
              <a:gd name="T46" fmla="*/ 3301 w 8218"/>
              <a:gd name="T47" fmla="*/ 64 h 8219"/>
              <a:gd name="T48" fmla="*/ 2360 w 8218"/>
              <a:gd name="T49" fmla="*/ 373 h 8219"/>
              <a:gd name="T50" fmla="*/ 2414 w 8218"/>
              <a:gd name="T51" fmla="*/ 1115 h 8219"/>
              <a:gd name="T52" fmla="*/ 2045 w 8218"/>
              <a:gd name="T53" fmla="*/ 1357 h 8219"/>
              <a:gd name="T54" fmla="*/ 1386 w 8218"/>
              <a:gd name="T55" fmla="*/ 1011 h 8219"/>
              <a:gd name="T56" fmla="*/ 727 w 8218"/>
              <a:gd name="T57" fmla="*/ 1749 h 8219"/>
              <a:gd name="T58" fmla="*/ 1145 w 8218"/>
              <a:gd name="T59" fmla="*/ 2365 h 8219"/>
              <a:gd name="T60" fmla="*/ 944 w 8218"/>
              <a:gd name="T61" fmla="*/ 2758 h 8219"/>
              <a:gd name="T62" fmla="*/ 202 w 8218"/>
              <a:gd name="T63" fmla="*/ 2787 h 8219"/>
              <a:gd name="T64" fmla="*/ 0 w 8218"/>
              <a:gd name="T65" fmla="*/ 3757 h 8219"/>
              <a:gd name="T66" fmla="*/ 669 w 8218"/>
              <a:gd name="T67" fmla="*/ 4081 h 8219"/>
              <a:gd name="T68" fmla="*/ 681 w 8218"/>
              <a:gd name="T69" fmla="*/ 4408 h 8219"/>
              <a:gd name="T70" fmla="*/ 694 w 8218"/>
              <a:gd name="T71" fmla="*/ 4521 h 8219"/>
              <a:gd name="T72" fmla="*/ 65 w 8218"/>
              <a:gd name="T73" fmla="*/ 4918 h 8219"/>
              <a:gd name="T74" fmla="*/ 373 w 8218"/>
              <a:gd name="T75" fmla="*/ 5859 h 8219"/>
              <a:gd name="T76" fmla="*/ 1115 w 8218"/>
              <a:gd name="T77" fmla="*/ 5805 h 8219"/>
              <a:gd name="T78" fmla="*/ 1357 w 8218"/>
              <a:gd name="T79" fmla="*/ 6174 h 8219"/>
              <a:gd name="T80" fmla="*/ 1011 w 8218"/>
              <a:gd name="T81" fmla="*/ 6832 h 8219"/>
              <a:gd name="T82" fmla="*/ 1749 w 8218"/>
              <a:gd name="T83" fmla="*/ 7492 h 8219"/>
              <a:gd name="T84" fmla="*/ 2365 w 8218"/>
              <a:gd name="T85" fmla="*/ 7074 h 8219"/>
              <a:gd name="T86" fmla="*/ 2758 w 8218"/>
              <a:gd name="T87" fmla="*/ 7274 h 8219"/>
              <a:gd name="T88" fmla="*/ 2787 w 8218"/>
              <a:gd name="T89" fmla="*/ 8017 h 8219"/>
              <a:gd name="T90" fmla="*/ 3756 w 8218"/>
              <a:gd name="T91" fmla="*/ 8219 h 8219"/>
              <a:gd name="T92" fmla="*/ 4081 w 8218"/>
              <a:gd name="T93" fmla="*/ 7550 h 8219"/>
              <a:gd name="T94" fmla="*/ 4408 w 8218"/>
              <a:gd name="T95" fmla="*/ 7537 h 8219"/>
              <a:gd name="T96" fmla="*/ 4520 w 8218"/>
              <a:gd name="T97" fmla="*/ 7524 h 8219"/>
              <a:gd name="T98" fmla="*/ 4917 w 8218"/>
              <a:gd name="T99" fmla="*/ 8155 h 8219"/>
              <a:gd name="T100" fmla="*/ 5859 w 8218"/>
              <a:gd name="T101" fmla="*/ 7847 h 8219"/>
              <a:gd name="T102" fmla="*/ 5805 w 8218"/>
              <a:gd name="T103" fmla="*/ 7104 h 8219"/>
              <a:gd name="T104" fmla="*/ 6174 w 8218"/>
              <a:gd name="T105" fmla="*/ 6862 h 8219"/>
              <a:gd name="T106" fmla="*/ 6832 w 8218"/>
              <a:gd name="T107" fmla="*/ 7208 h 8219"/>
              <a:gd name="T108" fmla="*/ 7492 w 8218"/>
              <a:gd name="T109" fmla="*/ 6470 h 8219"/>
              <a:gd name="T110" fmla="*/ 7075 w 8218"/>
              <a:gd name="T111" fmla="*/ 5854 h 8219"/>
              <a:gd name="T112" fmla="*/ 7274 w 8218"/>
              <a:gd name="T113" fmla="*/ 5461 h 8219"/>
              <a:gd name="T114" fmla="*/ 8017 w 8218"/>
              <a:gd name="T115" fmla="*/ 5432 h 8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218" h="8219">
                <a:moveTo>
                  <a:pt x="4109" y="6534"/>
                </a:moveTo>
                <a:cubicBezTo>
                  <a:pt x="2772" y="6534"/>
                  <a:pt x="1684" y="5447"/>
                  <a:pt x="1684" y="4109"/>
                </a:cubicBezTo>
                <a:cubicBezTo>
                  <a:pt x="1684" y="2772"/>
                  <a:pt x="2772" y="1684"/>
                  <a:pt x="4109" y="1684"/>
                </a:cubicBezTo>
                <a:cubicBezTo>
                  <a:pt x="5446" y="1684"/>
                  <a:pt x="6534" y="2772"/>
                  <a:pt x="6534" y="4109"/>
                </a:cubicBezTo>
                <a:cubicBezTo>
                  <a:pt x="6534" y="5447"/>
                  <a:pt x="5446" y="6534"/>
                  <a:pt x="4109" y="6534"/>
                </a:cubicBezTo>
                <a:close/>
                <a:moveTo>
                  <a:pt x="8017" y="5432"/>
                </a:moveTo>
                <a:cubicBezTo>
                  <a:pt x="8122" y="5122"/>
                  <a:pt x="8190" y="4797"/>
                  <a:pt x="8218" y="4462"/>
                </a:cubicBezTo>
                <a:lnTo>
                  <a:pt x="7550" y="4138"/>
                </a:lnTo>
                <a:cubicBezTo>
                  <a:pt x="7551" y="4030"/>
                  <a:pt x="7547" y="3921"/>
                  <a:pt x="7537" y="3811"/>
                </a:cubicBezTo>
                <a:cubicBezTo>
                  <a:pt x="7534" y="3773"/>
                  <a:pt x="7529" y="3736"/>
                  <a:pt x="7525" y="3698"/>
                </a:cubicBezTo>
                <a:lnTo>
                  <a:pt x="8154" y="3300"/>
                </a:lnTo>
                <a:cubicBezTo>
                  <a:pt x="8088" y="2970"/>
                  <a:pt x="7984" y="2655"/>
                  <a:pt x="7846" y="2360"/>
                </a:cubicBezTo>
                <a:lnTo>
                  <a:pt x="7103" y="2414"/>
                </a:lnTo>
                <a:cubicBezTo>
                  <a:pt x="7031" y="2285"/>
                  <a:pt x="6950" y="2162"/>
                  <a:pt x="6862" y="2044"/>
                </a:cubicBezTo>
                <a:lnTo>
                  <a:pt x="7207" y="1387"/>
                </a:lnTo>
                <a:cubicBezTo>
                  <a:pt x="6989" y="1138"/>
                  <a:pt x="6741" y="917"/>
                  <a:pt x="6470" y="727"/>
                </a:cubicBezTo>
                <a:lnTo>
                  <a:pt x="5854" y="1144"/>
                </a:lnTo>
                <a:cubicBezTo>
                  <a:pt x="5728" y="1070"/>
                  <a:pt x="5596" y="1003"/>
                  <a:pt x="5460" y="944"/>
                </a:cubicBezTo>
                <a:lnTo>
                  <a:pt x="5431" y="202"/>
                </a:lnTo>
                <a:cubicBezTo>
                  <a:pt x="5122" y="97"/>
                  <a:pt x="4796" y="28"/>
                  <a:pt x="4462" y="0"/>
                </a:cubicBezTo>
                <a:lnTo>
                  <a:pt x="4138" y="669"/>
                </a:lnTo>
                <a:cubicBezTo>
                  <a:pt x="4030" y="668"/>
                  <a:pt x="3921" y="672"/>
                  <a:pt x="3811" y="682"/>
                </a:cubicBezTo>
                <a:cubicBezTo>
                  <a:pt x="3772" y="685"/>
                  <a:pt x="3735" y="690"/>
                  <a:pt x="3698" y="694"/>
                </a:cubicBezTo>
                <a:lnTo>
                  <a:pt x="3301" y="64"/>
                </a:lnTo>
                <a:cubicBezTo>
                  <a:pt x="2970" y="130"/>
                  <a:pt x="2655" y="234"/>
                  <a:pt x="2360" y="373"/>
                </a:cubicBezTo>
                <a:lnTo>
                  <a:pt x="2414" y="1115"/>
                </a:lnTo>
                <a:cubicBezTo>
                  <a:pt x="2285" y="1188"/>
                  <a:pt x="2161" y="1269"/>
                  <a:pt x="2045" y="1357"/>
                </a:cubicBezTo>
                <a:lnTo>
                  <a:pt x="1386" y="1011"/>
                </a:lnTo>
                <a:cubicBezTo>
                  <a:pt x="1138" y="1230"/>
                  <a:pt x="916" y="1478"/>
                  <a:pt x="727" y="1749"/>
                </a:cubicBezTo>
                <a:lnTo>
                  <a:pt x="1145" y="2365"/>
                </a:lnTo>
                <a:cubicBezTo>
                  <a:pt x="1070" y="2491"/>
                  <a:pt x="1002" y="2623"/>
                  <a:pt x="944" y="2758"/>
                </a:cubicBezTo>
                <a:lnTo>
                  <a:pt x="202" y="2787"/>
                </a:lnTo>
                <a:cubicBezTo>
                  <a:pt x="96" y="3097"/>
                  <a:pt x="28" y="3422"/>
                  <a:pt x="0" y="3757"/>
                </a:cubicBezTo>
                <a:lnTo>
                  <a:pt x="669" y="4081"/>
                </a:lnTo>
                <a:cubicBezTo>
                  <a:pt x="668" y="4189"/>
                  <a:pt x="672" y="4298"/>
                  <a:pt x="681" y="4408"/>
                </a:cubicBezTo>
                <a:cubicBezTo>
                  <a:pt x="685" y="4446"/>
                  <a:pt x="689" y="4483"/>
                  <a:pt x="694" y="4521"/>
                </a:cubicBezTo>
                <a:lnTo>
                  <a:pt x="65" y="4918"/>
                </a:lnTo>
                <a:cubicBezTo>
                  <a:pt x="131" y="5248"/>
                  <a:pt x="234" y="5564"/>
                  <a:pt x="373" y="5859"/>
                </a:cubicBezTo>
                <a:lnTo>
                  <a:pt x="1115" y="5805"/>
                </a:lnTo>
                <a:cubicBezTo>
                  <a:pt x="1188" y="5933"/>
                  <a:pt x="1269" y="6057"/>
                  <a:pt x="1357" y="6174"/>
                </a:cubicBezTo>
                <a:lnTo>
                  <a:pt x="1011" y="6832"/>
                </a:lnTo>
                <a:cubicBezTo>
                  <a:pt x="1229" y="7081"/>
                  <a:pt x="1478" y="7302"/>
                  <a:pt x="1749" y="7492"/>
                </a:cubicBezTo>
                <a:lnTo>
                  <a:pt x="2365" y="7074"/>
                </a:lnTo>
                <a:cubicBezTo>
                  <a:pt x="2491" y="7149"/>
                  <a:pt x="2622" y="7216"/>
                  <a:pt x="2758" y="7274"/>
                </a:cubicBezTo>
                <a:lnTo>
                  <a:pt x="2787" y="8017"/>
                </a:lnTo>
                <a:cubicBezTo>
                  <a:pt x="3097" y="8122"/>
                  <a:pt x="3421" y="8191"/>
                  <a:pt x="3756" y="8219"/>
                </a:cubicBezTo>
                <a:lnTo>
                  <a:pt x="4081" y="7550"/>
                </a:lnTo>
                <a:cubicBezTo>
                  <a:pt x="4189" y="7551"/>
                  <a:pt x="4298" y="7547"/>
                  <a:pt x="4408" y="7537"/>
                </a:cubicBezTo>
                <a:cubicBezTo>
                  <a:pt x="4446" y="7534"/>
                  <a:pt x="4483" y="7529"/>
                  <a:pt x="4520" y="7524"/>
                </a:cubicBezTo>
                <a:lnTo>
                  <a:pt x="4917" y="8155"/>
                </a:lnTo>
                <a:cubicBezTo>
                  <a:pt x="5249" y="8089"/>
                  <a:pt x="5564" y="7985"/>
                  <a:pt x="5859" y="7847"/>
                </a:cubicBezTo>
                <a:lnTo>
                  <a:pt x="5805" y="7104"/>
                </a:lnTo>
                <a:cubicBezTo>
                  <a:pt x="5933" y="7030"/>
                  <a:pt x="6057" y="6950"/>
                  <a:pt x="6174" y="6862"/>
                </a:cubicBezTo>
                <a:lnTo>
                  <a:pt x="6832" y="7208"/>
                </a:lnTo>
                <a:cubicBezTo>
                  <a:pt x="7080" y="6989"/>
                  <a:pt x="7302" y="6741"/>
                  <a:pt x="7492" y="6470"/>
                </a:cubicBezTo>
                <a:lnTo>
                  <a:pt x="7075" y="5854"/>
                </a:lnTo>
                <a:cubicBezTo>
                  <a:pt x="7149" y="5728"/>
                  <a:pt x="7216" y="5596"/>
                  <a:pt x="7274" y="5461"/>
                </a:cubicBezTo>
                <a:lnTo>
                  <a:pt x="8017" y="5432"/>
                </a:ln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11D6F1A-B587-4F5C-AD9D-69D0F9602F16}"/>
              </a:ext>
            </a:extLst>
          </p:cNvPr>
          <p:cNvSpPr/>
          <p:nvPr/>
        </p:nvSpPr>
        <p:spPr>
          <a:xfrm>
            <a:off x="3517865" y="2573089"/>
            <a:ext cx="987207" cy="987206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33" name="Graphic 32" descr="Puzzle">
            <a:extLst>
              <a:ext uri="{FF2B5EF4-FFF2-40B4-BE49-F238E27FC236}">
                <a16:creationId xmlns:a16="http://schemas.microsoft.com/office/drawing/2014/main" id="{82F8B1BE-F751-458F-9DCA-0AA0709CC4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94626" y="2649849"/>
            <a:ext cx="833683" cy="833683"/>
          </a:xfrm>
          <a:prstGeom prst="rect">
            <a:avLst/>
          </a:prstGeom>
        </p:spPr>
      </p:pic>
      <p:sp>
        <p:nvSpPr>
          <p:cNvPr id="38" name="Freeform 9">
            <a:extLst>
              <a:ext uri="{FF2B5EF4-FFF2-40B4-BE49-F238E27FC236}">
                <a16:creationId xmlns:a16="http://schemas.microsoft.com/office/drawing/2014/main" id="{88E4190C-9B60-494F-9864-80100C9EAA7B}"/>
              </a:ext>
            </a:extLst>
          </p:cNvPr>
          <p:cNvSpPr>
            <a:spLocks noEditPoints="1"/>
          </p:cNvSpPr>
          <p:nvPr/>
        </p:nvSpPr>
        <p:spPr bwMode="auto">
          <a:xfrm>
            <a:off x="4383362" y="1205948"/>
            <a:ext cx="1517688" cy="1517688"/>
          </a:xfrm>
          <a:custGeom>
            <a:avLst/>
            <a:gdLst>
              <a:gd name="T0" fmla="*/ 3081 w 6246"/>
              <a:gd name="T1" fmla="*/ 5136 h 6246"/>
              <a:gd name="T2" fmla="*/ 1110 w 6246"/>
              <a:gd name="T3" fmla="*/ 3081 h 6246"/>
              <a:gd name="T4" fmla="*/ 3165 w 6246"/>
              <a:gd name="T5" fmla="*/ 1110 h 6246"/>
              <a:gd name="T6" fmla="*/ 5136 w 6246"/>
              <a:gd name="T7" fmla="*/ 3165 h 6246"/>
              <a:gd name="T8" fmla="*/ 3081 w 6246"/>
              <a:gd name="T9" fmla="*/ 5136 h 6246"/>
              <a:gd name="T10" fmla="*/ 6224 w 6246"/>
              <a:gd name="T11" fmla="*/ 3429 h 6246"/>
              <a:gd name="T12" fmla="*/ 6217 w 6246"/>
              <a:gd name="T13" fmla="*/ 2752 h 6246"/>
              <a:gd name="T14" fmla="*/ 5692 w 6246"/>
              <a:gd name="T15" fmla="*/ 2626 h 6246"/>
              <a:gd name="T16" fmla="*/ 5576 w 6246"/>
              <a:gd name="T17" fmla="*/ 2217 h 6246"/>
              <a:gd name="T18" fmla="*/ 5961 w 6246"/>
              <a:gd name="T19" fmla="*/ 1837 h 6246"/>
              <a:gd name="T20" fmla="*/ 5804 w 6246"/>
              <a:gd name="T21" fmla="*/ 1536 h 6246"/>
              <a:gd name="T22" fmla="*/ 5616 w 6246"/>
              <a:gd name="T23" fmla="*/ 1254 h 6246"/>
              <a:gd name="T24" fmla="*/ 5098 w 6246"/>
              <a:gd name="T25" fmla="*/ 1409 h 6246"/>
              <a:gd name="T26" fmla="*/ 4795 w 6246"/>
              <a:gd name="T27" fmla="*/ 1111 h 6246"/>
              <a:gd name="T28" fmla="*/ 4938 w 6246"/>
              <a:gd name="T29" fmla="*/ 590 h 6246"/>
              <a:gd name="T30" fmla="*/ 4348 w 6246"/>
              <a:gd name="T31" fmla="*/ 258 h 6246"/>
              <a:gd name="T32" fmla="*/ 3976 w 6246"/>
              <a:gd name="T33" fmla="*/ 651 h 6246"/>
              <a:gd name="T34" fmla="*/ 3565 w 6246"/>
              <a:gd name="T35" fmla="*/ 545 h 6246"/>
              <a:gd name="T36" fmla="*/ 3428 w 6246"/>
              <a:gd name="T37" fmla="*/ 22 h 6246"/>
              <a:gd name="T38" fmla="*/ 2752 w 6246"/>
              <a:gd name="T39" fmla="*/ 30 h 6246"/>
              <a:gd name="T40" fmla="*/ 2625 w 6246"/>
              <a:gd name="T41" fmla="*/ 555 h 6246"/>
              <a:gd name="T42" fmla="*/ 2217 w 6246"/>
              <a:gd name="T43" fmla="*/ 670 h 6246"/>
              <a:gd name="T44" fmla="*/ 1837 w 6246"/>
              <a:gd name="T45" fmla="*/ 286 h 6246"/>
              <a:gd name="T46" fmla="*/ 1536 w 6246"/>
              <a:gd name="T47" fmla="*/ 442 h 6246"/>
              <a:gd name="T48" fmla="*/ 1254 w 6246"/>
              <a:gd name="T49" fmla="*/ 629 h 6246"/>
              <a:gd name="T50" fmla="*/ 1408 w 6246"/>
              <a:gd name="T51" fmla="*/ 1148 h 6246"/>
              <a:gd name="T52" fmla="*/ 1110 w 6246"/>
              <a:gd name="T53" fmla="*/ 1452 h 6246"/>
              <a:gd name="T54" fmla="*/ 590 w 6246"/>
              <a:gd name="T55" fmla="*/ 1309 h 6246"/>
              <a:gd name="T56" fmla="*/ 257 w 6246"/>
              <a:gd name="T57" fmla="*/ 1898 h 6246"/>
              <a:gd name="T58" fmla="*/ 650 w 6246"/>
              <a:gd name="T59" fmla="*/ 2270 h 6246"/>
              <a:gd name="T60" fmla="*/ 545 w 6246"/>
              <a:gd name="T61" fmla="*/ 2681 h 6246"/>
              <a:gd name="T62" fmla="*/ 22 w 6246"/>
              <a:gd name="T63" fmla="*/ 2819 h 6246"/>
              <a:gd name="T64" fmla="*/ 29 w 6246"/>
              <a:gd name="T65" fmla="*/ 3495 h 6246"/>
              <a:gd name="T66" fmla="*/ 555 w 6246"/>
              <a:gd name="T67" fmla="*/ 3620 h 6246"/>
              <a:gd name="T68" fmla="*/ 669 w 6246"/>
              <a:gd name="T69" fmla="*/ 4030 h 6246"/>
              <a:gd name="T70" fmla="*/ 285 w 6246"/>
              <a:gd name="T71" fmla="*/ 4410 h 6246"/>
              <a:gd name="T72" fmla="*/ 441 w 6246"/>
              <a:gd name="T73" fmla="*/ 4710 h 6246"/>
              <a:gd name="T74" fmla="*/ 629 w 6246"/>
              <a:gd name="T75" fmla="*/ 4992 h 6246"/>
              <a:gd name="T76" fmla="*/ 1148 w 6246"/>
              <a:gd name="T77" fmla="*/ 4838 h 6246"/>
              <a:gd name="T78" fmla="*/ 1451 w 6246"/>
              <a:gd name="T79" fmla="*/ 5136 h 6246"/>
              <a:gd name="T80" fmla="*/ 1308 w 6246"/>
              <a:gd name="T81" fmla="*/ 5657 h 6246"/>
              <a:gd name="T82" fmla="*/ 1897 w 6246"/>
              <a:gd name="T83" fmla="*/ 5988 h 6246"/>
              <a:gd name="T84" fmla="*/ 2270 w 6246"/>
              <a:gd name="T85" fmla="*/ 5596 h 6246"/>
              <a:gd name="T86" fmla="*/ 2681 w 6246"/>
              <a:gd name="T87" fmla="*/ 5701 h 6246"/>
              <a:gd name="T88" fmla="*/ 2818 w 6246"/>
              <a:gd name="T89" fmla="*/ 6225 h 6246"/>
              <a:gd name="T90" fmla="*/ 3495 w 6246"/>
              <a:gd name="T91" fmla="*/ 6218 h 6246"/>
              <a:gd name="T92" fmla="*/ 3620 w 6246"/>
              <a:gd name="T93" fmla="*/ 5692 h 6246"/>
              <a:gd name="T94" fmla="*/ 4029 w 6246"/>
              <a:gd name="T95" fmla="*/ 5577 h 6246"/>
              <a:gd name="T96" fmla="*/ 4410 w 6246"/>
              <a:gd name="T97" fmla="*/ 5961 h 6246"/>
              <a:gd name="T98" fmla="*/ 4710 w 6246"/>
              <a:gd name="T99" fmla="*/ 5805 h 6246"/>
              <a:gd name="T100" fmla="*/ 4992 w 6246"/>
              <a:gd name="T101" fmla="*/ 5617 h 6246"/>
              <a:gd name="T102" fmla="*/ 4837 w 6246"/>
              <a:gd name="T103" fmla="*/ 5099 h 6246"/>
              <a:gd name="T104" fmla="*/ 5135 w 6246"/>
              <a:gd name="T105" fmla="*/ 4795 h 6246"/>
              <a:gd name="T106" fmla="*/ 5656 w 6246"/>
              <a:gd name="T107" fmla="*/ 4938 h 6246"/>
              <a:gd name="T108" fmla="*/ 5988 w 6246"/>
              <a:gd name="T109" fmla="*/ 4349 h 6246"/>
              <a:gd name="T110" fmla="*/ 5595 w 6246"/>
              <a:gd name="T111" fmla="*/ 3976 h 6246"/>
              <a:gd name="T112" fmla="*/ 5701 w 6246"/>
              <a:gd name="T113" fmla="*/ 3566 h 6246"/>
              <a:gd name="T114" fmla="*/ 6224 w 6246"/>
              <a:gd name="T115" fmla="*/ 3429 h 6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246" h="6246">
                <a:moveTo>
                  <a:pt x="3081" y="5136"/>
                </a:moveTo>
                <a:cubicBezTo>
                  <a:pt x="1971" y="5113"/>
                  <a:pt x="1087" y="4191"/>
                  <a:pt x="1110" y="3081"/>
                </a:cubicBezTo>
                <a:cubicBezTo>
                  <a:pt x="1133" y="1971"/>
                  <a:pt x="2055" y="1087"/>
                  <a:pt x="3165" y="1110"/>
                </a:cubicBezTo>
                <a:cubicBezTo>
                  <a:pt x="4275" y="1133"/>
                  <a:pt x="5159" y="2055"/>
                  <a:pt x="5136" y="3165"/>
                </a:cubicBezTo>
                <a:cubicBezTo>
                  <a:pt x="5113" y="4275"/>
                  <a:pt x="4191" y="5160"/>
                  <a:pt x="3081" y="5136"/>
                </a:cubicBezTo>
                <a:close/>
                <a:moveTo>
                  <a:pt x="6224" y="3429"/>
                </a:moveTo>
                <a:cubicBezTo>
                  <a:pt x="6246" y="3204"/>
                  <a:pt x="6244" y="2978"/>
                  <a:pt x="6217" y="2752"/>
                </a:cubicBezTo>
                <a:lnTo>
                  <a:pt x="5692" y="2626"/>
                </a:lnTo>
                <a:cubicBezTo>
                  <a:pt x="5665" y="2489"/>
                  <a:pt x="5626" y="2351"/>
                  <a:pt x="5576" y="2217"/>
                </a:cubicBezTo>
                <a:lnTo>
                  <a:pt x="5961" y="1837"/>
                </a:lnTo>
                <a:cubicBezTo>
                  <a:pt x="5915" y="1735"/>
                  <a:pt x="5863" y="1634"/>
                  <a:pt x="5804" y="1536"/>
                </a:cubicBezTo>
                <a:cubicBezTo>
                  <a:pt x="5747" y="1438"/>
                  <a:pt x="5684" y="1344"/>
                  <a:pt x="5616" y="1254"/>
                </a:cubicBezTo>
                <a:lnTo>
                  <a:pt x="5098" y="1409"/>
                </a:lnTo>
                <a:cubicBezTo>
                  <a:pt x="5004" y="1301"/>
                  <a:pt x="4903" y="1201"/>
                  <a:pt x="4795" y="1111"/>
                </a:cubicBezTo>
                <a:lnTo>
                  <a:pt x="4938" y="590"/>
                </a:lnTo>
                <a:cubicBezTo>
                  <a:pt x="4753" y="458"/>
                  <a:pt x="4555" y="347"/>
                  <a:pt x="4348" y="258"/>
                </a:cubicBezTo>
                <a:lnTo>
                  <a:pt x="3976" y="651"/>
                </a:lnTo>
                <a:cubicBezTo>
                  <a:pt x="3842" y="605"/>
                  <a:pt x="3704" y="570"/>
                  <a:pt x="3565" y="545"/>
                </a:cubicBezTo>
                <a:lnTo>
                  <a:pt x="3428" y="22"/>
                </a:lnTo>
                <a:cubicBezTo>
                  <a:pt x="3204" y="0"/>
                  <a:pt x="2977" y="2"/>
                  <a:pt x="2752" y="30"/>
                </a:cubicBezTo>
                <a:lnTo>
                  <a:pt x="2625" y="555"/>
                </a:lnTo>
                <a:cubicBezTo>
                  <a:pt x="2487" y="581"/>
                  <a:pt x="2351" y="620"/>
                  <a:pt x="2217" y="670"/>
                </a:cubicBezTo>
                <a:lnTo>
                  <a:pt x="1837" y="286"/>
                </a:lnTo>
                <a:cubicBezTo>
                  <a:pt x="1735" y="331"/>
                  <a:pt x="1634" y="383"/>
                  <a:pt x="1536" y="442"/>
                </a:cubicBezTo>
                <a:cubicBezTo>
                  <a:pt x="1437" y="500"/>
                  <a:pt x="1344" y="563"/>
                  <a:pt x="1254" y="629"/>
                </a:cubicBezTo>
                <a:lnTo>
                  <a:pt x="1408" y="1148"/>
                </a:lnTo>
                <a:cubicBezTo>
                  <a:pt x="1300" y="1243"/>
                  <a:pt x="1200" y="1344"/>
                  <a:pt x="1110" y="1452"/>
                </a:cubicBezTo>
                <a:lnTo>
                  <a:pt x="590" y="1309"/>
                </a:lnTo>
                <a:cubicBezTo>
                  <a:pt x="457" y="1494"/>
                  <a:pt x="346" y="1691"/>
                  <a:pt x="257" y="1898"/>
                </a:cubicBezTo>
                <a:lnTo>
                  <a:pt x="650" y="2270"/>
                </a:lnTo>
                <a:cubicBezTo>
                  <a:pt x="604" y="2404"/>
                  <a:pt x="570" y="2542"/>
                  <a:pt x="545" y="2681"/>
                </a:cubicBezTo>
                <a:lnTo>
                  <a:pt x="22" y="2819"/>
                </a:lnTo>
                <a:cubicBezTo>
                  <a:pt x="0" y="3043"/>
                  <a:pt x="2" y="3269"/>
                  <a:pt x="29" y="3495"/>
                </a:cubicBezTo>
                <a:lnTo>
                  <a:pt x="555" y="3620"/>
                </a:lnTo>
                <a:cubicBezTo>
                  <a:pt x="581" y="3759"/>
                  <a:pt x="620" y="3895"/>
                  <a:pt x="669" y="4030"/>
                </a:cubicBezTo>
                <a:lnTo>
                  <a:pt x="285" y="4410"/>
                </a:lnTo>
                <a:cubicBezTo>
                  <a:pt x="331" y="4512"/>
                  <a:pt x="382" y="4612"/>
                  <a:pt x="441" y="4710"/>
                </a:cubicBezTo>
                <a:cubicBezTo>
                  <a:pt x="499" y="4809"/>
                  <a:pt x="562" y="4903"/>
                  <a:pt x="629" y="4992"/>
                </a:cubicBezTo>
                <a:lnTo>
                  <a:pt x="1148" y="4838"/>
                </a:lnTo>
                <a:cubicBezTo>
                  <a:pt x="1242" y="4946"/>
                  <a:pt x="1344" y="5046"/>
                  <a:pt x="1451" y="5136"/>
                </a:cubicBezTo>
                <a:lnTo>
                  <a:pt x="1308" y="5657"/>
                </a:lnTo>
                <a:cubicBezTo>
                  <a:pt x="1494" y="5789"/>
                  <a:pt x="1691" y="5900"/>
                  <a:pt x="1897" y="5988"/>
                </a:cubicBezTo>
                <a:lnTo>
                  <a:pt x="2270" y="5596"/>
                </a:lnTo>
                <a:cubicBezTo>
                  <a:pt x="2404" y="5642"/>
                  <a:pt x="2540" y="5677"/>
                  <a:pt x="2681" y="5701"/>
                </a:cubicBezTo>
                <a:lnTo>
                  <a:pt x="2818" y="6225"/>
                </a:lnTo>
                <a:cubicBezTo>
                  <a:pt x="3042" y="6246"/>
                  <a:pt x="3269" y="6245"/>
                  <a:pt x="3495" y="6218"/>
                </a:cubicBezTo>
                <a:lnTo>
                  <a:pt x="3620" y="5692"/>
                </a:lnTo>
                <a:cubicBezTo>
                  <a:pt x="3758" y="5665"/>
                  <a:pt x="3894" y="5627"/>
                  <a:pt x="4029" y="5577"/>
                </a:cubicBezTo>
                <a:lnTo>
                  <a:pt x="4410" y="5961"/>
                </a:lnTo>
                <a:cubicBezTo>
                  <a:pt x="4511" y="5916"/>
                  <a:pt x="4612" y="5864"/>
                  <a:pt x="4710" y="5805"/>
                </a:cubicBezTo>
                <a:cubicBezTo>
                  <a:pt x="4808" y="5747"/>
                  <a:pt x="4902" y="5684"/>
                  <a:pt x="4992" y="5617"/>
                </a:cubicBezTo>
                <a:lnTo>
                  <a:pt x="4837" y="5099"/>
                </a:lnTo>
                <a:cubicBezTo>
                  <a:pt x="4946" y="5005"/>
                  <a:pt x="5045" y="4903"/>
                  <a:pt x="5135" y="4795"/>
                </a:cubicBezTo>
                <a:lnTo>
                  <a:pt x="5656" y="4938"/>
                </a:lnTo>
                <a:cubicBezTo>
                  <a:pt x="5789" y="4753"/>
                  <a:pt x="5900" y="4555"/>
                  <a:pt x="5988" y="4349"/>
                </a:cubicBezTo>
                <a:lnTo>
                  <a:pt x="5595" y="3976"/>
                </a:lnTo>
                <a:cubicBezTo>
                  <a:pt x="5641" y="3843"/>
                  <a:pt x="5677" y="3706"/>
                  <a:pt x="5701" y="3566"/>
                </a:cubicBezTo>
                <a:lnTo>
                  <a:pt x="6224" y="3429"/>
                </a:ln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9B5008F0-6532-4256-835D-89B13E26B8D4}"/>
              </a:ext>
            </a:extLst>
          </p:cNvPr>
          <p:cNvSpPr/>
          <p:nvPr/>
        </p:nvSpPr>
        <p:spPr>
          <a:xfrm>
            <a:off x="4648629" y="1471214"/>
            <a:ext cx="987152" cy="987152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40" name="Graphic 39" descr="Lightbulb">
            <a:extLst>
              <a:ext uri="{FF2B5EF4-FFF2-40B4-BE49-F238E27FC236}">
                <a16:creationId xmlns:a16="http://schemas.microsoft.com/office/drawing/2014/main" id="{DC5EFDCC-519F-4D61-830D-0AD9DAFED6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11026" y="1547949"/>
            <a:ext cx="833683" cy="833683"/>
          </a:xfrm>
          <a:prstGeom prst="rect">
            <a:avLst/>
          </a:prstGeom>
        </p:spPr>
      </p:pic>
      <p:pic>
        <p:nvPicPr>
          <p:cNvPr id="41" name="Graphic 40" descr="Trophy">
            <a:extLst>
              <a:ext uri="{FF2B5EF4-FFF2-40B4-BE49-F238E27FC236}">
                <a16:creationId xmlns:a16="http://schemas.microsoft.com/office/drawing/2014/main" id="{8538F09A-86E9-45CB-831B-997E787884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94627" y="4828338"/>
            <a:ext cx="833683" cy="833683"/>
          </a:xfrm>
          <a:prstGeom prst="rect">
            <a:avLst/>
          </a:prstGeom>
        </p:spPr>
      </p:pic>
      <p:pic>
        <p:nvPicPr>
          <p:cNvPr id="62" name="Graphic 61" descr="Atom">
            <a:extLst>
              <a:ext uri="{FF2B5EF4-FFF2-40B4-BE49-F238E27FC236}">
                <a16:creationId xmlns:a16="http://schemas.microsoft.com/office/drawing/2014/main" id="{9D2CBBCD-4FE0-4933-AC9C-1DD11FA27D0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16409" y="3726438"/>
            <a:ext cx="833683" cy="833683"/>
          </a:xfrm>
          <a:prstGeom prst="rect">
            <a:avLst/>
          </a:prstGeom>
        </p:spPr>
      </p:pic>
      <p:grpSp>
        <p:nvGrpSpPr>
          <p:cNvPr id="63" name="Group 62">
            <a:extLst>
              <a:ext uri="{FF2B5EF4-FFF2-40B4-BE49-F238E27FC236}">
                <a16:creationId xmlns:a16="http://schemas.microsoft.com/office/drawing/2014/main" id="{B65EE18D-8FED-4A4F-8BE2-DEF5E4CD8E6E}"/>
              </a:ext>
            </a:extLst>
          </p:cNvPr>
          <p:cNvGrpSpPr/>
          <p:nvPr/>
        </p:nvGrpSpPr>
        <p:grpSpPr>
          <a:xfrm>
            <a:off x="6306687" y="3529751"/>
            <a:ext cx="2202817" cy="1237866"/>
            <a:chOff x="6691483" y="4757378"/>
            <a:chExt cx="2202817" cy="1237866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2241385-0B09-4B15-880F-113E6B75A9EF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AF738DA-E58D-4DF4-A6AC-5C701516444B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3651CDE7-A766-4C6E-974E-6A15609F7634}"/>
              </a:ext>
            </a:extLst>
          </p:cNvPr>
          <p:cNvGrpSpPr/>
          <p:nvPr/>
        </p:nvGrpSpPr>
        <p:grpSpPr>
          <a:xfrm>
            <a:off x="639221" y="4621698"/>
            <a:ext cx="2202816" cy="1237866"/>
            <a:chOff x="249702" y="4757378"/>
            <a:chExt cx="2202816" cy="1237866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F849AE63-748D-40A7-A593-2522C8A8B4E0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617012E7-C30E-4C14-ADAE-052519752328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F46C8810-D9A7-42B2-835C-C34FE9E8A2C2}"/>
              </a:ext>
            </a:extLst>
          </p:cNvPr>
          <p:cNvGrpSpPr/>
          <p:nvPr/>
        </p:nvGrpSpPr>
        <p:grpSpPr>
          <a:xfrm>
            <a:off x="6306687" y="1345856"/>
            <a:ext cx="2202817" cy="1237868"/>
            <a:chOff x="6697329" y="1266169"/>
            <a:chExt cx="2202817" cy="1237868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0244953-DA91-459F-B009-E6FB8FD814D0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944CD27B-108B-45F2-94D7-20B7CEBFA8BF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D05EF31A-734F-4519-8833-F5B55F10AFE7}"/>
              </a:ext>
            </a:extLst>
          </p:cNvPr>
          <p:cNvGrpSpPr/>
          <p:nvPr/>
        </p:nvGrpSpPr>
        <p:grpSpPr>
          <a:xfrm>
            <a:off x="639221" y="2437804"/>
            <a:ext cx="2202816" cy="1237867"/>
            <a:chOff x="255548" y="1266168"/>
            <a:chExt cx="2202816" cy="1237867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2751C5A-6DF5-487E-BA0C-FF2671B4A686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688DF09-3E39-429D-B55C-4B6DDE2C97E2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0729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10120</TotalTime>
  <Words>356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Vertically-Aligned Gears for PowerPoint</vt:lpstr>
      <vt:lpstr>Vertically-Aligned Gears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Vertically-Aligned Gears for PowerPoint</dc:title>
  <dc:creator>PresentationGO.com</dc:creator>
  <dc:description>© Copyright PresentationGO.com</dc:description>
  <dcterms:created xsi:type="dcterms:W3CDTF">2014-11-26T05:14:11Z</dcterms:created>
  <dcterms:modified xsi:type="dcterms:W3CDTF">2018-08-01T23:02:52Z</dcterms:modified>
  <cp:category>Charts &amp; Diagrams</cp:category>
</cp:coreProperties>
</file>