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0EEEF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57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Lorem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C18-483D-87E6-525603716644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C18-483D-87E6-525603716644}"/>
              </c:ext>
            </c:extLst>
          </c:dPt>
          <c:cat>
            <c:strRef>
              <c:f>Sheet1!$A$2:$A$3</c:f>
              <c:strCache>
                <c:ptCount val="2"/>
                <c:pt idx="0">
                  <c:v>Ipsum</c:v>
                </c:pt>
                <c:pt idx="1">
                  <c:v>Dolor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18-483D-87E6-525603716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Lorem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883-41C2-82DA-81645563AF10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883-41C2-82DA-81645563AF10}"/>
              </c:ext>
            </c:extLst>
          </c:dPt>
          <c:cat>
            <c:strRef>
              <c:f>Sheet1!$A$2:$A$3</c:f>
              <c:strCache>
                <c:ptCount val="2"/>
                <c:pt idx="0">
                  <c:v>Ipsum</c:v>
                </c:pt>
                <c:pt idx="1">
                  <c:v>Dolor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83-41C2-82DA-81645563AF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Lorem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4D2-4D34-978D-9BB1FEC442DD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4D2-4D34-978D-9BB1FEC442DD}"/>
              </c:ext>
            </c:extLst>
          </c:dPt>
          <c:cat>
            <c:strRef>
              <c:f>Sheet1!$A$2:$A$3</c:f>
              <c:strCache>
                <c:ptCount val="2"/>
                <c:pt idx="0">
                  <c:v>Ipsum</c:v>
                </c:pt>
                <c:pt idx="1">
                  <c:v>Dolor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D2-4D34-978D-9BB1FEC44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Lorem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C18-483D-87E6-525603716644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C18-483D-87E6-525603716644}"/>
              </c:ext>
            </c:extLst>
          </c:dPt>
          <c:cat>
            <c:strRef>
              <c:f>Sheet1!$A$2:$A$3</c:f>
              <c:strCache>
                <c:ptCount val="2"/>
                <c:pt idx="0">
                  <c:v>Ipsum</c:v>
                </c:pt>
                <c:pt idx="1">
                  <c:v>Dolor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18-483D-87E6-525603716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Lorem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883-41C2-82DA-81645563AF10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883-41C2-82DA-81645563AF10}"/>
              </c:ext>
            </c:extLst>
          </c:dPt>
          <c:cat>
            <c:strRef>
              <c:f>Sheet1!$A$2:$A$3</c:f>
              <c:strCache>
                <c:ptCount val="2"/>
                <c:pt idx="0">
                  <c:v>Ipsum</c:v>
                </c:pt>
                <c:pt idx="1">
                  <c:v>Dolor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83-41C2-82DA-81645563AF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Lorem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4D2-4D34-978D-9BB1FEC442DD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4D2-4D34-978D-9BB1FEC442DD}"/>
              </c:ext>
            </c:extLst>
          </c:dPt>
          <c:cat>
            <c:strRef>
              <c:f>Sheet1!$A$2:$A$3</c:f>
              <c:strCache>
                <c:ptCount val="2"/>
                <c:pt idx="0">
                  <c:v>Ipsum</c:v>
                </c:pt>
                <c:pt idx="1">
                  <c:v>Dolor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D2-4D34-978D-9BB1FEC44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424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168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Data-Driven Charts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F07324B-B234-4DB7-A8FB-9817DF1B3C8A}"/>
              </a:ext>
            </a:extLst>
          </p:cNvPr>
          <p:cNvGrpSpPr/>
          <p:nvPr/>
        </p:nvGrpSpPr>
        <p:grpSpPr>
          <a:xfrm>
            <a:off x="1192206" y="1649737"/>
            <a:ext cx="3383280" cy="3383280"/>
            <a:chOff x="7173557" y="1372901"/>
            <a:chExt cx="3383280" cy="3383280"/>
          </a:xfrm>
          <a:solidFill>
            <a:srgbClr val="F0EEEF"/>
          </a:solidFill>
        </p:grpSpPr>
        <p:graphicFrame>
          <p:nvGraphicFramePr>
            <p:cNvPr id="34" name="Chart 33">
              <a:extLst>
                <a:ext uri="{FF2B5EF4-FFF2-40B4-BE49-F238E27FC236}">
                  <a16:creationId xmlns:a16="http://schemas.microsoft.com/office/drawing/2014/main" id="{B34799E9-34B5-41B0-A353-BA5529CF775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625853001"/>
                </p:ext>
              </p:extLst>
            </p:nvPr>
          </p:nvGraphicFramePr>
          <p:xfrm>
            <a:off x="7173557" y="1372901"/>
            <a:ext cx="3383280" cy="33832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52D864C-C478-44FA-A184-3442A4A63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3557" y="1372901"/>
              <a:ext cx="3383280" cy="3383280"/>
            </a:xfrm>
            <a:custGeom>
              <a:avLst/>
              <a:gdLst>
                <a:gd name="connsiteX0" fmla="*/ 1691386 w 3383280"/>
                <a:gd name="connsiteY0" fmla="*/ 568025 h 3383280"/>
                <a:gd name="connsiteX1" fmla="*/ 1804116 w 3383280"/>
                <a:gd name="connsiteY1" fmla="*/ 598073 h 3383280"/>
                <a:gd name="connsiteX2" fmla="*/ 2577513 w 3383280"/>
                <a:gd name="connsiteY2" fmla="*/ 1044204 h 3383280"/>
                <a:gd name="connsiteX3" fmla="*/ 2690328 w 3383280"/>
                <a:gd name="connsiteY3" fmla="*/ 1239089 h 3383280"/>
                <a:gd name="connsiteX4" fmla="*/ 2690328 w 3383280"/>
                <a:gd name="connsiteY4" fmla="*/ 2132030 h 3383280"/>
                <a:gd name="connsiteX5" fmla="*/ 2577513 w 3383280"/>
                <a:gd name="connsiteY5" fmla="*/ 2326237 h 3383280"/>
                <a:gd name="connsiteX6" fmla="*/ 1804116 w 3383280"/>
                <a:gd name="connsiteY6" fmla="*/ 2773047 h 3383280"/>
                <a:gd name="connsiteX7" fmla="*/ 1579165 w 3383280"/>
                <a:gd name="connsiteY7" fmla="*/ 2773047 h 3383280"/>
                <a:gd name="connsiteX8" fmla="*/ 805089 w 3383280"/>
                <a:gd name="connsiteY8" fmla="*/ 2326237 h 3383280"/>
                <a:gd name="connsiteX9" fmla="*/ 692953 w 3383280"/>
                <a:gd name="connsiteY9" fmla="*/ 2132030 h 3383280"/>
                <a:gd name="connsiteX10" fmla="*/ 692953 w 3383280"/>
                <a:gd name="connsiteY10" fmla="*/ 1239089 h 3383280"/>
                <a:gd name="connsiteX11" fmla="*/ 805089 w 3383280"/>
                <a:gd name="connsiteY11" fmla="*/ 1044204 h 3383280"/>
                <a:gd name="connsiteX12" fmla="*/ 1579165 w 3383280"/>
                <a:gd name="connsiteY12" fmla="*/ 598073 h 3383280"/>
                <a:gd name="connsiteX13" fmla="*/ 1691386 w 3383280"/>
                <a:gd name="connsiteY13" fmla="*/ 568025 h 3383280"/>
                <a:gd name="connsiteX14" fmla="*/ 1691333 w 3383280"/>
                <a:gd name="connsiteY14" fmla="*/ 336370 h 3383280"/>
                <a:gd name="connsiteX15" fmla="*/ 1555850 w 3383280"/>
                <a:gd name="connsiteY15" fmla="*/ 372646 h 3383280"/>
                <a:gd name="connsiteX16" fmla="*/ 621315 w 3383280"/>
                <a:gd name="connsiteY16" fmla="*/ 911257 h 3383280"/>
                <a:gd name="connsiteX17" fmla="*/ 485934 w 3383280"/>
                <a:gd name="connsiteY17" fmla="*/ 1146540 h 3383280"/>
                <a:gd name="connsiteX18" fmla="*/ 485934 w 3383280"/>
                <a:gd name="connsiteY18" fmla="*/ 2224580 h 3383280"/>
                <a:gd name="connsiteX19" fmla="*/ 621315 w 3383280"/>
                <a:gd name="connsiteY19" fmla="*/ 2459043 h 3383280"/>
                <a:gd name="connsiteX20" fmla="*/ 1555850 w 3383280"/>
                <a:gd name="connsiteY20" fmla="*/ 2998473 h 3383280"/>
                <a:gd name="connsiteX21" fmla="*/ 1827431 w 3383280"/>
                <a:gd name="connsiteY21" fmla="*/ 2998473 h 3383280"/>
                <a:gd name="connsiteX22" fmla="*/ 2761146 w 3383280"/>
                <a:gd name="connsiteY22" fmla="*/ 2459043 h 3383280"/>
                <a:gd name="connsiteX23" fmla="*/ 2897347 w 3383280"/>
                <a:gd name="connsiteY23" fmla="*/ 2224580 h 3383280"/>
                <a:gd name="connsiteX24" fmla="*/ 2897347 w 3383280"/>
                <a:gd name="connsiteY24" fmla="*/ 1146540 h 3383280"/>
                <a:gd name="connsiteX25" fmla="*/ 2761146 w 3383280"/>
                <a:gd name="connsiteY25" fmla="*/ 911257 h 3383280"/>
                <a:gd name="connsiteX26" fmla="*/ 1827431 w 3383280"/>
                <a:gd name="connsiteY26" fmla="*/ 372646 h 3383280"/>
                <a:gd name="connsiteX27" fmla="*/ 1691333 w 3383280"/>
                <a:gd name="connsiteY27" fmla="*/ 336370 h 3383280"/>
                <a:gd name="connsiteX28" fmla="*/ 0 w 3383280"/>
                <a:gd name="connsiteY28" fmla="*/ 0 h 3383280"/>
                <a:gd name="connsiteX29" fmla="*/ 3383280 w 3383280"/>
                <a:gd name="connsiteY29" fmla="*/ 0 h 3383280"/>
                <a:gd name="connsiteX30" fmla="*/ 3383280 w 3383280"/>
                <a:gd name="connsiteY30" fmla="*/ 3383280 h 3383280"/>
                <a:gd name="connsiteX31" fmla="*/ 0 w 3383280"/>
                <a:gd name="connsiteY31" fmla="*/ 3383280 h 338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83280" h="3383280">
                  <a:moveTo>
                    <a:pt x="1691386" y="568025"/>
                  </a:moveTo>
                  <a:cubicBezTo>
                    <a:pt x="1730209" y="568025"/>
                    <a:pt x="1769116" y="578041"/>
                    <a:pt x="1804116" y="598073"/>
                  </a:cubicBezTo>
                  <a:lnTo>
                    <a:pt x="2577513" y="1044204"/>
                  </a:lnTo>
                  <a:cubicBezTo>
                    <a:pt x="2647513" y="1084946"/>
                    <a:pt x="2690328" y="1158962"/>
                    <a:pt x="2690328" y="1239089"/>
                  </a:cubicBezTo>
                  <a:lnTo>
                    <a:pt x="2690328" y="2132030"/>
                  </a:lnTo>
                  <a:cubicBezTo>
                    <a:pt x="2690328" y="2212157"/>
                    <a:pt x="2647513" y="2286173"/>
                    <a:pt x="2577513" y="2326237"/>
                  </a:cubicBezTo>
                  <a:lnTo>
                    <a:pt x="1804116" y="2773047"/>
                  </a:lnTo>
                  <a:cubicBezTo>
                    <a:pt x="1734116" y="2813110"/>
                    <a:pt x="1648485" y="2813110"/>
                    <a:pt x="1579165" y="2773047"/>
                  </a:cubicBezTo>
                  <a:lnTo>
                    <a:pt x="805089" y="2326237"/>
                  </a:lnTo>
                  <a:cubicBezTo>
                    <a:pt x="735769" y="2286173"/>
                    <a:pt x="692953" y="2212157"/>
                    <a:pt x="692953" y="2132030"/>
                  </a:cubicBezTo>
                  <a:lnTo>
                    <a:pt x="692953" y="1239089"/>
                  </a:lnTo>
                  <a:cubicBezTo>
                    <a:pt x="692953" y="1158962"/>
                    <a:pt x="735769" y="1084946"/>
                    <a:pt x="805089" y="1044204"/>
                  </a:cubicBezTo>
                  <a:lnTo>
                    <a:pt x="1579165" y="598073"/>
                  </a:lnTo>
                  <a:cubicBezTo>
                    <a:pt x="1613825" y="578041"/>
                    <a:pt x="1652563" y="568025"/>
                    <a:pt x="1691386" y="568025"/>
                  </a:cubicBezTo>
                  <a:close/>
                  <a:moveTo>
                    <a:pt x="1691333" y="336370"/>
                  </a:moveTo>
                  <a:cubicBezTo>
                    <a:pt x="1644463" y="336370"/>
                    <a:pt x="1597695" y="348462"/>
                    <a:pt x="1555850" y="372646"/>
                  </a:cubicBezTo>
                  <a:lnTo>
                    <a:pt x="621315" y="911257"/>
                  </a:lnTo>
                  <a:cubicBezTo>
                    <a:pt x="537625" y="960445"/>
                    <a:pt x="485934" y="1049803"/>
                    <a:pt x="485934" y="1146540"/>
                  </a:cubicBezTo>
                  <a:lnTo>
                    <a:pt x="485934" y="2224580"/>
                  </a:lnTo>
                  <a:cubicBezTo>
                    <a:pt x="485934" y="2321316"/>
                    <a:pt x="537625" y="2410675"/>
                    <a:pt x="621315" y="2459043"/>
                  </a:cubicBezTo>
                  <a:lnTo>
                    <a:pt x="1555850" y="2998473"/>
                  </a:lnTo>
                  <a:cubicBezTo>
                    <a:pt x="1639540" y="3046841"/>
                    <a:pt x="1742921" y="3046841"/>
                    <a:pt x="1827431" y="2998473"/>
                  </a:cubicBezTo>
                  <a:lnTo>
                    <a:pt x="2761146" y="2459043"/>
                  </a:lnTo>
                  <a:cubicBezTo>
                    <a:pt x="2845656" y="2410675"/>
                    <a:pt x="2897347" y="2321316"/>
                    <a:pt x="2897347" y="2224580"/>
                  </a:cubicBezTo>
                  <a:lnTo>
                    <a:pt x="2897347" y="1146540"/>
                  </a:lnTo>
                  <a:cubicBezTo>
                    <a:pt x="2897347" y="1049803"/>
                    <a:pt x="2845656" y="960445"/>
                    <a:pt x="2761146" y="911257"/>
                  </a:cubicBezTo>
                  <a:lnTo>
                    <a:pt x="1827431" y="372646"/>
                  </a:lnTo>
                  <a:cubicBezTo>
                    <a:pt x="1785176" y="348462"/>
                    <a:pt x="1738203" y="336370"/>
                    <a:pt x="1691333" y="336370"/>
                  </a:cubicBezTo>
                  <a:close/>
                  <a:moveTo>
                    <a:pt x="0" y="0"/>
                  </a:moveTo>
                  <a:lnTo>
                    <a:pt x="3383280" y="0"/>
                  </a:lnTo>
                  <a:lnTo>
                    <a:pt x="3383280" y="3383280"/>
                  </a:lnTo>
                  <a:lnTo>
                    <a:pt x="0" y="33832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5400" b="1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A27458-2AC8-4B22-9561-CA9B8A09AF0E}"/>
              </a:ext>
            </a:extLst>
          </p:cNvPr>
          <p:cNvGrpSpPr/>
          <p:nvPr/>
        </p:nvGrpSpPr>
        <p:grpSpPr>
          <a:xfrm>
            <a:off x="4448393" y="1649737"/>
            <a:ext cx="3383280" cy="3383280"/>
            <a:chOff x="7173557" y="1372901"/>
            <a:chExt cx="3383280" cy="3383280"/>
          </a:xfrm>
          <a:solidFill>
            <a:srgbClr val="F0EEEF"/>
          </a:solidFill>
        </p:grpSpPr>
        <p:graphicFrame>
          <p:nvGraphicFramePr>
            <p:cNvPr id="37" name="Chart 36">
              <a:extLst>
                <a:ext uri="{FF2B5EF4-FFF2-40B4-BE49-F238E27FC236}">
                  <a16:creationId xmlns:a16="http://schemas.microsoft.com/office/drawing/2014/main" id="{4F0E1DD4-6845-4ED7-BFB0-C2C73936FAC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777058957"/>
                </p:ext>
              </p:extLst>
            </p:nvPr>
          </p:nvGraphicFramePr>
          <p:xfrm>
            <a:off x="7173557" y="1372901"/>
            <a:ext cx="3383280" cy="33832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3EE6781-1E44-447B-893E-7DE0B85F5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3557" y="1372901"/>
              <a:ext cx="3383280" cy="3383280"/>
            </a:xfrm>
            <a:custGeom>
              <a:avLst/>
              <a:gdLst>
                <a:gd name="connsiteX0" fmla="*/ 1691386 w 3383280"/>
                <a:gd name="connsiteY0" fmla="*/ 568025 h 3383280"/>
                <a:gd name="connsiteX1" fmla="*/ 1804116 w 3383280"/>
                <a:gd name="connsiteY1" fmla="*/ 598073 h 3383280"/>
                <a:gd name="connsiteX2" fmla="*/ 2577513 w 3383280"/>
                <a:gd name="connsiteY2" fmla="*/ 1044204 h 3383280"/>
                <a:gd name="connsiteX3" fmla="*/ 2690328 w 3383280"/>
                <a:gd name="connsiteY3" fmla="*/ 1239089 h 3383280"/>
                <a:gd name="connsiteX4" fmla="*/ 2690328 w 3383280"/>
                <a:gd name="connsiteY4" fmla="*/ 2132030 h 3383280"/>
                <a:gd name="connsiteX5" fmla="*/ 2577513 w 3383280"/>
                <a:gd name="connsiteY5" fmla="*/ 2326237 h 3383280"/>
                <a:gd name="connsiteX6" fmla="*/ 1804116 w 3383280"/>
                <a:gd name="connsiteY6" fmla="*/ 2773047 h 3383280"/>
                <a:gd name="connsiteX7" fmla="*/ 1579165 w 3383280"/>
                <a:gd name="connsiteY7" fmla="*/ 2773047 h 3383280"/>
                <a:gd name="connsiteX8" fmla="*/ 805089 w 3383280"/>
                <a:gd name="connsiteY8" fmla="*/ 2326237 h 3383280"/>
                <a:gd name="connsiteX9" fmla="*/ 692953 w 3383280"/>
                <a:gd name="connsiteY9" fmla="*/ 2132030 h 3383280"/>
                <a:gd name="connsiteX10" fmla="*/ 692953 w 3383280"/>
                <a:gd name="connsiteY10" fmla="*/ 1239089 h 3383280"/>
                <a:gd name="connsiteX11" fmla="*/ 805089 w 3383280"/>
                <a:gd name="connsiteY11" fmla="*/ 1044204 h 3383280"/>
                <a:gd name="connsiteX12" fmla="*/ 1579165 w 3383280"/>
                <a:gd name="connsiteY12" fmla="*/ 598073 h 3383280"/>
                <a:gd name="connsiteX13" fmla="*/ 1691386 w 3383280"/>
                <a:gd name="connsiteY13" fmla="*/ 568025 h 3383280"/>
                <a:gd name="connsiteX14" fmla="*/ 1691333 w 3383280"/>
                <a:gd name="connsiteY14" fmla="*/ 336370 h 3383280"/>
                <a:gd name="connsiteX15" fmla="*/ 1555850 w 3383280"/>
                <a:gd name="connsiteY15" fmla="*/ 372646 h 3383280"/>
                <a:gd name="connsiteX16" fmla="*/ 621315 w 3383280"/>
                <a:gd name="connsiteY16" fmla="*/ 911257 h 3383280"/>
                <a:gd name="connsiteX17" fmla="*/ 485934 w 3383280"/>
                <a:gd name="connsiteY17" fmla="*/ 1146540 h 3383280"/>
                <a:gd name="connsiteX18" fmla="*/ 485934 w 3383280"/>
                <a:gd name="connsiteY18" fmla="*/ 2224580 h 3383280"/>
                <a:gd name="connsiteX19" fmla="*/ 621315 w 3383280"/>
                <a:gd name="connsiteY19" fmla="*/ 2459043 h 3383280"/>
                <a:gd name="connsiteX20" fmla="*/ 1555850 w 3383280"/>
                <a:gd name="connsiteY20" fmla="*/ 2998473 h 3383280"/>
                <a:gd name="connsiteX21" fmla="*/ 1827431 w 3383280"/>
                <a:gd name="connsiteY21" fmla="*/ 2998473 h 3383280"/>
                <a:gd name="connsiteX22" fmla="*/ 2761146 w 3383280"/>
                <a:gd name="connsiteY22" fmla="*/ 2459043 h 3383280"/>
                <a:gd name="connsiteX23" fmla="*/ 2897347 w 3383280"/>
                <a:gd name="connsiteY23" fmla="*/ 2224580 h 3383280"/>
                <a:gd name="connsiteX24" fmla="*/ 2897347 w 3383280"/>
                <a:gd name="connsiteY24" fmla="*/ 1146540 h 3383280"/>
                <a:gd name="connsiteX25" fmla="*/ 2761146 w 3383280"/>
                <a:gd name="connsiteY25" fmla="*/ 911257 h 3383280"/>
                <a:gd name="connsiteX26" fmla="*/ 1827431 w 3383280"/>
                <a:gd name="connsiteY26" fmla="*/ 372646 h 3383280"/>
                <a:gd name="connsiteX27" fmla="*/ 1691333 w 3383280"/>
                <a:gd name="connsiteY27" fmla="*/ 336370 h 3383280"/>
                <a:gd name="connsiteX28" fmla="*/ 0 w 3383280"/>
                <a:gd name="connsiteY28" fmla="*/ 0 h 3383280"/>
                <a:gd name="connsiteX29" fmla="*/ 3383280 w 3383280"/>
                <a:gd name="connsiteY29" fmla="*/ 0 h 3383280"/>
                <a:gd name="connsiteX30" fmla="*/ 3383280 w 3383280"/>
                <a:gd name="connsiteY30" fmla="*/ 3383280 h 3383280"/>
                <a:gd name="connsiteX31" fmla="*/ 0 w 3383280"/>
                <a:gd name="connsiteY31" fmla="*/ 3383280 h 338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83280" h="3383280">
                  <a:moveTo>
                    <a:pt x="1691386" y="568025"/>
                  </a:moveTo>
                  <a:cubicBezTo>
                    <a:pt x="1730209" y="568025"/>
                    <a:pt x="1769116" y="578041"/>
                    <a:pt x="1804116" y="598073"/>
                  </a:cubicBezTo>
                  <a:lnTo>
                    <a:pt x="2577513" y="1044204"/>
                  </a:lnTo>
                  <a:cubicBezTo>
                    <a:pt x="2647513" y="1084946"/>
                    <a:pt x="2690328" y="1158962"/>
                    <a:pt x="2690328" y="1239089"/>
                  </a:cubicBezTo>
                  <a:lnTo>
                    <a:pt x="2690328" y="2132030"/>
                  </a:lnTo>
                  <a:cubicBezTo>
                    <a:pt x="2690328" y="2212157"/>
                    <a:pt x="2647513" y="2286173"/>
                    <a:pt x="2577513" y="2326237"/>
                  </a:cubicBezTo>
                  <a:lnTo>
                    <a:pt x="1804116" y="2773047"/>
                  </a:lnTo>
                  <a:cubicBezTo>
                    <a:pt x="1734116" y="2813110"/>
                    <a:pt x="1648485" y="2813110"/>
                    <a:pt x="1579165" y="2773047"/>
                  </a:cubicBezTo>
                  <a:lnTo>
                    <a:pt x="805089" y="2326237"/>
                  </a:lnTo>
                  <a:cubicBezTo>
                    <a:pt x="735769" y="2286173"/>
                    <a:pt x="692953" y="2212157"/>
                    <a:pt x="692953" y="2132030"/>
                  </a:cubicBezTo>
                  <a:lnTo>
                    <a:pt x="692953" y="1239089"/>
                  </a:lnTo>
                  <a:cubicBezTo>
                    <a:pt x="692953" y="1158962"/>
                    <a:pt x="735769" y="1084946"/>
                    <a:pt x="805089" y="1044204"/>
                  </a:cubicBezTo>
                  <a:lnTo>
                    <a:pt x="1579165" y="598073"/>
                  </a:lnTo>
                  <a:cubicBezTo>
                    <a:pt x="1613825" y="578041"/>
                    <a:pt x="1652563" y="568025"/>
                    <a:pt x="1691386" y="568025"/>
                  </a:cubicBezTo>
                  <a:close/>
                  <a:moveTo>
                    <a:pt x="1691333" y="336370"/>
                  </a:moveTo>
                  <a:cubicBezTo>
                    <a:pt x="1644463" y="336370"/>
                    <a:pt x="1597695" y="348462"/>
                    <a:pt x="1555850" y="372646"/>
                  </a:cubicBezTo>
                  <a:lnTo>
                    <a:pt x="621315" y="911257"/>
                  </a:lnTo>
                  <a:cubicBezTo>
                    <a:pt x="537625" y="960445"/>
                    <a:pt x="485934" y="1049803"/>
                    <a:pt x="485934" y="1146540"/>
                  </a:cubicBezTo>
                  <a:lnTo>
                    <a:pt x="485934" y="2224580"/>
                  </a:lnTo>
                  <a:cubicBezTo>
                    <a:pt x="485934" y="2321316"/>
                    <a:pt x="537625" y="2410675"/>
                    <a:pt x="621315" y="2459043"/>
                  </a:cubicBezTo>
                  <a:lnTo>
                    <a:pt x="1555850" y="2998473"/>
                  </a:lnTo>
                  <a:cubicBezTo>
                    <a:pt x="1639540" y="3046841"/>
                    <a:pt x="1742921" y="3046841"/>
                    <a:pt x="1827431" y="2998473"/>
                  </a:cubicBezTo>
                  <a:lnTo>
                    <a:pt x="2761146" y="2459043"/>
                  </a:lnTo>
                  <a:cubicBezTo>
                    <a:pt x="2845656" y="2410675"/>
                    <a:pt x="2897347" y="2321316"/>
                    <a:pt x="2897347" y="2224580"/>
                  </a:cubicBezTo>
                  <a:lnTo>
                    <a:pt x="2897347" y="1146540"/>
                  </a:lnTo>
                  <a:cubicBezTo>
                    <a:pt x="2897347" y="1049803"/>
                    <a:pt x="2845656" y="960445"/>
                    <a:pt x="2761146" y="911257"/>
                  </a:cubicBezTo>
                  <a:lnTo>
                    <a:pt x="1827431" y="372646"/>
                  </a:lnTo>
                  <a:cubicBezTo>
                    <a:pt x="1785176" y="348462"/>
                    <a:pt x="1738203" y="336370"/>
                    <a:pt x="1691333" y="336370"/>
                  </a:cubicBezTo>
                  <a:close/>
                  <a:moveTo>
                    <a:pt x="0" y="0"/>
                  </a:moveTo>
                  <a:lnTo>
                    <a:pt x="3383280" y="0"/>
                  </a:lnTo>
                  <a:lnTo>
                    <a:pt x="3383280" y="3383280"/>
                  </a:lnTo>
                  <a:lnTo>
                    <a:pt x="0" y="33832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5400" b="1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A0C8AE4-5E1A-45B9-B4FC-28727A568BEA}"/>
              </a:ext>
            </a:extLst>
          </p:cNvPr>
          <p:cNvGrpSpPr/>
          <p:nvPr/>
        </p:nvGrpSpPr>
        <p:grpSpPr>
          <a:xfrm>
            <a:off x="7704580" y="1649737"/>
            <a:ext cx="3383280" cy="3383280"/>
            <a:chOff x="7173557" y="1372901"/>
            <a:chExt cx="3383280" cy="3383280"/>
          </a:xfrm>
          <a:solidFill>
            <a:srgbClr val="F0EEEF"/>
          </a:solidFill>
        </p:grpSpPr>
        <p:graphicFrame>
          <p:nvGraphicFramePr>
            <p:cNvPr id="40" name="Chart 39">
              <a:extLst>
                <a:ext uri="{FF2B5EF4-FFF2-40B4-BE49-F238E27FC236}">
                  <a16:creationId xmlns:a16="http://schemas.microsoft.com/office/drawing/2014/main" id="{E49AAC1B-4465-4269-BE0A-1F9AEDF670E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88858602"/>
                </p:ext>
              </p:extLst>
            </p:nvPr>
          </p:nvGraphicFramePr>
          <p:xfrm>
            <a:off x="7173557" y="1372901"/>
            <a:ext cx="3383280" cy="33832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1E95DBE-E844-402E-AA2C-FB9A37F5D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3557" y="1372901"/>
              <a:ext cx="3383280" cy="3383280"/>
            </a:xfrm>
            <a:custGeom>
              <a:avLst/>
              <a:gdLst>
                <a:gd name="connsiteX0" fmla="*/ 1691386 w 3383280"/>
                <a:gd name="connsiteY0" fmla="*/ 568025 h 3383280"/>
                <a:gd name="connsiteX1" fmla="*/ 1804116 w 3383280"/>
                <a:gd name="connsiteY1" fmla="*/ 598073 h 3383280"/>
                <a:gd name="connsiteX2" fmla="*/ 2577513 w 3383280"/>
                <a:gd name="connsiteY2" fmla="*/ 1044204 h 3383280"/>
                <a:gd name="connsiteX3" fmla="*/ 2690328 w 3383280"/>
                <a:gd name="connsiteY3" fmla="*/ 1239089 h 3383280"/>
                <a:gd name="connsiteX4" fmla="*/ 2690328 w 3383280"/>
                <a:gd name="connsiteY4" fmla="*/ 2132030 h 3383280"/>
                <a:gd name="connsiteX5" fmla="*/ 2577513 w 3383280"/>
                <a:gd name="connsiteY5" fmla="*/ 2326237 h 3383280"/>
                <a:gd name="connsiteX6" fmla="*/ 1804116 w 3383280"/>
                <a:gd name="connsiteY6" fmla="*/ 2773047 h 3383280"/>
                <a:gd name="connsiteX7" fmla="*/ 1579165 w 3383280"/>
                <a:gd name="connsiteY7" fmla="*/ 2773047 h 3383280"/>
                <a:gd name="connsiteX8" fmla="*/ 805089 w 3383280"/>
                <a:gd name="connsiteY8" fmla="*/ 2326237 h 3383280"/>
                <a:gd name="connsiteX9" fmla="*/ 692953 w 3383280"/>
                <a:gd name="connsiteY9" fmla="*/ 2132030 h 3383280"/>
                <a:gd name="connsiteX10" fmla="*/ 692953 w 3383280"/>
                <a:gd name="connsiteY10" fmla="*/ 1239089 h 3383280"/>
                <a:gd name="connsiteX11" fmla="*/ 805089 w 3383280"/>
                <a:gd name="connsiteY11" fmla="*/ 1044204 h 3383280"/>
                <a:gd name="connsiteX12" fmla="*/ 1579165 w 3383280"/>
                <a:gd name="connsiteY12" fmla="*/ 598073 h 3383280"/>
                <a:gd name="connsiteX13" fmla="*/ 1691386 w 3383280"/>
                <a:gd name="connsiteY13" fmla="*/ 568025 h 3383280"/>
                <a:gd name="connsiteX14" fmla="*/ 1691333 w 3383280"/>
                <a:gd name="connsiteY14" fmla="*/ 336370 h 3383280"/>
                <a:gd name="connsiteX15" fmla="*/ 1555850 w 3383280"/>
                <a:gd name="connsiteY15" fmla="*/ 372646 h 3383280"/>
                <a:gd name="connsiteX16" fmla="*/ 621315 w 3383280"/>
                <a:gd name="connsiteY16" fmla="*/ 911257 h 3383280"/>
                <a:gd name="connsiteX17" fmla="*/ 485934 w 3383280"/>
                <a:gd name="connsiteY17" fmla="*/ 1146540 h 3383280"/>
                <a:gd name="connsiteX18" fmla="*/ 485934 w 3383280"/>
                <a:gd name="connsiteY18" fmla="*/ 2224580 h 3383280"/>
                <a:gd name="connsiteX19" fmla="*/ 621315 w 3383280"/>
                <a:gd name="connsiteY19" fmla="*/ 2459043 h 3383280"/>
                <a:gd name="connsiteX20" fmla="*/ 1555850 w 3383280"/>
                <a:gd name="connsiteY20" fmla="*/ 2998473 h 3383280"/>
                <a:gd name="connsiteX21" fmla="*/ 1827431 w 3383280"/>
                <a:gd name="connsiteY21" fmla="*/ 2998473 h 3383280"/>
                <a:gd name="connsiteX22" fmla="*/ 2761146 w 3383280"/>
                <a:gd name="connsiteY22" fmla="*/ 2459043 h 3383280"/>
                <a:gd name="connsiteX23" fmla="*/ 2897347 w 3383280"/>
                <a:gd name="connsiteY23" fmla="*/ 2224580 h 3383280"/>
                <a:gd name="connsiteX24" fmla="*/ 2897347 w 3383280"/>
                <a:gd name="connsiteY24" fmla="*/ 1146540 h 3383280"/>
                <a:gd name="connsiteX25" fmla="*/ 2761146 w 3383280"/>
                <a:gd name="connsiteY25" fmla="*/ 911257 h 3383280"/>
                <a:gd name="connsiteX26" fmla="*/ 1827431 w 3383280"/>
                <a:gd name="connsiteY26" fmla="*/ 372646 h 3383280"/>
                <a:gd name="connsiteX27" fmla="*/ 1691333 w 3383280"/>
                <a:gd name="connsiteY27" fmla="*/ 336370 h 3383280"/>
                <a:gd name="connsiteX28" fmla="*/ 0 w 3383280"/>
                <a:gd name="connsiteY28" fmla="*/ 0 h 3383280"/>
                <a:gd name="connsiteX29" fmla="*/ 3383280 w 3383280"/>
                <a:gd name="connsiteY29" fmla="*/ 0 h 3383280"/>
                <a:gd name="connsiteX30" fmla="*/ 3383280 w 3383280"/>
                <a:gd name="connsiteY30" fmla="*/ 3383280 h 3383280"/>
                <a:gd name="connsiteX31" fmla="*/ 0 w 3383280"/>
                <a:gd name="connsiteY31" fmla="*/ 3383280 h 338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83280" h="3383280">
                  <a:moveTo>
                    <a:pt x="1691386" y="568025"/>
                  </a:moveTo>
                  <a:cubicBezTo>
                    <a:pt x="1730209" y="568025"/>
                    <a:pt x="1769116" y="578041"/>
                    <a:pt x="1804116" y="598073"/>
                  </a:cubicBezTo>
                  <a:lnTo>
                    <a:pt x="2577513" y="1044204"/>
                  </a:lnTo>
                  <a:cubicBezTo>
                    <a:pt x="2647513" y="1084946"/>
                    <a:pt x="2690328" y="1158962"/>
                    <a:pt x="2690328" y="1239089"/>
                  </a:cubicBezTo>
                  <a:lnTo>
                    <a:pt x="2690328" y="2132030"/>
                  </a:lnTo>
                  <a:cubicBezTo>
                    <a:pt x="2690328" y="2212157"/>
                    <a:pt x="2647513" y="2286173"/>
                    <a:pt x="2577513" y="2326237"/>
                  </a:cubicBezTo>
                  <a:lnTo>
                    <a:pt x="1804116" y="2773047"/>
                  </a:lnTo>
                  <a:cubicBezTo>
                    <a:pt x="1734116" y="2813110"/>
                    <a:pt x="1648485" y="2813110"/>
                    <a:pt x="1579165" y="2773047"/>
                  </a:cubicBezTo>
                  <a:lnTo>
                    <a:pt x="805089" y="2326237"/>
                  </a:lnTo>
                  <a:cubicBezTo>
                    <a:pt x="735769" y="2286173"/>
                    <a:pt x="692953" y="2212157"/>
                    <a:pt x="692953" y="2132030"/>
                  </a:cubicBezTo>
                  <a:lnTo>
                    <a:pt x="692953" y="1239089"/>
                  </a:lnTo>
                  <a:cubicBezTo>
                    <a:pt x="692953" y="1158962"/>
                    <a:pt x="735769" y="1084946"/>
                    <a:pt x="805089" y="1044204"/>
                  </a:cubicBezTo>
                  <a:lnTo>
                    <a:pt x="1579165" y="598073"/>
                  </a:lnTo>
                  <a:cubicBezTo>
                    <a:pt x="1613825" y="578041"/>
                    <a:pt x="1652563" y="568025"/>
                    <a:pt x="1691386" y="568025"/>
                  </a:cubicBezTo>
                  <a:close/>
                  <a:moveTo>
                    <a:pt x="1691333" y="336370"/>
                  </a:moveTo>
                  <a:cubicBezTo>
                    <a:pt x="1644463" y="336370"/>
                    <a:pt x="1597695" y="348462"/>
                    <a:pt x="1555850" y="372646"/>
                  </a:cubicBezTo>
                  <a:lnTo>
                    <a:pt x="621315" y="911257"/>
                  </a:lnTo>
                  <a:cubicBezTo>
                    <a:pt x="537625" y="960445"/>
                    <a:pt x="485934" y="1049803"/>
                    <a:pt x="485934" y="1146540"/>
                  </a:cubicBezTo>
                  <a:lnTo>
                    <a:pt x="485934" y="2224580"/>
                  </a:lnTo>
                  <a:cubicBezTo>
                    <a:pt x="485934" y="2321316"/>
                    <a:pt x="537625" y="2410675"/>
                    <a:pt x="621315" y="2459043"/>
                  </a:cubicBezTo>
                  <a:lnTo>
                    <a:pt x="1555850" y="2998473"/>
                  </a:lnTo>
                  <a:cubicBezTo>
                    <a:pt x="1639540" y="3046841"/>
                    <a:pt x="1742921" y="3046841"/>
                    <a:pt x="1827431" y="2998473"/>
                  </a:cubicBezTo>
                  <a:lnTo>
                    <a:pt x="2761146" y="2459043"/>
                  </a:lnTo>
                  <a:cubicBezTo>
                    <a:pt x="2845656" y="2410675"/>
                    <a:pt x="2897347" y="2321316"/>
                    <a:pt x="2897347" y="2224580"/>
                  </a:cubicBezTo>
                  <a:lnTo>
                    <a:pt x="2897347" y="1146540"/>
                  </a:lnTo>
                  <a:cubicBezTo>
                    <a:pt x="2897347" y="1049803"/>
                    <a:pt x="2845656" y="960445"/>
                    <a:pt x="2761146" y="911257"/>
                  </a:cubicBezTo>
                  <a:lnTo>
                    <a:pt x="1827431" y="372646"/>
                  </a:lnTo>
                  <a:cubicBezTo>
                    <a:pt x="1785176" y="348462"/>
                    <a:pt x="1738203" y="336370"/>
                    <a:pt x="1691333" y="336370"/>
                  </a:cubicBezTo>
                  <a:close/>
                  <a:moveTo>
                    <a:pt x="0" y="0"/>
                  </a:moveTo>
                  <a:lnTo>
                    <a:pt x="3383280" y="0"/>
                  </a:lnTo>
                  <a:lnTo>
                    <a:pt x="3383280" y="3383280"/>
                  </a:lnTo>
                  <a:lnTo>
                    <a:pt x="0" y="33832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5400" b="1" dirty="0"/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11FDD8B-E4E5-458C-B1FE-75EA26D0ED1B}"/>
              </a:ext>
            </a:extLst>
          </p:cNvPr>
          <p:cNvSpPr>
            <a:spLocks/>
          </p:cNvSpPr>
          <p:nvPr/>
        </p:nvSpPr>
        <p:spPr bwMode="auto">
          <a:xfrm>
            <a:off x="1885158" y="2223842"/>
            <a:ext cx="1997375" cy="2235069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5400" b="1" dirty="0">
                <a:solidFill>
                  <a:schemeClr val="accent2"/>
                </a:solidFill>
              </a:rPr>
              <a:t>70%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D1A3319-E6DC-45EC-9D09-993D030E5431}"/>
              </a:ext>
            </a:extLst>
          </p:cNvPr>
          <p:cNvSpPr>
            <a:spLocks/>
          </p:cNvSpPr>
          <p:nvPr/>
        </p:nvSpPr>
        <p:spPr bwMode="auto">
          <a:xfrm>
            <a:off x="5141345" y="2223841"/>
            <a:ext cx="1997375" cy="2235069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5400" b="1" dirty="0">
                <a:solidFill>
                  <a:schemeClr val="accent1"/>
                </a:solidFill>
              </a:rPr>
              <a:t>40%</a:t>
            </a: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B1E22B3D-BB8C-4BE5-8D7E-F00EA5EB7BAA}"/>
              </a:ext>
            </a:extLst>
          </p:cNvPr>
          <p:cNvSpPr>
            <a:spLocks/>
          </p:cNvSpPr>
          <p:nvPr/>
        </p:nvSpPr>
        <p:spPr bwMode="auto">
          <a:xfrm>
            <a:off x="8400503" y="2223840"/>
            <a:ext cx="1997375" cy="2235069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5400" b="1" dirty="0">
                <a:solidFill>
                  <a:schemeClr val="accent3"/>
                </a:solidFill>
              </a:rPr>
              <a:t>25%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4CCAB58-C261-4886-912C-A6343C9E3B15}"/>
              </a:ext>
            </a:extLst>
          </p:cNvPr>
          <p:cNvGrpSpPr/>
          <p:nvPr/>
        </p:nvGrpSpPr>
        <p:grpSpPr>
          <a:xfrm>
            <a:off x="4671489" y="4776044"/>
            <a:ext cx="2937088" cy="1290153"/>
            <a:chOff x="8921977" y="1466725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9A08065-1C79-4724-8AAE-02F28234AD9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F1708B2-1D4F-46C3-AE23-C97E3B860A7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511DB8DD-E11E-4A2A-A552-C4B4E1B302D4}"/>
              </a:ext>
            </a:extLst>
          </p:cNvPr>
          <p:cNvGrpSpPr/>
          <p:nvPr/>
        </p:nvGrpSpPr>
        <p:grpSpPr>
          <a:xfrm>
            <a:off x="7927677" y="4776044"/>
            <a:ext cx="2937088" cy="1290153"/>
            <a:chOff x="8921977" y="1466725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345E8AE-168D-43C0-8E47-F7F30B138ED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6A1F648-D055-4F88-9664-C982FC64335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FBE4689F-0246-464F-A6F6-9BB0BBDDCB3C}"/>
              </a:ext>
            </a:extLst>
          </p:cNvPr>
          <p:cNvSpPr txBox="1"/>
          <p:nvPr/>
        </p:nvSpPr>
        <p:spPr>
          <a:xfrm>
            <a:off x="1415301" y="1384774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13D722E-E13B-4BCF-8471-2424146D627D}"/>
              </a:ext>
            </a:extLst>
          </p:cNvPr>
          <p:cNvSpPr txBox="1"/>
          <p:nvPr/>
        </p:nvSpPr>
        <p:spPr>
          <a:xfrm>
            <a:off x="4671489" y="1384774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FB50488-10EA-43FB-B9D4-E13DC470DF5F}"/>
              </a:ext>
            </a:extLst>
          </p:cNvPr>
          <p:cNvSpPr txBox="1"/>
          <p:nvPr/>
        </p:nvSpPr>
        <p:spPr>
          <a:xfrm>
            <a:off x="7927677" y="1384774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F4AB8B2D-C28D-421B-AF71-FE4692494F3E}"/>
              </a:ext>
            </a:extLst>
          </p:cNvPr>
          <p:cNvGrpSpPr/>
          <p:nvPr/>
        </p:nvGrpSpPr>
        <p:grpSpPr>
          <a:xfrm>
            <a:off x="1415301" y="4776044"/>
            <a:ext cx="2937088" cy="1290153"/>
            <a:chOff x="8921977" y="1466725"/>
            <a:chExt cx="2937088" cy="129015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3EAA402-8F4E-4DA7-8852-E4133E7F6DA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9ABACD6-37F3-4822-BA8E-77F2CA2DAC3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0786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Data-Driven Charts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F07324B-B234-4DB7-A8FB-9817DF1B3C8A}"/>
              </a:ext>
            </a:extLst>
          </p:cNvPr>
          <p:cNvGrpSpPr/>
          <p:nvPr/>
        </p:nvGrpSpPr>
        <p:grpSpPr>
          <a:xfrm>
            <a:off x="1192206" y="1649737"/>
            <a:ext cx="3383280" cy="3383280"/>
            <a:chOff x="7173557" y="1372901"/>
            <a:chExt cx="3383280" cy="3383280"/>
          </a:xfrm>
          <a:solidFill>
            <a:srgbClr val="F0EEEF"/>
          </a:solidFill>
        </p:grpSpPr>
        <p:graphicFrame>
          <p:nvGraphicFramePr>
            <p:cNvPr id="34" name="Chart 33">
              <a:extLst>
                <a:ext uri="{FF2B5EF4-FFF2-40B4-BE49-F238E27FC236}">
                  <a16:creationId xmlns:a16="http://schemas.microsoft.com/office/drawing/2014/main" id="{B34799E9-34B5-41B0-A353-BA5529CF775F}"/>
                </a:ext>
              </a:extLst>
            </p:cNvPr>
            <p:cNvGraphicFramePr/>
            <p:nvPr>
              <p:extLst/>
            </p:nvPr>
          </p:nvGraphicFramePr>
          <p:xfrm>
            <a:off x="7173557" y="1372901"/>
            <a:ext cx="3383280" cy="33832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52D864C-C478-44FA-A184-3442A4A63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3557" y="1372901"/>
              <a:ext cx="3383280" cy="3383280"/>
            </a:xfrm>
            <a:custGeom>
              <a:avLst/>
              <a:gdLst>
                <a:gd name="connsiteX0" fmla="*/ 1691386 w 3383280"/>
                <a:gd name="connsiteY0" fmla="*/ 568025 h 3383280"/>
                <a:gd name="connsiteX1" fmla="*/ 1804116 w 3383280"/>
                <a:gd name="connsiteY1" fmla="*/ 598073 h 3383280"/>
                <a:gd name="connsiteX2" fmla="*/ 2577513 w 3383280"/>
                <a:gd name="connsiteY2" fmla="*/ 1044204 h 3383280"/>
                <a:gd name="connsiteX3" fmla="*/ 2690328 w 3383280"/>
                <a:gd name="connsiteY3" fmla="*/ 1239089 h 3383280"/>
                <a:gd name="connsiteX4" fmla="*/ 2690328 w 3383280"/>
                <a:gd name="connsiteY4" fmla="*/ 2132030 h 3383280"/>
                <a:gd name="connsiteX5" fmla="*/ 2577513 w 3383280"/>
                <a:gd name="connsiteY5" fmla="*/ 2326237 h 3383280"/>
                <a:gd name="connsiteX6" fmla="*/ 1804116 w 3383280"/>
                <a:gd name="connsiteY6" fmla="*/ 2773047 h 3383280"/>
                <a:gd name="connsiteX7" fmla="*/ 1579165 w 3383280"/>
                <a:gd name="connsiteY7" fmla="*/ 2773047 h 3383280"/>
                <a:gd name="connsiteX8" fmla="*/ 805089 w 3383280"/>
                <a:gd name="connsiteY8" fmla="*/ 2326237 h 3383280"/>
                <a:gd name="connsiteX9" fmla="*/ 692953 w 3383280"/>
                <a:gd name="connsiteY9" fmla="*/ 2132030 h 3383280"/>
                <a:gd name="connsiteX10" fmla="*/ 692953 w 3383280"/>
                <a:gd name="connsiteY10" fmla="*/ 1239089 h 3383280"/>
                <a:gd name="connsiteX11" fmla="*/ 805089 w 3383280"/>
                <a:gd name="connsiteY11" fmla="*/ 1044204 h 3383280"/>
                <a:gd name="connsiteX12" fmla="*/ 1579165 w 3383280"/>
                <a:gd name="connsiteY12" fmla="*/ 598073 h 3383280"/>
                <a:gd name="connsiteX13" fmla="*/ 1691386 w 3383280"/>
                <a:gd name="connsiteY13" fmla="*/ 568025 h 3383280"/>
                <a:gd name="connsiteX14" fmla="*/ 1691333 w 3383280"/>
                <a:gd name="connsiteY14" fmla="*/ 336370 h 3383280"/>
                <a:gd name="connsiteX15" fmla="*/ 1555850 w 3383280"/>
                <a:gd name="connsiteY15" fmla="*/ 372646 h 3383280"/>
                <a:gd name="connsiteX16" fmla="*/ 621315 w 3383280"/>
                <a:gd name="connsiteY16" fmla="*/ 911257 h 3383280"/>
                <a:gd name="connsiteX17" fmla="*/ 485934 w 3383280"/>
                <a:gd name="connsiteY17" fmla="*/ 1146540 h 3383280"/>
                <a:gd name="connsiteX18" fmla="*/ 485934 w 3383280"/>
                <a:gd name="connsiteY18" fmla="*/ 2224580 h 3383280"/>
                <a:gd name="connsiteX19" fmla="*/ 621315 w 3383280"/>
                <a:gd name="connsiteY19" fmla="*/ 2459043 h 3383280"/>
                <a:gd name="connsiteX20" fmla="*/ 1555850 w 3383280"/>
                <a:gd name="connsiteY20" fmla="*/ 2998473 h 3383280"/>
                <a:gd name="connsiteX21" fmla="*/ 1827431 w 3383280"/>
                <a:gd name="connsiteY21" fmla="*/ 2998473 h 3383280"/>
                <a:gd name="connsiteX22" fmla="*/ 2761146 w 3383280"/>
                <a:gd name="connsiteY22" fmla="*/ 2459043 h 3383280"/>
                <a:gd name="connsiteX23" fmla="*/ 2897347 w 3383280"/>
                <a:gd name="connsiteY23" fmla="*/ 2224580 h 3383280"/>
                <a:gd name="connsiteX24" fmla="*/ 2897347 w 3383280"/>
                <a:gd name="connsiteY24" fmla="*/ 1146540 h 3383280"/>
                <a:gd name="connsiteX25" fmla="*/ 2761146 w 3383280"/>
                <a:gd name="connsiteY25" fmla="*/ 911257 h 3383280"/>
                <a:gd name="connsiteX26" fmla="*/ 1827431 w 3383280"/>
                <a:gd name="connsiteY26" fmla="*/ 372646 h 3383280"/>
                <a:gd name="connsiteX27" fmla="*/ 1691333 w 3383280"/>
                <a:gd name="connsiteY27" fmla="*/ 336370 h 3383280"/>
                <a:gd name="connsiteX28" fmla="*/ 0 w 3383280"/>
                <a:gd name="connsiteY28" fmla="*/ 0 h 3383280"/>
                <a:gd name="connsiteX29" fmla="*/ 3383280 w 3383280"/>
                <a:gd name="connsiteY29" fmla="*/ 0 h 3383280"/>
                <a:gd name="connsiteX30" fmla="*/ 3383280 w 3383280"/>
                <a:gd name="connsiteY30" fmla="*/ 3383280 h 3383280"/>
                <a:gd name="connsiteX31" fmla="*/ 0 w 3383280"/>
                <a:gd name="connsiteY31" fmla="*/ 3383280 h 338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83280" h="3383280">
                  <a:moveTo>
                    <a:pt x="1691386" y="568025"/>
                  </a:moveTo>
                  <a:cubicBezTo>
                    <a:pt x="1730209" y="568025"/>
                    <a:pt x="1769116" y="578041"/>
                    <a:pt x="1804116" y="598073"/>
                  </a:cubicBezTo>
                  <a:lnTo>
                    <a:pt x="2577513" y="1044204"/>
                  </a:lnTo>
                  <a:cubicBezTo>
                    <a:pt x="2647513" y="1084946"/>
                    <a:pt x="2690328" y="1158962"/>
                    <a:pt x="2690328" y="1239089"/>
                  </a:cubicBezTo>
                  <a:lnTo>
                    <a:pt x="2690328" y="2132030"/>
                  </a:lnTo>
                  <a:cubicBezTo>
                    <a:pt x="2690328" y="2212157"/>
                    <a:pt x="2647513" y="2286173"/>
                    <a:pt x="2577513" y="2326237"/>
                  </a:cubicBezTo>
                  <a:lnTo>
                    <a:pt x="1804116" y="2773047"/>
                  </a:lnTo>
                  <a:cubicBezTo>
                    <a:pt x="1734116" y="2813110"/>
                    <a:pt x="1648485" y="2813110"/>
                    <a:pt x="1579165" y="2773047"/>
                  </a:cubicBezTo>
                  <a:lnTo>
                    <a:pt x="805089" y="2326237"/>
                  </a:lnTo>
                  <a:cubicBezTo>
                    <a:pt x="735769" y="2286173"/>
                    <a:pt x="692953" y="2212157"/>
                    <a:pt x="692953" y="2132030"/>
                  </a:cubicBezTo>
                  <a:lnTo>
                    <a:pt x="692953" y="1239089"/>
                  </a:lnTo>
                  <a:cubicBezTo>
                    <a:pt x="692953" y="1158962"/>
                    <a:pt x="735769" y="1084946"/>
                    <a:pt x="805089" y="1044204"/>
                  </a:cubicBezTo>
                  <a:lnTo>
                    <a:pt x="1579165" y="598073"/>
                  </a:lnTo>
                  <a:cubicBezTo>
                    <a:pt x="1613825" y="578041"/>
                    <a:pt x="1652563" y="568025"/>
                    <a:pt x="1691386" y="568025"/>
                  </a:cubicBezTo>
                  <a:close/>
                  <a:moveTo>
                    <a:pt x="1691333" y="336370"/>
                  </a:moveTo>
                  <a:cubicBezTo>
                    <a:pt x="1644463" y="336370"/>
                    <a:pt x="1597695" y="348462"/>
                    <a:pt x="1555850" y="372646"/>
                  </a:cubicBezTo>
                  <a:lnTo>
                    <a:pt x="621315" y="911257"/>
                  </a:lnTo>
                  <a:cubicBezTo>
                    <a:pt x="537625" y="960445"/>
                    <a:pt x="485934" y="1049803"/>
                    <a:pt x="485934" y="1146540"/>
                  </a:cubicBezTo>
                  <a:lnTo>
                    <a:pt x="485934" y="2224580"/>
                  </a:lnTo>
                  <a:cubicBezTo>
                    <a:pt x="485934" y="2321316"/>
                    <a:pt x="537625" y="2410675"/>
                    <a:pt x="621315" y="2459043"/>
                  </a:cubicBezTo>
                  <a:lnTo>
                    <a:pt x="1555850" y="2998473"/>
                  </a:lnTo>
                  <a:cubicBezTo>
                    <a:pt x="1639540" y="3046841"/>
                    <a:pt x="1742921" y="3046841"/>
                    <a:pt x="1827431" y="2998473"/>
                  </a:cubicBezTo>
                  <a:lnTo>
                    <a:pt x="2761146" y="2459043"/>
                  </a:lnTo>
                  <a:cubicBezTo>
                    <a:pt x="2845656" y="2410675"/>
                    <a:pt x="2897347" y="2321316"/>
                    <a:pt x="2897347" y="2224580"/>
                  </a:cubicBezTo>
                  <a:lnTo>
                    <a:pt x="2897347" y="1146540"/>
                  </a:lnTo>
                  <a:cubicBezTo>
                    <a:pt x="2897347" y="1049803"/>
                    <a:pt x="2845656" y="960445"/>
                    <a:pt x="2761146" y="911257"/>
                  </a:cubicBezTo>
                  <a:lnTo>
                    <a:pt x="1827431" y="372646"/>
                  </a:lnTo>
                  <a:cubicBezTo>
                    <a:pt x="1785176" y="348462"/>
                    <a:pt x="1738203" y="336370"/>
                    <a:pt x="1691333" y="336370"/>
                  </a:cubicBezTo>
                  <a:close/>
                  <a:moveTo>
                    <a:pt x="0" y="0"/>
                  </a:moveTo>
                  <a:lnTo>
                    <a:pt x="3383280" y="0"/>
                  </a:lnTo>
                  <a:lnTo>
                    <a:pt x="3383280" y="3383280"/>
                  </a:lnTo>
                  <a:lnTo>
                    <a:pt x="0" y="338328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5400" b="1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A27458-2AC8-4B22-9561-CA9B8A09AF0E}"/>
              </a:ext>
            </a:extLst>
          </p:cNvPr>
          <p:cNvGrpSpPr/>
          <p:nvPr/>
        </p:nvGrpSpPr>
        <p:grpSpPr>
          <a:xfrm>
            <a:off x="4448393" y="1649737"/>
            <a:ext cx="3383280" cy="3383280"/>
            <a:chOff x="7173557" y="1372901"/>
            <a:chExt cx="3383280" cy="3383280"/>
          </a:xfrm>
          <a:solidFill>
            <a:srgbClr val="F0EEEF"/>
          </a:solidFill>
        </p:grpSpPr>
        <p:graphicFrame>
          <p:nvGraphicFramePr>
            <p:cNvPr id="37" name="Chart 36">
              <a:extLst>
                <a:ext uri="{FF2B5EF4-FFF2-40B4-BE49-F238E27FC236}">
                  <a16:creationId xmlns:a16="http://schemas.microsoft.com/office/drawing/2014/main" id="{4F0E1DD4-6845-4ED7-BFB0-C2C73936FAC3}"/>
                </a:ext>
              </a:extLst>
            </p:cNvPr>
            <p:cNvGraphicFramePr/>
            <p:nvPr>
              <p:extLst/>
            </p:nvPr>
          </p:nvGraphicFramePr>
          <p:xfrm>
            <a:off x="7173557" y="1372901"/>
            <a:ext cx="3383280" cy="33832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3EE6781-1E44-447B-893E-7DE0B85F5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3557" y="1372901"/>
              <a:ext cx="3383280" cy="3383280"/>
            </a:xfrm>
            <a:custGeom>
              <a:avLst/>
              <a:gdLst>
                <a:gd name="connsiteX0" fmla="*/ 1691386 w 3383280"/>
                <a:gd name="connsiteY0" fmla="*/ 568025 h 3383280"/>
                <a:gd name="connsiteX1" fmla="*/ 1804116 w 3383280"/>
                <a:gd name="connsiteY1" fmla="*/ 598073 h 3383280"/>
                <a:gd name="connsiteX2" fmla="*/ 2577513 w 3383280"/>
                <a:gd name="connsiteY2" fmla="*/ 1044204 h 3383280"/>
                <a:gd name="connsiteX3" fmla="*/ 2690328 w 3383280"/>
                <a:gd name="connsiteY3" fmla="*/ 1239089 h 3383280"/>
                <a:gd name="connsiteX4" fmla="*/ 2690328 w 3383280"/>
                <a:gd name="connsiteY4" fmla="*/ 2132030 h 3383280"/>
                <a:gd name="connsiteX5" fmla="*/ 2577513 w 3383280"/>
                <a:gd name="connsiteY5" fmla="*/ 2326237 h 3383280"/>
                <a:gd name="connsiteX6" fmla="*/ 1804116 w 3383280"/>
                <a:gd name="connsiteY6" fmla="*/ 2773047 h 3383280"/>
                <a:gd name="connsiteX7" fmla="*/ 1579165 w 3383280"/>
                <a:gd name="connsiteY7" fmla="*/ 2773047 h 3383280"/>
                <a:gd name="connsiteX8" fmla="*/ 805089 w 3383280"/>
                <a:gd name="connsiteY8" fmla="*/ 2326237 h 3383280"/>
                <a:gd name="connsiteX9" fmla="*/ 692953 w 3383280"/>
                <a:gd name="connsiteY9" fmla="*/ 2132030 h 3383280"/>
                <a:gd name="connsiteX10" fmla="*/ 692953 w 3383280"/>
                <a:gd name="connsiteY10" fmla="*/ 1239089 h 3383280"/>
                <a:gd name="connsiteX11" fmla="*/ 805089 w 3383280"/>
                <a:gd name="connsiteY11" fmla="*/ 1044204 h 3383280"/>
                <a:gd name="connsiteX12" fmla="*/ 1579165 w 3383280"/>
                <a:gd name="connsiteY12" fmla="*/ 598073 h 3383280"/>
                <a:gd name="connsiteX13" fmla="*/ 1691386 w 3383280"/>
                <a:gd name="connsiteY13" fmla="*/ 568025 h 3383280"/>
                <a:gd name="connsiteX14" fmla="*/ 1691333 w 3383280"/>
                <a:gd name="connsiteY14" fmla="*/ 336370 h 3383280"/>
                <a:gd name="connsiteX15" fmla="*/ 1555850 w 3383280"/>
                <a:gd name="connsiteY15" fmla="*/ 372646 h 3383280"/>
                <a:gd name="connsiteX16" fmla="*/ 621315 w 3383280"/>
                <a:gd name="connsiteY16" fmla="*/ 911257 h 3383280"/>
                <a:gd name="connsiteX17" fmla="*/ 485934 w 3383280"/>
                <a:gd name="connsiteY17" fmla="*/ 1146540 h 3383280"/>
                <a:gd name="connsiteX18" fmla="*/ 485934 w 3383280"/>
                <a:gd name="connsiteY18" fmla="*/ 2224580 h 3383280"/>
                <a:gd name="connsiteX19" fmla="*/ 621315 w 3383280"/>
                <a:gd name="connsiteY19" fmla="*/ 2459043 h 3383280"/>
                <a:gd name="connsiteX20" fmla="*/ 1555850 w 3383280"/>
                <a:gd name="connsiteY20" fmla="*/ 2998473 h 3383280"/>
                <a:gd name="connsiteX21" fmla="*/ 1827431 w 3383280"/>
                <a:gd name="connsiteY21" fmla="*/ 2998473 h 3383280"/>
                <a:gd name="connsiteX22" fmla="*/ 2761146 w 3383280"/>
                <a:gd name="connsiteY22" fmla="*/ 2459043 h 3383280"/>
                <a:gd name="connsiteX23" fmla="*/ 2897347 w 3383280"/>
                <a:gd name="connsiteY23" fmla="*/ 2224580 h 3383280"/>
                <a:gd name="connsiteX24" fmla="*/ 2897347 w 3383280"/>
                <a:gd name="connsiteY24" fmla="*/ 1146540 h 3383280"/>
                <a:gd name="connsiteX25" fmla="*/ 2761146 w 3383280"/>
                <a:gd name="connsiteY25" fmla="*/ 911257 h 3383280"/>
                <a:gd name="connsiteX26" fmla="*/ 1827431 w 3383280"/>
                <a:gd name="connsiteY26" fmla="*/ 372646 h 3383280"/>
                <a:gd name="connsiteX27" fmla="*/ 1691333 w 3383280"/>
                <a:gd name="connsiteY27" fmla="*/ 336370 h 3383280"/>
                <a:gd name="connsiteX28" fmla="*/ 0 w 3383280"/>
                <a:gd name="connsiteY28" fmla="*/ 0 h 3383280"/>
                <a:gd name="connsiteX29" fmla="*/ 3383280 w 3383280"/>
                <a:gd name="connsiteY29" fmla="*/ 0 h 3383280"/>
                <a:gd name="connsiteX30" fmla="*/ 3383280 w 3383280"/>
                <a:gd name="connsiteY30" fmla="*/ 3383280 h 3383280"/>
                <a:gd name="connsiteX31" fmla="*/ 0 w 3383280"/>
                <a:gd name="connsiteY31" fmla="*/ 3383280 h 338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83280" h="3383280">
                  <a:moveTo>
                    <a:pt x="1691386" y="568025"/>
                  </a:moveTo>
                  <a:cubicBezTo>
                    <a:pt x="1730209" y="568025"/>
                    <a:pt x="1769116" y="578041"/>
                    <a:pt x="1804116" y="598073"/>
                  </a:cubicBezTo>
                  <a:lnTo>
                    <a:pt x="2577513" y="1044204"/>
                  </a:lnTo>
                  <a:cubicBezTo>
                    <a:pt x="2647513" y="1084946"/>
                    <a:pt x="2690328" y="1158962"/>
                    <a:pt x="2690328" y="1239089"/>
                  </a:cubicBezTo>
                  <a:lnTo>
                    <a:pt x="2690328" y="2132030"/>
                  </a:lnTo>
                  <a:cubicBezTo>
                    <a:pt x="2690328" y="2212157"/>
                    <a:pt x="2647513" y="2286173"/>
                    <a:pt x="2577513" y="2326237"/>
                  </a:cubicBezTo>
                  <a:lnTo>
                    <a:pt x="1804116" y="2773047"/>
                  </a:lnTo>
                  <a:cubicBezTo>
                    <a:pt x="1734116" y="2813110"/>
                    <a:pt x="1648485" y="2813110"/>
                    <a:pt x="1579165" y="2773047"/>
                  </a:cubicBezTo>
                  <a:lnTo>
                    <a:pt x="805089" y="2326237"/>
                  </a:lnTo>
                  <a:cubicBezTo>
                    <a:pt x="735769" y="2286173"/>
                    <a:pt x="692953" y="2212157"/>
                    <a:pt x="692953" y="2132030"/>
                  </a:cubicBezTo>
                  <a:lnTo>
                    <a:pt x="692953" y="1239089"/>
                  </a:lnTo>
                  <a:cubicBezTo>
                    <a:pt x="692953" y="1158962"/>
                    <a:pt x="735769" y="1084946"/>
                    <a:pt x="805089" y="1044204"/>
                  </a:cubicBezTo>
                  <a:lnTo>
                    <a:pt x="1579165" y="598073"/>
                  </a:lnTo>
                  <a:cubicBezTo>
                    <a:pt x="1613825" y="578041"/>
                    <a:pt x="1652563" y="568025"/>
                    <a:pt x="1691386" y="568025"/>
                  </a:cubicBezTo>
                  <a:close/>
                  <a:moveTo>
                    <a:pt x="1691333" y="336370"/>
                  </a:moveTo>
                  <a:cubicBezTo>
                    <a:pt x="1644463" y="336370"/>
                    <a:pt x="1597695" y="348462"/>
                    <a:pt x="1555850" y="372646"/>
                  </a:cubicBezTo>
                  <a:lnTo>
                    <a:pt x="621315" y="911257"/>
                  </a:lnTo>
                  <a:cubicBezTo>
                    <a:pt x="537625" y="960445"/>
                    <a:pt x="485934" y="1049803"/>
                    <a:pt x="485934" y="1146540"/>
                  </a:cubicBezTo>
                  <a:lnTo>
                    <a:pt x="485934" y="2224580"/>
                  </a:lnTo>
                  <a:cubicBezTo>
                    <a:pt x="485934" y="2321316"/>
                    <a:pt x="537625" y="2410675"/>
                    <a:pt x="621315" y="2459043"/>
                  </a:cubicBezTo>
                  <a:lnTo>
                    <a:pt x="1555850" y="2998473"/>
                  </a:lnTo>
                  <a:cubicBezTo>
                    <a:pt x="1639540" y="3046841"/>
                    <a:pt x="1742921" y="3046841"/>
                    <a:pt x="1827431" y="2998473"/>
                  </a:cubicBezTo>
                  <a:lnTo>
                    <a:pt x="2761146" y="2459043"/>
                  </a:lnTo>
                  <a:cubicBezTo>
                    <a:pt x="2845656" y="2410675"/>
                    <a:pt x="2897347" y="2321316"/>
                    <a:pt x="2897347" y="2224580"/>
                  </a:cubicBezTo>
                  <a:lnTo>
                    <a:pt x="2897347" y="1146540"/>
                  </a:lnTo>
                  <a:cubicBezTo>
                    <a:pt x="2897347" y="1049803"/>
                    <a:pt x="2845656" y="960445"/>
                    <a:pt x="2761146" y="911257"/>
                  </a:cubicBezTo>
                  <a:lnTo>
                    <a:pt x="1827431" y="372646"/>
                  </a:lnTo>
                  <a:cubicBezTo>
                    <a:pt x="1785176" y="348462"/>
                    <a:pt x="1738203" y="336370"/>
                    <a:pt x="1691333" y="336370"/>
                  </a:cubicBezTo>
                  <a:close/>
                  <a:moveTo>
                    <a:pt x="0" y="0"/>
                  </a:moveTo>
                  <a:lnTo>
                    <a:pt x="3383280" y="0"/>
                  </a:lnTo>
                  <a:lnTo>
                    <a:pt x="3383280" y="3383280"/>
                  </a:lnTo>
                  <a:lnTo>
                    <a:pt x="0" y="338328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5400" b="1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A0C8AE4-5E1A-45B9-B4FC-28727A568BEA}"/>
              </a:ext>
            </a:extLst>
          </p:cNvPr>
          <p:cNvGrpSpPr/>
          <p:nvPr/>
        </p:nvGrpSpPr>
        <p:grpSpPr>
          <a:xfrm>
            <a:off x="7704580" y="1649737"/>
            <a:ext cx="3383280" cy="3383280"/>
            <a:chOff x="7173557" y="1372901"/>
            <a:chExt cx="3383280" cy="3383280"/>
          </a:xfrm>
          <a:solidFill>
            <a:srgbClr val="F0EEEF"/>
          </a:solidFill>
        </p:grpSpPr>
        <p:graphicFrame>
          <p:nvGraphicFramePr>
            <p:cNvPr id="40" name="Chart 39">
              <a:extLst>
                <a:ext uri="{FF2B5EF4-FFF2-40B4-BE49-F238E27FC236}">
                  <a16:creationId xmlns:a16="http://schemas.microsoft.com/office/drawing/2014/main" id="{E49AAC1B-4465-4269-BE0A-1F9AEDF670EF}"/>
                </a:ext>
              </a:extLst>
            </p:cNvPr>
            <p:cNvGraphicFramePr/>
            <p:nvPr>
              <p:extLst/>
            </p:nvPr>
          </p:nvGraphicFramePr>
          <p:xfrm>
            <a:off x="7173557" y="1372901"/>
            <a:ext cx="3383280" cy="33832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1E95DBE-E844-402E-AA2C-FB9A37F5D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3557" y="1372901"/>
              <a:ext cx="3383280" cy="3383280"/>
            </a:xfrm>
            <a:custGeom>
              <a:avLst/>
              <a:gdLst>
                <a:gd name="connsiteX0" fmla="*/ 1691386 w 3383280"/>
                <a:gd name="connsiteY0" fmla="*/ 568025 h 3383280"/>
                <a:gd name="connsiteX1" fmla="*/ 1804116 w 3383280"/>
                <a:gd name="connsiteY1" fmla="*/ 598073 h 3383280"/>
                <a:gd name="connsiteX2" fmla="*/ 2577513 w 3383280"/>
                <a:gd name="connsiteY2" fmla="*/ 1044204 h 3383280"/>
                <a:gd name="connsiteX3" fmla="*/ 2690328 w 3383280"/>
                <a:gd name="connsiteY3" fmla="*/ 1239089 h 3383280"/>
                <a:gd name="connsiteX4" fmla="*/ 2690328 w 3383280"/>
                <a:gd name="connsiteY4" fmla="*/ 2132030 h 3383280"/>
                <a:gd name="connsiteX5" fmla="*/ 2577513 w 3383280"/>
                <a:gd name="connsiteY5" fmla="*/ 2326237 h 3383280"/>
                <a:gd name="connsiteX6" fmla="*/ 1804116 w 3383280"/>
                <a:gd name="connsiteY6" fmla="*/ 2773047 h 3383280"/>
                <a:gd name="connsiteX7" fmla="*/ 1579165 w 3383280"/>
                <a:gd name="connsiteY7" fmla="*/ 2773047 h 3383280"/>
                <a:gd name="connsiteX8" fmla="*/ 805089 w 3383280"/>
                <a:gd name="connsiteY8" fmla="*/ 2326237 h 3383280"/>
                <a:gd name="connsiteX9" fmla="*/ 692953 w 3383280"/>
                <a:gd name="connsiteY9" fmla="*/ 2132030 h 3383280"/>
                <a:gd name="connsiteX10" fmla="*/ 692953 w 3383280"/>
                <a:gd name="connsiteY10" fmla="*/ 1239089 h 3383280"/>
                <a:gd name="connsiteX11" fmla="*/ 805089 w 3383280"/>
                <a:gd name="connsiteY11" fmla="*/ 1044204 h 3383280"/>
                <a:gd name="connsiteX12" fmla="*/ 1579165 w 3383280"/>
                <a:gd name="connsiteY12" fmla="*/ 598073 h 3383280"/>
                <a:gd name="connsiteX13" fmla="*/ 1691386 w 3383280"/>
                <a:gd name="connsiteY13" fmla="*/ 568025 h 3383280"/>
                <a:gd name="connsiteX14" fmla="*/ 1691333 w 3383280"/>
                <a:gd name="connsiteY14" fmla="*/ 336370 h 3383280"/>
                <a:gd name="connsiteX15" fmla="*/ 1555850 w 3383280"/>
                <a:gd name="connsiteY15" fmla="*/ 372646 h 3383280"/>
                <a:gd name="connsiteX16" fmla="*/ 621315 w 3383280"/>
                <a:gd name="connsiteY16" fmla="*/ 911257 h 3383280"/>
                <a:gd name="connsiteX17" fmla="*/ 485934 w 3383280"/>
                <a:gd name="connsiteY17" fmla="*/ 1146540 h 3383280"/>
                <a:gd name="connsiteX18" fmla="*/ 485934 w 3383280"/>
                <a:gd name="connsiteY18" fmla="*/ 2224580 h 3383280"/>
                <a:gd name="connsiteX19" fmla="*/ 621315 w 3383280"/>
                <a:gd name="connsiteY19" fmla="*/ 2459043 h 3383280"/>
                <a:gd name="connsiteX20" fmla="*/ 1555850 w 3383280"/>
                <a:gd name="connsiteY20" fmla="*/ 2998473 h 3383280"/>
                <a:gd name="connsiteX21" fmla="*/ 1827431 w 3383280"/>
                <a:gd name="connsiteY21" fmla="*/ 2998473 h 3383280"/>
                <a:gd name="connsiteX22" fmla="*/ 2761146 w 3383280"/>
                <a:gd name="connsiteY22" fmla="*/ 2459043 h 3383280"/>
                <a:gd name="connsiteX23" fmla="*/ 2897347 w 3383280"/>
                <a:gd name="connsiteY23" fmla="*/ 2224580 h 3383280"/>
                <a:gd name="connsiteX24" fmla="*/ 2897347 w 3383280"/>
                <a:gd name="connsiteY24" fmla="*/ 1146540 h 3383280"/>
                <a:gd name="connsiteX25" fmla="*/ 2761146 w 3383280"/>
                <a:gd name="connsiteY25" fmla="*/ 911257 h 3383280"/>
                <a:gd name="connsiteX26" fmla="*/ 1827431 w 3383280"/>
                <a:gd name="connsiteY26" fmla="*/ 372646 h 3383280"/>
                <a:gd name="connsiteX27" fmla="*/ 1691333 w 3383280"/>
                <a:gd name="connsiteY27" fmla="*/ 336370 h 3383280"/>
                <a:gd name="connsiteX28" fmla="*/ 0 w 3383280"/>
                <a:gd name="connsiteY28" fmla="*/ 0 h 3383280"/>
                <a:gd name="connsiteX29" fmla="*/ 3383280 w 3383280"/>
                <a:gd name="connsiteY29" fmla="*/ 0 h 3383280"/>
                <a:gd name="connsiteX30" fmla="*/ 3383280 w 3383280"/>
                <a:gd name="connsiteY30" fmla="*/ 3383280 h 3383280"/>
                <a:gd name="connsiteX31" fmla="*/ 0 w 3383280"/>
                <a:gd name="connsiteY31" fmla="*/ 3383280 h 338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83280" h="3383280">
                  <a:moveTo>
                    <a:pt x="1691386" y="568025"/>
                  </a:moveTo>
                  <a:cubicBezTo>
                    <a:pt x="1730209" y="568025"/>
                    <a:pt x="1769116" y="578041"/>
                    <a:pt x="1804116" y="598073"/>
                  </a:cubicBezTo>
                  <a:lnTo>
                    <a:pt x="2577513" y="1044204"/>
                  </a:lnTo>
                  <a:cubicBezTo>
                    <a:pt x="2647513" y="1084946"/>
                    <a:pt x="2690328" y="1158962"/>
                    <a:pt x="2690328" y="1239089"/>
                  </a:cubicBezTo>
                  <a:lnTo>
                    <a:pt x="2690328" y="2132030"/>
                  </a:lnTo>
                  <a:cubicBezTo>
                    <a:pt x="2690328" y="2212157"/>
                    <a:pt x="2647513" y="2286173"/>
                    <a:pt x="2577513" y="2326237"/>
                  </a:cubicBezTo>
                  <a:lnTo>
                    <a:pt x="1804116" y="2773047"/>
                  </a:lnTo>
                  <a:cubicBezTo>
                    <a:pt x="1734116" y="2813110"/>
                    <a:pt x="1648485" y="2813110"/>
                    <a:pt x="1579165" y="2773047"/>
                  </a:cubicBezTo>
                  <a:lnTo>
                    <a:pt x="805089" y="2326237"/>
                  </a:lnTo>
                  <a:cubicBezTo>
                    <a:pt x="735769" y="2286173"/>
                    <a:pt x="692953" y="2212157"/>
                    <a:pt x="692953" y="2132030"/>
                  </a:cubicBezTo>
                  <a:lnTo>
                    <a:pt x="692953" y="1239089"/>
                  </a:lnTo>
                  <a:cubicBezTo>
                    <a:pt x="692953" y="1158962"/>
                    <a:pt x="735769" y="1084946"/>
                    <a:pt x="805089" y="1044204"/>
                  </a:cubicBezTo>
                  <a:lnTo>
                    <a:pt x="1579165" y="598073"/>
                  </a:lnTo>
                  <a:cubicBezTo>
                    <a:pt x="1613825" y="578041"/>
                    <a:pt x="1652563" y="568025"/>
                    <a:pt x="1691386" y="568025"/>
                  </a:cubicBezTo>
                  <a:close/>
                  <a:moveTo>
                    <a:pt x="1691333" y="336370"/>
                  </a:moveTo>
                  <a:cubicBezTo>
                    <a:pt x="1644463" y="336370"/>
                    <a:pt x="1597695" y="348462"/>
                    <a:pt x="1555850" y="372646"/>
                  </a:cubicBezTo>
                  <a:lnTo>
                    <a:pt x="621315" y="911257"/>
                  </a:lnTo>
                  <a:cubicBezTo>
                    <a:pt x="537625" y="960445"/>
                    <a:pt x="485934" y="1049803"/>
                    <a:pt x="485934" y="1146540"/>
                  </a:cubicBezTo>
                  <a:lnTo>
                    <a:pt x="485934" y="2224580"/>
                  </a:lnTo>
                  <a:cubicBezTo>
                    <a:pt x="485934" y="2321316"/>
                    <a:pt x="537625" y="2410675"/>
                    <a:pt x="621315" y="2459043"/>
                  </a:cubicBezTo>
                  <a:lnTo>
                    <a:pt x="1555850" y="2998473"/>
                  </a:lnTo>
                  <a:cubicBezTo>
                    <a:pt x="1639540" y="3046841"/>
                    <a:pt x="1742921" y="3046841"/>
                    <a:pt x="1827431" y="2998473"/>
                  </a:cubicBezTo>
                  <a:lnTo>
                    <a:pt x="2761146" y="2459043"/>
                  </a:lnTo>
                  <a:cubicBezTo>
                    <a:pt x="2845656" y="2410675"/>
                    <a:pt x="2897347" y="2321316"/>
                    <a:pt x="2897347" y="2224580"/>
                  </a:cubicBezTo>
                  <a:lnTo>
                    <a:pt x="2897347" y="1146540"/>
                  </a:lnTo>
                  <a:cubicBezTo>
                    <a:pt x="2897347" y="1049803"/>
                    <a:pt x="2845656" y="960445"/>
                    <a:pt x="2761146" y="911257"/>
                  </a:cubicBezTo>
                  <a:lnTo>
                    <a:pt x="1827431" y="372646"/>
                  </a:lnTo>
                  <a:cubicBezTo>
                    <a:pt x="1785176" y="348462"/>
                    <a:pt x="1738203" y="336370"/>
                    <a:pt x="1691333" y="336370"/>
                  </a:cubicBezTo>
                  <a:close/>
                  <a:moveTo>
                    <a:pt x="0" y="0"/>
                  </a:moveTo>
                  <a:lnTo>
                    <a:pt x="3383280" y="0"/>
                  </a:lnTo>
                  <a:lnTo>
                    <a:pt x="3383280" y="3383280"/>
                  </a:lnTo>
                  <a:lnTo>
                    <a:pt x="0" y="338328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5400" b="1" dirty="0"/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11FDD8B-E4E5-458C-B1FE-75EA26D0ED1B}"/>
              </a:ext>
            </a:extLst>
          </p:cNvPr>
          <p:cNvSpPr>
            <a:spLocks/>
          </p:cNvSpPr>
          <p:nvPr/>
        </p:nvSpPr>
        <p:spPr bwMode="auto">
          <a:xfrm>
            <a:off x="1885158" y="2223842"/>
            <a:ext cx="1997375" cy="2235069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5400" b="1" dirty="0">
                <a:solidFill>
                  <a:schemeClr val="accent2"/>
                </a:solidFill>
              </a:rPr>
              <a:t>70%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D1A3319-E6DC-45EC-9D09-993D030E5431}"/>
              </a:ext>
            </a:extLst>
          </p:cNvPr>
          <p:cNvSpPr>
            <a:spLocks/>
          </p:cNvSpPr>
          <p:nvPr/>
        </p:nvSpPr>
        <p:spPr bwMode="auto">
          <a:xfrm>
            <a:off x="5141345" y="2223841"/>
            <a:ext cx="1997375" cy="2235069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5400" b="1" dirty="0">
                <a:solidFill>
                  <a:schemeClr val="accent1"/>
                </a:solidFill>
              </a:rPr>
              <a:t>40%</a:t>
            </a: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B1E22B3D-BB8C-4BE5-8D7E-F00EA5EB7BAA}"/>
              </a:ext>
            </a:extLst>
          </p:cNvPr>
          <p:cNvSpPr>
            <a:spLocks/>
          </p:cNvSpPr>
          <p:nvPr/>
        </p:nvSpPr>
        <p:spPr bwMode="auto">
          <a:xfrm>
            <a:off x="8400503" y="2223840"/>
            <a:ext cx="1997375" cy="2235069"/>
          </a:xfrm>
          <a:custGeom>
            <a:avLst/>
            <a:gdLst>
              <a:gd name="connsiteX0" fmla="*/ 998433 w 1997375"/>
              <a:gd name="connsiteY0" fmla="*/ 0 h 2235069"/>
              <a:gd name="connsiteX1" fmla="*/ 1111163 w 1997375"/>
              <a:gd name="connsiteY1" fmla="*/ 30048 h 2235069"/>
              <a:gd name="connsiteX2" fmla="*/ 1884560 w 1997375"/>
              <a:gd name="connsiteY2" fmla="*/ 476179 h 2235069"/>
              <a:gd name="connsiteX3" fmla="*/ 1997375 w 1997375"/>
              <a:gd name="connsiteY3" fmla="*/ 671064 h 2235069"/>
              <a:gd name="connsiteX4" fmla="*/ 1997375 w 1997375"/>
              <a:gd name="connsiteY4" fmla="*/ 1564005 h 2235069"/>
              <a:gd name="connsiteX5" fmla="*/ 1884560 w 1997375"/>
              <a:gd name="connsiteY5" fmla="*/ 1758212 h 2235069"/>
              <a:gd name="connsiteX6" fmla="*/ 1111163 w 1997375"/>
              <a:gd name="connsiteY6" fmla="*/ 2205022 h 2235069"/>
              <a:gd name="connsiteX7" fmla="*/ 886212 w 1997375"/>
              <a:gd name="connsiteY7" fmla="*/ 2205022 h 2235069"/>
              <a:gd name="connsiteX8" fmla="*/ 112136 w 1997375"/>
              <a:gd name="connsiteY8" fmla="*/ 1758212 h 2235069"/>
              <a:gd name="connsiteX9" fmla="*/ 0 w 1997375"/>
              <a:gd name="connsiteY9" fmla="*/ 1564005 h 2235069"/>
              <a:gd name="connsiteX10" fmla="*/ 0 w 1997375"/>
              <a:gd name="connsiteY10" fmla="*/ 671064 h 2235069"/>
              <a:gd name="connsiteX11" fmla="*/ 112136 w 1997375"/>
              <a:gd name="connsiteY11" fmla="*/ 476179 h 2235069"/>
              <a:gd name="connsiteX12" fmla="*/ 886212 w 1997375"/>
              <a:gd name="connsiteY12" fmla="*/ 30048 h 2235069"/>
              <a:gd name="connsiteX13" fmla="*/ 998433 w 1997375"/>
              <a:gd name="connsiteY13" fmla="*/ 0 h 223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97375" h="2235069">
                <a:moveTo>
                  <a:pt x="998433" y="0"/>
                </a:moveTo>
                <a:cubicBezTo>
                  <a:pt x="1037256" y="0"/>
                  <a:pt x="1076163" y="10016"/>
                  <a:pt x="1111163" y="30048"/>
                </a:cubicBezTo>
                <a:lnTo>
                  <a:pt x="1884560" y="476179"/>
                </a:lnTo>
                <a:cubicBezTo>
                  <a:pt x="1954560" y="516921"/>
                  <a:pt x="1997375" y="590937"/>
                  <a:pt x="1997375" y="671064"/>
                </a:cubicBezTo>
                <a:lnTo>
                  <a:pt x="1997375" y="1564005"/>
                </a:lnTo>
                <a:cubicBezTo>
                  <a:pt x="1997375" y="1644132"/>
                  <a:pt x="1954560" y="1718148"/>
                  <a:pt x="1884560" y="1758212"/>
                </a:cubicBezTo>
                <a:lnTo>
                  <a:pt x="1111163" y="2205022"/>
                </a:lnTo>
                <a:cubicBezTo>
                  <a:pt x="1041163" y="2245085"/>
                  <a:pt x="955532" y="2245085"/>
                  <a:pt x="886212" y="2205022"/>
                </a:cubicBezTo>
                <a:lnTo>
                  <a:pt x="112136" y="1758212"/>
                </a:lnTo>
                <a:cubicBezTo>
                  <a:pt x="42816" y="1718148"/>
                  <a:pt x="0" y="1644132"/>
                  <a:pt x="0" y="1564005"/>
                </a:cubicBezTo>
                <a:lnTo>
                  <a:pt x="0" y="671064"/>
                </a:lnTo>
                <a:cubicBezTo>
                  <a:pt x="0" y="590937"/>
                  <a:pt x="42816" y="516921"/>
                  <a:pt x="112136" y="476179"/>
                </a:cubicBezTo>
                <a:lnTo>
                  <a:pt x="886212" y="30048"/>
                </a:lnTo>
                <a:cubicBezTo>
                  <a:pt x="920872" y="10016"/>
                  <a:pt x="959610" y="0"/>
                  <a:pt x="998433" y="0"/>
                </a:cubicBezTo>
                <a:close/>
              </a:path>
            </a:pathLst>
          </a:custGeom>
          <a:gradFill flip="none" rotWithShape="1">
            <a:gsLst>
              <a:gs pos="20000">
                <a:srgbClr val="FFFFFF"/>
              </a:gs>
              <a:gs pos="100000">
                <a:srgbClr val="DAD9D9"/>
              </a:gs>
            </a:gsLst>
            <a:lin ang="2700000" scaled="1"/>
            <a:tileRect/>
          </a:gradFill>
          <a:ln>
            <a:noFill/>
          </a:ln>
          <a:effectLst>
            <a:outerShdw blurRad="381000" dist="177800" dir="2700000" algn="tl" rotWithShape="0">
              <a:prstClr val="black">
                <a:alpha val="5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5400" b="1" dirty="0">
                <a:solidFill>
                  <a:schemeClr val="accent3"/>
                </a:solidFill>
              </a:rPr>
              <a:t>25%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D0C2707-DA5B-4B1D-A064-3A4B16BDD61F}"/>
              </a:ext>
            </a:extLst>
          </p:cNvPr>
          <p:cNvGrpSpPr/>
          <p:nvPr/>
        </p:nvGrpSpPr>
        <p:grpSpPr>
          <a:xfrm>
            <a:off x="1415301" y="4776044"/>
            <a:ext cx="2937088" cy="1290153"/>
            <a:chOff x="8921977" y="1466725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817D524-D3FE-4E12-89A4-A40A1C332D4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56031E7-09F0-4CB4-AD0A-C8FB3A7729D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4CCAB58-C261-4886-912C-A6343C9E3B15}"/>
              </a:ext>
            </a:extLst>
          </p:cNvPr>
          <p:cNvGrpSpPr/>
          <p:nvPr/>
        </p:nvGrpSpPr>
        <p:grpSpPr>
          <a:xfrm>
            <a:off x="4671489" y="4776044"/>
            <a:ext cx="2937088" cy="1290153"/>
            <a:chOff x="8921977" y="1466725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9A08065-1C79-4724-8AAE-02F28234AD9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F1708B2-1D4F-46C3-AE23-C97E3B860A7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511DB8DD-E11E-4A2A-A552-C4B4E1B302D4}"/>
              </a:ext>
            </a:extLst>
          </p:cNvPr>
          <p:cNvGrpSpPr/>
          <p:nvPr/>
        </p:nvGrpSpPr>
        <p:grpSpPr>
          <a:xfrm>
            <a:off x="7927677" y="4776044"/>
            <a:ext cx="2937088" cy="1290153"/>
            <a:chOff x="8921977" y="1466725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345E8AE-168D-43C0-8E47-F7F30B138ED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6A1F648-D055-4F88-9664-C982FC64335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FBE4689F-0246-464F-A6F6-9BB0BBDDCB3C}"/>
              </a:ext>
            </a:extLst>
          </p:cNvPr>
          <p:cNvSpPr txBox="1"/>
          <p:nvPr/>
        </p:nvSpPr>
        <p:spPr>
          <a:xfrm>
            <a:off x="1415301" y="1384774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13D722E-E13B-4BCF-8471-2424146D627D}"/>
              </a:ext>
            </a:extLst>
          </p:cNvPr>
          <p:cNvSpPr txBox="1"/>
          <p:nvPr/>
        </p:nvSpPr>
        <p:spPr>
          <a:xfrm>
            <a:off x="4671489" y="1384774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FB50488-10EA-43FB-B9D4-E13DC470DF5F}"/>
              </a:ext>
            </a:extLst>
          </p:cNvPr>
          <p:cNvSpPr txBox="1"/>
          <p:nvPr/>
        </p:nvSpPr>
        <p:spPr>
          <a:xfrm>
            <a:off x="7927677" y="1384774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710175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8481</TotalTime>
  <Words>304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Data-Driven Charts for PowerPoint</vt:lpstr>
      <vt:lpstr>Hexagon Data-Driven Charts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Data-Driven Charts for PowerPoint</dc:title>
  <dc:creator>PresentationGO.com</dc:creator>
  <dc:description>© Copyright PresentationGO.com</dc:description>
  <dcterms:created xsi:type="dcterms:W3CDTF">2014-11-26T05:14:11Z</dcterms:created>
  <dcterms:modified xsi:type="dcterms:W3CDTF">2018-08-12T04:09:35Z</dcterms:modified>
  <cp:category>Charts &amp; Diagrams</cp:category>
</cp:coreProperties>
</file>