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936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061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BC9639A0-7697-45A4-8637-151429D7CC3B}"/>
              </a:ext>
            </a:extLst>
          </p:cNvPr>
          <p:cNvSpPr/>
          <p:nvPr/>
        </p:nvSpPr>
        <p:spPr>
          <a:xfrm rot="14400000">
            <a:off x="1560270" y="3225142"/>
            <a:ext cx="800814" cy="1021556"/>
          </a:xfrm>
          <a:custGeom>
            <a:avLst/>
            <a:gdLst>
              <a:gd name="connsiteX0" fmla="*/ 1 w 1067752"/>
              <a:gd name="connsiteY0" fmla="*/ 0 h 1362075"/>
              <a:gd name="connsiteX1" fmla="*/ 1067750 w 1067752"/>
              <a:gd name="connsiteY1" fmla="*/ 0 h 1362075"/>
              <a:gd name="connsiteX2" fmla="*/ 1041659 w 1067752"/>
              <a:gd name="connsiteY2" fmla="*/ 21527 h 1362075"/>
              <a:gd name="connsiteX3" fmla="*/ 768481 w 1067752"/>
              <a:gd name="connsiteY3" fmla="*/ 681037 h 1362075"/>
              <a:gd name="connsiteX4" fmla="*/ 1041659 w 1067752"/>
              <a:gd name="connsiteY4" fmla="*/ 1340547 h 1362075"/>
              <a:gd name="connsiteX5" fmla="*/ 1067752 w 1067752"/>
              <a:gd name="connsiteY5" fmla="*/ 1362075 h 1362075"/>
              <a:gd name="connsiteX6" fmla="*/ 0 w 1067752"/>
              <a:gd name="connsiteY6" fmla="*/ 1362075 h 1362075"/>
              <a:gd name="connsiteX7" fmla="*/ 26092 w 1067752"/>
              <a:gd name="connsiteY7" fmla="*/ 1340547 h 1362075"/>
              <a:gd name="connsiteX8" fmla="*/ 299270 w 1067752"/>
              <a:gd name="connsiteY8" fmla="*/ 681037 h 1362075"/>
              <a:gd name="connsiteX9" fmla="*/ 26092 w 1067752"/>
              <a:gd name="connsiteY9" fmla="*/ 21527 h 13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7752" h="1362075">
                <a:moveTo>
                  <a:pt x="1" y="0"/>
                </a:moveTo>
                <a:lnTo>
                  <a:pt x="1067750" y="0"/>
                </a:lnTo>
                <a:lnTo>
                  <a:pt x="1041659" y="21527"/>
                </a:lnTo>
                <a:cubicBezTo>
                  <a:pt x="872876" y="190311"/>
                  <a:pt x="768481" y="423483"/>
                  <a:pt x="768481" y="681037"/>
                </a:cubicBezTo>
                <a:cubicBezTo>
                  <a:pt x="768481" y="938592"/>
                  <a:pt x="872876" y="1171764"/>
                  <a:pt x="1041659" y="1340547"/>
                </a:cubicBezTo>
                <a:lnTo>
                  <a:pt x="1067752" y="1362075"/>
                </a:lnTo>
                <a:lnTo>
                  <a:pt x="0" y="1362075"/>
                </a:lnTo>
                <a:lnTo>
                  <a:pt x="26092" y="1340547"/>
                </a:lnTo>
                <a:cubicBezTo>
                  <a:pt x="194875" y="1171764"/>
                  <a:pt x="299270" y="938592"/>
                  <a:pt x="299270" y="681037"/>
                </a:cubicBezTo>
                <a:cubicBezTo>
                  <a:pt x="299270" y="423483"/>
                  <a:pt x="194875" y="190311"/>
                  <a:pt x="26092" y="2152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52E45423-485B-4965-A48F-30B61CEEF140}"/>
              </a:ext>
            </a:extLst>
          </p:cNvPr>
          <p:cNvSpPr/>
          <p:nvPr/>
        </p:nvSpPr>
        <p:spPr>
          <a:xfrm rot="18000000">
            <a:off x="3305687" y="3232802"/>
            <a:ext cx="800814" cy="1021556"/>
          </a:xfrm>
          <a:custGeom>
            <a:avLst/>
            <a:gdLst>
              <a:gd name="connsiteX0" fmla="*/ 1 w 1067752"/>
              <a:gd name="connsiteY0" fmla="*/ 0 h 1362075"/>
              <a:gd name="connsiteX1" fmla="*/ 1067750 w 1067752"/>
              <a:gd name="connsiteY1" fmla="*/ 0 h 1362075"/>
              <a:gd name="connsiteX2" fmla="*/ 1041659 w 1067752"/>
              <a:gd name="connsiteY2" fmla="*/ 21527 h 1362075"/>
              <a:gd name="connsiteX3" fmla="*/ 768481 w 1067752"/>
              <a:gd name="connsiteY3" fmla="*/ 681037 h 1362075"/>
              <a:gd name="connsiteX4" fmla="*/ 1041659 w 1067752"/>
              <a:gd name="connsiteY4" fmla="*/ 1340547 h 1362075"/>
              <a:gd name="connsiteX5" fmla="*/ 1067752 w 1067752"/>
              <a:gd name="connsiteY5" fmla="*/ 1362075 h 1362075"/>
              <a:gd name="connsiteX6" fmla="*/ 0 w 1067752"/>
              <a:gd name="connsiteY6" fmla="*/ 1362075 h 1362075"/>
              <a:gd name="connsiteX7" fmla="*/ 26092 w 1067752"/>
              <a:gd name="connsiteY7" fmla="*/ 1340547 h 1362075"/>
              <a:gd name="connsiteX8" fmla="*/ 299270 w 1067752"/>
              <a:gd name="connsiteY8" fmla="*/ 681037 h 1362075"/>
              <a:gd name="connsiteX9" fmla="*/ 26092 w 1067752"/>
              <a:gd name="connsiteY9" fmla="*/ 21527 h 13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7752" h="1362075">
                <a:moveTo>
                  <a:pt x="1" y="0"/>
                </a:moveTo>
                <a:lnTo>
                  <a:pt x="1067750" y="0"/>
                </a:lnTo>
                <a:lnTo>
                  <a:pt x="1041659" y="21527"/>
                </a:lnTo>
                <a:cubicBezTo>
                  <a:pt x="872876" y="190311"/>
                  <a:pt x="768481" y="423483"/>
                  <a:pt x="768481" y="681037"/>
                </a:cubicBezTo>
                <a:cubicBezTo>
                  <a:pt x="768481" y="938592"/>
                  <a:pt x="872876" y="1171764"/>
                  <a:pt x="1041659" y="1340547"/>
                </a:cubicBezTo>
                <a:lnTo>
                  <a:pt x="1067752" y="1362075"/>
                </a:lnTo>
                <a:lnTo>
                  <a:pt x="0" y="1362075"/>
                </a:lnTo>
                <a:lnTo>
                  <a:pt x="26092" y="1340547"/>
                </a:lnTo>
                <a:cubicBezTo>
                  <a:pt x="194875" y="1171764"/>
                  <a:pt x="299270" y="938592"/>
                  <a:pt x="299270" y="681037"/>
                </a:cubicBezTo>
                <a:cubicBezTo>
                  <a:pt x="299270" y="423483"/>
                  <a:pt x="194875" y="190311"/>
                  <a:pt x="26092" y="2152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7620851F-6B86-4B98-BC47-DAB6FD9D31A7}"/>
              </a:ext>
            </a:extLst>
          </p:cNvPr>
          <p:cNvSpPr/>
          <p:nvPr/>
        </p:nvSpPr>
        <p:spPr>
          <a:xfrm rot="14400000">
            <a:off x="5051105" y="3220887"/>
            <a:ext cx="800814" cy="1021556"/>
          </a:xfrm>
          <a:custGeom>
            <a:avLst/>
            <a:gdLst>
              <a:gd name="connsiteX0" fmla="*/ 1 w 1067752"/>
              <a:gd name="connsiteY0" fmla="*/ 0 h 1362075"/>
              <a:gd name="connsiteX1" fmla="*/ 1067750 w 1067752"/>
              <a:gd name="connsiteY1" fmla="*/ 0 h 1362075"/>
              <a:gd name="connsiteX2" fmla="*/ 1041659 w 1067752"/>
              <a:gd name="connsiteY2" fmla="*/ 21527 h 1362075"/>
              <a:gd name="connsiteX3" fmla="*/ 768481 w 1067752"/>
              <a:gd name="connsiteY3" fmla="*/ 681037 h 1362075"/>
              <a:gd name="connsiteX4" fmla="*/ 1041659 w 1067752"/>
              <a:gd name="connsiteY4" fmla="*/ 1340547 h 1362075"/>
              <a:gd name="connsiteX5" fmla="*/ 1067752 w 1067752"/>
              <a:gd name="connsiteY5" fmla="*/ 1362075 h 1362075"/>
              <a:gd name="connsiteX6" fmla="*/ 0 w 1067752"/>
              <a:gd name="connsiteY6" fmla="*/ 1362075 h 1362075"/>
              <a:gd name="connsiteX7" fmla="*/ 26092 w 1067752"/>
              <a:gd name="connsiteY7" fmla="*/ 1340547 h 1362075"/>
              <a:gd name="connsiteX8" fmla="*/ 299270 w 1067752"/>
              <a:gd name="connsiteY8" fmla="*/ 681037 h 1362075"/>
              <a:gd name="connsiteX9" fmla="*/ 26092 w 1067752"/>
              <a:gd name="connsiteY9" fmla="*/ 21527 h 13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7752" h="1362075">
                <a:moveTo>
                  <a:pt x="1" y="0"/>
                </a:moveTo>
                <a:lnTo>
                  <a:pt x="1067750" y="0"/>
                </a:lnTo>
                <a:lnTo>
                  <a:pt x="1041659" y="21527"/>
                </a:lnTo>
                <a:cubicBezTo>
                  <a:pt x="872876" y="190311"/>
                  <a:pt x="768481" y="423483"/>
                  <a:pt x="768481" y="681037"/>
                </a:cubicBezTo>
                <a:cubicBezTo>
                  <a:pt x="768481" y="938592"/>
                  <a:pt x="872876" y="1171764"/>
                  <a:pt x="1041659" y="1340547"/>
                </a:cubicBezTo>
                <a:lnTo>
                  <a:pt x="1067752" y="1362075"/>
                </a:lnTo>
                <a:lnTo>
                  <a:pt x="0" y="1362075"/>
                </a:lnTo>
                <a:lnTo>
                  <a:pt x="26092" y="1340547"/>
                </a:lnTo>
                <a:cubicBezTo>
                  <a:pt x="194875" y="1171764"/>
                  <a:pt x="299270" y="938592"/>
                  <a:pt x="299270" y="681037"/>
                </a:cubicBezTo>
                <a:cubicBezTo>
                  <a:pt x="299270" y="423483"/>
                  <a:pt x="194875" y="190311"/>
                  <a:pt x="26092" y="2152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31673A02-7656-49E3-B337-86D0FFD7E9EB}"/>
              </a:ext>
            </a:extLst>
          </p:cNvPr>
          <p:cNvSpPr/>
          <p:nvPr/>
        </p:nvSpPr>
        <p:spPr>
          <a:xfrm rot="18000000">
            <a:off x="6796522" y="3236204"/>
            <a:ext cx="800814" cy="1021556"/>
          </a:xfrm>
          <a:custGeom>
            <a:avLst/>
            <a:gdLst>
              <a:gd name="connsiteX0" fmla="*/ 1 w 1067752"/>
              <a:gd name="connsiteY0" fmla="*/ 0 h 1362075"/>
              <a:gd name="connsiteX1" fmla="*/ 1067750 w 1067752"/>
              <a:gd name="connsiteY1" fmla="*/ 0 h 1362075"/>
              <a:gd name="connsiteX2" fmla="*/ 1041659 w 1067752"/>
              <a:gd name="connsiteY2" fmla="*/ 21527 h 1362075"/>
              <a:gd name="connsiteX3" fmla="*/ 768481 w 1067752"/>
              <a:gd name="connsiteY3" fmla="*/ 681037 h 1362075"/>
              <a:gd name="connsiteX4" fmla="*/ 1041659 w 1067752"/>
              <a:gd name="connsiteY4" fmla="*/ 1340547 h 1362075"/>
              <a:gd name="connsiteX5" fmla="*/ 1067752 w 1067752"/>
              <a:gd name="connsiteY5" fmla="*/ 1362075 h 1362075"/>
              <a:gd name="connsiteX6" fmla="*/ 0 w 1067752"/>
              <a:gd name="connsiteY6" fmla="*/ 1362075 h 1362075"/>
              <a:gd name="connsiteX7" fmla="*/ 26092 w 1067752"/>
              <a:gd name="connsiteY7" fmla="*/ 1340547 h 1362075"/>
              <a:gd name="connsiteX8" fmla="*/ 299270 w 1067752"/>
              <a:gd name="connsiteY8" fmla="*/ 681037 h 1362075"/>
              <a:gd name="connsiteX9" fmla="*/ 26092 w 1067752"/>
              <a:gd name="connsiteY9" fmla="*/ 21527 h 13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7752" h="1362075">
                <a:moveTo>
                  <a:pt x="1" y="0"/>
                </a:moveTo>
                <a:lnTo>
                  <a:pt x="1067750" y="0"/>
                </a:lnTo>
                <a:lnTo>
                  <a:pt x="1041659" y="21527"/>
                </a:lnTo>
                <a:cubicBezTo>
                  <a:pt x="872876" y="190311"/>
                  <a:pt x="768481" y="423483"/>
                  <a:pt x="768481" y="681037"/>
                </a:cubicBezTo>
                <a:cubicBezTo>
                  <a:pt x="768481" y="938592"/>
                  <a:pt x="872876" y="1171764"/>
                  <a:pt x="1041659" y="1340547"/>
                </a:cubicBezTo>
                <a:lnTo>
                  <a:pt x="1067752" y="1362075"/>
                </a:lnTo>
                <a:lnTo>
                  <a:pt x="0" y="1362075"/>
                </a:lnTo>
                <a:lnTo>
                  <a:pt x="26092" y="1340547"/>
                </a:lnTo>
                <a:cubicBezTo>
                  <a:pt x="194875" y="1171764"/>
                  <a:pt x="299270" y="938592"/>
                  <a:pt x="299270" y="681037"/>
                </a:cubicBezTo>
                <a:cubicBezTo>
                  <a:pt x="299270" y="423483"/>
                  <a:pt x="194875" y="190311"/>
                  <a:pt x="26092" y="2152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A714254-0589-4A82-8819-5F3AB9943E32}"/>
              </a:ext>
            </a:extLst>
          </p:cNvPr>
          <p:cNvGrpSpPr/>
          <p:nvPr/>
        </p:nvGrpSpPr>
        <p:grpSpPr>
          <a:xfrm>
            <a:off x="370604" y="3547287"/>
            <a:ext cx="1399032" cy="1399032"/>
            <a:chOff x="1198486" y="2455403"/>
            <a:chExt cx="1660124" cy="1660124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8B5D3244-C802-4E8A-9F05-562FCC8436C2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D526F869-5AAB-4171-BA9C-B343799DAA3C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B282C7C1-C71D-408D-B694-E308409B3F83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4607DF9-6B90-432B-B4EC-4E89F5CBEB87}"/>
              </a:ext>
            </a:extLst>
          </p:cNvPr>
          <p:cNvGrpSpPr/>
          <p:nvPr/>
        </p:nvGrpSpPr>
        <p:grpSpPr>
          <a:xfrm>
            <a:off x="2121544" y="2536382"/>
            <a:ext cx="1399032" cy="1399032"/>
            <a:chOff x="1198486" y="2455403"/>
            <a:chExt cx="1660124" cy="1660124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CD43CDBE-D7DE-4A23-8BB4-714F414A6025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BAF152C3-53B1-47DD-8DE6-B9E10EBC59CC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51D554C4-676D-468F-B335-F2FCC8B99AA6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9E8A0F9-68A6-4B86-B069-869A7DFC8334}"/>
              </a:ext>
            </a:extLst>
          </p:cNvPr>
          <p:cNvGrpSpPr/>
          <p:nvPr/>
        </p:nvGrpSpPr>
        <p:grpSpPr>
          <a:xfrm>
            <a:off x="3872484" y="3547287"/>
            <a:ext cx="1399032" cy="1399032"/>
            <a:chOff x="1198486" y="2455403"/>
            <a:chExt cx="1660124" cy="1660124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6DB0FEE3-922D-4337-96E8-8886C13E5FE2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41EA2D9E-2F57-49D2-ACB1-937169ADA01A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98945868-A4E1-42E1-9143-B72BC8E642D2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26DE8E0-F401-4C58-AF5B-4000611EB414}"/>
              </a:ext>
            </a:extLst>
          </p:cNvPr>
          <p:cNvGrpSpPr/>
          <p:nvPr/>
        </p:nvGrpSpPr>
        <p:grpSpPr>
          <a:xfrm>
            <a:off x="5623424" y="2536382"/>
            <a:ext cx="1399032" cy="1399032"/>
            <a:chOff x="1198486" y="2455403"/>
            <a:chExt cx="1660124" cy="1660124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9152C4F5-24B2-43BB-9476-0BCFC8CD1184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1DAAEAAD-099C-4567-9676-6AF36E9761BE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C54D6F89-5F1D-4C0D-8131-D4B55339CC39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96756C1-1B12-4FD1-B396-7B857EFFDBB5}"/>
              </a:ext>
            </a:extLst>
          </p:cNvPr>
          <p:cNvGrpSpPr/>
          <p:nvPr/>
        </p:nvGrpSpPr>
        <p:grpSpPr>
          <a:xfrm>
            <a:off x="7374365" y="3547287"/>
            <a:ext cx="1399032" cy="1399032"/>
            <a:chOff x="1198486" y="2455403"/>
            <a:chExt cx="1660124" cy="1660124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376306E7-1FF0-48F2-A658-9CFEFAA62EDF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7C220FA0-0C64-4DD1-A096-8B1C57790435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76BDAEE7-589C-4255-B6C1-CE26C1A5F9D1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E45963DF-E143-4172-B20B-F948BC3C66E4}"/>
              </a:ext>
            </a:extLst>
          </p:cNvPr>
          <p:cNvCxnSpPr>
            <a:cxnSpLocks/>
            <a:stCxn id="65" idx="0"/>
            <a:endCxn id="88" idx="2"/>
          </p:cNvCxnSpPr>
          <p:nvPr/>
        </p:nvCxnSpPr>
        <p:spPr>
          <a:xfrm flipH="1" flipV="1">
            <a:off x="4571999" y="3071919"/>
            <a:ext cx="1" cy="898546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9" name="Graphic 108" descr="Users">
            <a:extLst>
              <a:ext uri="{FF2B5EF4-FFF2-40B4-BE49-F238E27FC236}">
                <a16:creationId xmlns:a16="http://schemas.microsoft.com/office/drawing/2014/main" id="{D0B3EC2C-13BE-4271-A6D3-B49E244E5C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91299" y="4054606"/>
            <a:ext cx="361247" cy="361247"/>
          </a:xfrm>
          <a:prstGeom prst="rect">
            <a:avLst/>
          </a:prstGeom>
        </p:spPr>
      </p:pic>
      <p:pic>
        <p:nvPicPr>
          <p:cNvPr id="110" name="Graphic 109" descr="Puzzle">
            <a:extLst>
              <a:ext uri="{FF2B5EF4-FFF2-40B4-BE49-F238E27FC236}">
                <a16:creationId xmlns:a16="http://schemas.microsoft.com/office/drawing/2014/main" id="{8DE3CA3D-0834-4BA4-8D6E-A908F6E5CC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32870" y="3063297"/>
            <a:ext cx="361657" cy="361657"/>
          </a:xfrm>
          <a:prstGeom prst="rect">
            <a:avLst/>
          </a:prstGeom>
        </p:spPr>
      </p:pic>
      <p:pic>
        <p:nvPicPr>
          <p:cNvPr id="111" name="Graphic 110" descr="Lightbulb">
            <a:extLst>
              <a:ext uri="{FF2B5EF4-FFF2-40B4-BE49-F238E27FC236}">
                <a16:creationId xmlns:a16="http://schemas.microsoft.com/office/drawing/2014/main" id="{1E765E74-B17A-4F05-8A92-6F309EC021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42732" y="3059299"/>
            <a:ext cx="361657" cy="361657"/>
          </a:xfrm>
          <a:prstGeom prst="rect">
            <a:avLst/>
          </a:prstGeom>
        </p:spPr>
      </p:pic>
      <p:pic>
        <p:nvPicPr>
          <p:cNvPr id="112" name="Graphic 111" descr="Rocket">
            <a:extLst>
              <a:ext uri="{FF2B5EF4-FFF2-40B4-BE49-F238E27FC236}">
                <a16:creationId xmlns:a16="http://schemas.microsoft.com/office/drawing/2014/main" id="{8A3A350E-14C9-4091-A93E-2123D620BD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3042" y="4065974"/>
            <a:ext cx="361657" cy="361657"/>
          </a:xfrm>
          <a:prstGeom prst="rect">
            <a:avLst/>
          </a:prstGeom>
        </p:spPr>
      </p:pic>
      <p:pic>
        <p:nvPicPr>
          <p:cNvPr id="113" name="Graphic 112" descr="Tag">
            <a:extLst>
              <a:ext uri="{FF2B5EF4-FFF2-40B4-BE49-F238E27FC236}">
                <a16:creationId xmlns:a16="http://schemas.microsoft.com/office/drawing/2014/main" id="{4C218483-A837-443E-8A8E-67A6A777A4C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92170" y="4056400"/>
            <a:ext cx="361657" cy="3616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8C1291-5268-40C6-B5AC-F55FED269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Chain Process Diagram for PowerPoint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9CB80E1-A32C-41C6-8B63-8CFDA9C912D1}"/>
              </a:ext>
            </a:extLst>
          </p:cNvPr>
          <p:cNvGrpSpPr/>
          <p:nvPr/>
        </p:nvGrpSpPr>
        <p:grpSpPr>
          <a:xfrm>
            <a:off x="341817" y="1734974"/>
            <a:ext cx="1456607" cy="1336946"/>
            <a:chOff x="332936" y="4560006"/>
            <a:chExt cx="2937088" cy="1782595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C88319D-E000-4DFC-8AFF-4F7FC36E15DA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C9BB88D-3135-4A7F-9547-0180EEB5268F}"/>
                </a:ext>
              </a:extLst>
            </p:cNvPr>
            <p:cNvSpPr txBox="1"/>
            <p:nvPr/>
          </p:nvSpPr>
          <p:spPr>
            <a:xfrm>
              <a:off x="340729" y="5111494"/>
              <a:ext cx="2929295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dolor.</a:t>
              </a:r>
            </a:p>
          </p:txBody>
        </p:sp>
      </p:grp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B755B7C8-5795-43E3-8C1D-AE3B942E2AD5}"/>
              </a:ext>
            </a:extLst>
          </p:cNvPr>
          <p:cNvCxnSpPr>
            <a:cxnSpLocks/>
            <a:stCxn id="57" idx="0"/>
            <a:endCxn id="76" idx="2"/>
          </p:cNvCxnSpPr>
          <p:nvPr/>
        </p:nvCxnSpPr>
        <p:spPr>
          <a:xfrm flipV="1">
            <a:off x="1070120" y="3071920"/>
            <a:ext cx="1933" cy="898545"/>
          </a:xfrm>
          <a:prstGeom prst="straightConnector1">
            <a:avLst/>
          </a:prstGeom>
          <a:ln>
            <a:solidFill>
              <a:schemeClr val="tx2">
                <a:lumMod val="90000"/>
                <a:lumOff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76D1F7A-019C-4100-AAD0-4ED851DCDE3B}"/>
              </a:ext>
            </a:extLst>
          </p:cNvPr>
          <p:cNvGrpSpPr/>
          <p:nvPr/>
        </p:nvGrpSpPr>
        <p:grpSpPr>
          <a:xfrm>
            <a:off x="3841763" y="1734974"/>
            <a:ext cx="1456607" cy="1336946"/>
            <a:chOff x="332936" y="4560006"/>
            <a:chExt cx="2937088" cy="1782595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D05BED26-7D7C-4660-A531-45D9BE8706D5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2511E6F-FA9F-4C2A-B5F3-89D4AF128919}"/>
                </a:ext>
              </a:extLst>
            </p:cNvPr>
            <p:cNvSpPr txBox="1"/>
            <p:nvPr/>
          </p:nvSpPr>
          <p:spPr>
            <a:xfrm>
              <a:off x="340729" y="5111494"/>
              <a:ext cx="2929295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0592856-7AC1-439C-B791-ADC1A97BE5C7}"/>
              </a:ext>
            </a:extLst>
          </p:cNvPr>
          <p:cNvGrpSpPr/>
          <p:nvPr/>
        </p:nvGrpSpPr>
        <p:grpSpPr>
          <a:xfrm>
            <a:off x="7345576" y="1734974"/>
            <a:ext cx="1456607" cy="1336946"/>
            <a:chOff x="332936" y="4560006"/>
            <a:chExt cx="2937088" cy="1782595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7A402914-813F-40EF-9914-464F1BFABBDE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50B1C3D-CB26-403F-A001-FE147A588DF1}"/>
                </a:ext>
              </a:extLst>
            </p:cNvPr>
            <p:cNvSpPr txBox="1"/>
            <p:nvPr/>
          </p:nvSpPr>
          <p:spPr>
            <a:xfrm>
              <a:off x="340729" y="5111494"/>
              <a:ext cx="2929295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dolor.</a:t>
              </a:r>
            </a:p>
          </p:txBody>
        </p:sp>
      </p:grp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0FC85A81-715F-4943-AD53-901004ABC1EC}"/>
              </a:ext>
            </a:extLst>
          </p:cNvPr>
          <p:cNvCxnSpPr>
            <a:cxnSpLocks/>
            <a:stCxn id="73" idx="0"/>
            <a:endCxn id="97" idx="2"/>
          </p:cNvCxnSpPr>
          <p:nvPr/>
        </p:nvCxnSpPr>
        <p:spPr>
          <a:xfrm flipV="1">
            <a:off x="8073881" y="3071920"/>
            <a:ext cx="1931" cy="898545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Group 97">
            <a:extLst>
              <a:ext uri="{FF2B5EF4-FFF2-40B4-BE49-F238E27FC236}">
                <a16:creationId xmlns:a16="http://schemas.microsoft.com/office/drawing/2014/main" id="{255115EE-E065-4D02-9772-618E8B5003CC}"/>
              </a:ext>
            </a:extLst>
          </p:cNvPr>
          <p:cNvGrpSpPr/>
          <p:nvPr/>
        </p:nvGrpSpPr>
        <p:grpSpPr>
          <a:xfrm>
            <a:off x="2083516" y="4495533"/>
            <a:ext cx="1456607" cy="1336946"/>
            <a:chOff x="332936" y="4560006"/>
            <a:chExt cx="2937088" cy="1782595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D550D28-D88B-43BD-8CFB-4062492158F1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0B7F39E2-48E0-436B-9F36-A9A92358BBEB}"/>
                </a:ext>
              </a:extLst>
            </p:cNvPr>
            <p:cNvSpPr txBox="1"/>
            <p:nvPr/>
          </p:nvSpPr>
          <p:spPr>
            <a:xfrm>
              <a:off x="340729" y="5111494"/>
              <a:ext cx="2929295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dolor.</a:t>
              </a:r>
            </a:p>
          </p:txBody>
        </p:sp>
      </p:grp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66F2E257-18CA-44E1-9730-A2C02B772B9F}"/>
              </a:ext>
            </a:extLst>
          </p:cNvPr>
          <p:cNvCxnSpPr>
            <a:cxnSpLocks/>
            <a:stCxn id="61" idx="4"/>
            <a:endCxn id="99" idx="0"/>
          </p:cNvCxnSpPr>
          <p:nvPr/>
        </p:nvCxnSpPr>
        <p:spPr>
          <a:xfrm flipH="1">
            <a:off x="2811820" y="3512235"/>
            <a:ext cx="9240" cy="983298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7A5BFA5D-C7ED-4482-889A-48AE2F309143}"/>
              </a:ext>
            </a:extLst>
          </p:cNvPr>
          <p:cNvGrpSpPr/>
          <p:nvPr/>
        </p:nvGrpSpPr>
        <p:grpSpPr>
          <a:xfrm>
            <a:off x="5598524" y="4495533"/>
            <a:ext cx="1456607" cy="1336946"/>
            <a:chOff x="332936" y="4560006"/>
            <a:chExt cx="2937088" cy="1782595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904F7E3-8418-4868-93E3-C95EE793913F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8FA92AC-E945-470F-B4D6-26A31CC7AE7E}"/>
                </a:ext>
              </a:extLst>
            </p:cNvPr>
            <p:cNvSpPr txBox="1"/>
            <p:nvPr/>
          </p:nvSpPr>
          <p:spPr>
            <a:xfrm>
              <a:off x="340729" y="5111494"/>
              <a:ext cx="2929295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dolor.</a:t>
              </a:r>
            </a:p>
          </p:txBody>
        </p:sp>
      </p:grp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A903A845-84D2-4C27-8960-A739549C7706}"/>
              </a:ext>
            </a:extLst>
          </p:cNvPr>
          <p:cNvCxnSpPr>
            <a:cxnSpLocks/>
            <a:stCxn id="69" idx="4"/>
            <a:endCxn id="106" idx="0"/>
          </p:cNvCxnSpPr>
          <p:nvPr/>
        </p:nvCxnSpPr>
        <p:spPr>
          <a:xfrm>
            <a:off x="6322940" y="3512235"/>
            <a:ext cx="3888" cy="983298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5428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C1291-5268-40C6-B5AC-F55FED269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Chain Process Diagram for PowerPoint</a:t>
            </a: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32CD8969-D7E9-4A1F-9A15-3FCC3B9811D3}"/>
              </a:ext>
            </a:extLst>
          </p:cNvPr>
          <p:cNvSpPr/>
          <p:nvPr/>
        </p:nvSpPr>
        <p:spPr>
          <a:xfrm rot="14400000">
            <a:off x="1560270" y="3225142"/>
            <a:ext cx="800814" cy="1021556"/>
          </a:xfrm>
          <a:custGeom>
            <a:avLst/>
            <a:gdLst>
              <a:gd name="connsiteX0" fmla="*/ 1 w 1067752"/>
              <a:gd name="connsiteY0" fmla="*/ 0 h 1362075"/>
              <a:gd name="connsiteX1" fmla="*/ 1067750 w 1067752"/>
              <a:gd name="connsiteY1" fmla="*/ 0 h 1362075"/>
              <a:gd name="connsiteX2" fmla="*/ 1041659 w 1067752"/>
              <a:gd name="connsiteY2" fmla="*/ 21527 h 1362075"/>
              <a:gd name="connsiteX3" fmla="*/ 768481 w 1067752"/>
              <a:gd name="connsiteY3" fmla="*/ 681037 h 1362075"/>
              <a:gd name="connsiteX4" fmla="*/ 1041659 w 1067752"/>
              <a:gd name="connsiteY4" fmla="*/ 1340547 h 1362075"/>
              <a:gd name="connsiteX5" fmla="*/ 1067752 w 1067752"/>
              <a:gd name="connsiteY5" fmla="*/ 1362075 h 1362075"/>
              <a:gd name="connsiteX6" fmla="*/ 0 w 1067752"/>
              <a:gd name="connsiteY6" fmla="*/ 1362075 h 1362075"/>
              <a:gd name="connsiteX7" fmla="*/ 26092 w 1067752"/>
              <a:gd name="connsiteY7" fmla="*/ 1340547 h 1362075"/>
              <a:gd name="connsiteX8" fmla="*/ 299270 w 1067752"/>
              <a:gd name="connsiteY8" fmla="*/ 681037 h 1362075"/>
              <a:gd name="connsiteX9" fmla="*/ 26092 w 1067752"/>
              <a:gd name="connsiteY9" fmla="*/ 21527 h 13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7752" h="1362075">
                <a:moveTo>
                  <a:pt x="1" y="0"/>
                </a:moveTo>
                <a:lnTo>
                  <a:pt x="1067750" y="0"/>
                </a:lnTo>
                <a:lnTo>
                  <a:pt x="1041659" y="21527"/>
                </a:lnTo>
                <a:cubicBezTo>
                  <a:pt x="872876" y="190311"/>
                  <a:pt x="768481" y="423483"/>
                  <a:pt x="768481" y="681037"/>
                </a:cubicBezTo>
                <a:cubicBezTo>
                  <a:pt x="768481" y="938592"/>
                  <a:pt x="872876" y="1171764"/>
                  <a:pt x="1041659" y="1340547"/>
                </a:cubicBezTo>
                <a:lnTo>
                  <a:pt x="1067752" y="1362075"/>
                </a:lnTo>
                <a:lnTo>
                  <a:pt x="0" y="1362075"/>
                </a:lnTo>
                <a:lnTo>
                  <a:pt x="26092" y="1340547"/>
                </a:lnTo>
                <a:cubicBezTo>
                  <a:pt x="194875" y="1171764"/>
                  <a:pt x="299270" y="938592"/>
                  <a:pt x="299270" y="681037"/>
                </a:cubicBezTo>
                <a:cubicBezTo>
                  <a:pt x="299270" y="423483"/>
                  <a:pt x="194875" y="190311"/>
                  <a:pt x="26092" y="2152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B3A62610-6C49-4AFD-8E59-8D516D8B3CA1}"/>
              </a:ext>
            </a:extLst>
          </p:cNvPr>
          <p:cNvSpPr/>
          <p:nvPr/>
        </p:nvSpPr>
        <p:spPr>
          <a:xfrm rot="18000000">
            <a:off x="3305687" y="3232802"/>
            <a:ext cx="800814" cy="1021556"/>
          </a:xfrm>
          <a:custGeom>
            <a:avLst/>
            <a:gdLst>
              <a:gd name="connsiteX0" fmla="*/ 1 w 1067752"/>
              <a:gd name="connsiteY0" fmla="*/ 0 h 1362075"/>
              <a:gd name="connsiteX1" fmla="*/ 1067750 w 1067752"/>
              <a:gd name="connsiteY1" fmla="*/ 0 h 1362075"/>
              <a:gd name="connsiteX2" fmla="*/ 1041659 w 1067752"/>
              <a:gd name="connsiteY2" fmla="*/ 21527 h 1362075"/>
              <a:gd name="connsiteX3" fmla="*/ 768481 w 1067752"/>
              <a:gd name="connsiteY3" fmla="*/ 681037 h 1362075"/>
              <a:gd name="connsiteX4" fmla="*/ 1041659 w 1067752"/>
              <a:gd name="connsiteY4" fmla="*/ 1340547 h 1362075"/>
              <a:gd name="connsiteX5" fmla="*/ 1067752 w 1067752"/>
              <a:gd name="connsiteY5" fmla="*/ 1362075 h 1362075"/>
              <a:gd name="connsiteX6" fmla="*/ 0 w 1067752"/>
              <a:gd name="connsiteY6" fmla="*/ 1362075 h 1362075"/>
              <a:gd name="connsiteX7" fmla="*/ 26092 w 1067752"/>
              <a:gd name="connsiteY7" fmla="*/ 1340547 h 1362075"/>
              <a:gd name="connsiteX8" fmla="*/ 299270 w 1067752"/>
              <a:gd name="connsiteY8" fmla="*/ 681037 h 1362075"/>
              <a:gd name="connsiteX9" fmla="*/ 26092 w 1067752"/>
              <a:gd name="connsiteY9" fmla="*/ 21527 h 13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7752" h="1362075">
                <a:moveTo>
                  <a:pt x="1" y="0"/>
                </a:moveTo>
                <a:lnTo>
                  <a:pt x="1067750" y="0"/>
                </a:lnTo>
                <a:lnTo>
                  <a:pt x="1041659" y="21527"/>
                </a:lnTo>
                <a:cubicBezTo>
                  <a:pt x="872876" y="190311"/>
                  <a:pt x="768481" y="423483"/>
                  <a:pt x="768481" y="681037"/>
                </a:cubicBezTo>
                <a:cubicBezTo>
                  <a:pt x="768481" y="938592"/>
                  <a:pt x="872876" y="1171764"/>
                  <a:pt x="1041659" y="1340547"/>
                </a:cubicBezTo>
                <a:lnTo>
                  <a:pt x="1067752" y="1362075"/>
                </a:lnTo>
                <a:lnTo>
                  <a:pt x="0" y="1362075"/>
                </a:lnTo>
                <a:lnTo>
                  <a:pt x="26092" y="1340547"/>
                </a:lnTo>
                <a:cubicBezTo>
                  <a:pt x="194875" y="1171764"/>
                  <a:pt x="299270" y="938592"/>
                  <a:pt x="299270" y="681037"/>
                </a:cubicBezTo>
                <a:cubicBezTo>
                  <a:pt x="299270" y="423483"/>
                  <a:pt x="194875" y="190311"/>
                  <a:pt x="26092" y="2152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B9826F1B-EC54-419B-9883-9CD67BDD17C0}"/>
              </a:ext>
            </a:extLst>
          </p:cNvPr>
          <p:cNvSpPr/>
          <p:nvPr/>
        </p:nvSpPr>
        <p:spPr>
          <a:xfrm rot="14400000">
            <a:off x="5051105" y="3220887"/>
            <a:ext cx="800814" cy="1021556"/>
          </a:xfrm>
          <a:custGeom>
            <a:avLst/>
            <a:gdLst>
              <a:gd name="connsiteX0" fmla="*/ 1 w 1067752"/>
              <a:gd name="connsiteY0" fmla="*/ 0 h 1362075"/>
              <a:gd name="connsiteX1" fmla="*/ 1067750 w 1067752"/>
              <a:gd name="connsiteY1" fmla="*/ 0 h 1362075"/>
              <a:gd name="connsiteX2" fmla="*/ 1041659 w 1067752"/>
              <a:gd name="connsiteY2" fmla="*/ 21527 h 1362075"/>
              <a:gd name="connsiteX3" fmla="*/ 768481 w 1067752"/>
              <a:gd name="connsiteY3" fmla="*/ 681037 h 1362075"/>
              <a:gd name="connsiteX4" fmla="*/ 1041659 w 1067752"/>
              <a:gd name="connsiteY4" fmla="*/ 1340547 h 1362075"/>
              <a:gd name="connsiteX5" fmla="*/ 1067752 w 1067752"/>
              <a:gd name="connsiteY5" fmla="*/ 1362075 h 1362075"/>
              <a:gd name="connsiteX6" fmla="*/ 0 w 1067752"/>
              <a:gd name="connsiteY6" fmla="*/ 1362075 h 1362075"/>
              <a:gd name="connsiteX7" fmla="*/ 26092 w 1067752"/>
              <a:gd name="connsiteY7" fmla="*/ 1340547 h 1362075"/>
              <a:gd name="connsiteX8" fmla="*/ 299270 w 1067752"/>
              <a:gd name="connsiteY8" fmla="*/ 681037 h 1362075"/>
              <a:gd name="connsiteX9" fmla="*/ 26092 w 1067752"/>
              <a:gd name="connsiteY9" fmla="*/ 21527 h 13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7752" h="1362075">
                <a:moveTo>
                  <a:pt x="1" y="0"/>
                </a:moveTo>
                <a:lnTo>
                  <a:pt x="1067750" y="0"/>
                </a:lnTo>
                <a:lnTo>
                  <a:pt x="1041659" y="21527"/>
                </a:lnTo>
                <a:cubicBezTo>
                  <a:pt x="872876" y="190311"/>
                  <a:pt x="768481" y="423483"/>
                  <a:pt x="768481" y="681037"/>
                </a:cubicBezTo>
                <a:cubicBezTo>
                  <a:pt x="768481" y="938592"/>
                  <a:pt x="872876" y="1171764"/>
                  <a:pt x="1041659" y="1340547"/>
                </a:cubicBezTo>
                <a:lnTo>
                  <a:pt x="1067752" y="1362075"/>
                </a:lnTo>
                <a:lnTo>
                  <a:pt x="0" y="1362075"/>
                </a:lnTo>
                <a:lnTo>
                  <a:pt x="26092" y="1340547"/>
                </a:lnTo>
                <a:cubicBezTo>
                  <a:pt x="194875" y="1171764"/>
                  <a:pt x="299270" y="938592"/>
                  <a:pt x="299270" y="681037"/>
                </a:cubicBezTo>
                <a:cubicBezTo>
                  <a:pt x="299270" y="423483"/>
                  <a:pt x="194875" y="190311"/>
                  <a:pt x="26092" y="2152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9977CA82-92A6-4E6B-9178-65494438B541}"/>
              </a:ext>
            </a:extLst>
          </p:cNvPr>
          <p:cNvSpPr/>
          <p:nvPr/>
        </p:nvSpPr>
        <p:spPr>
          <a:xfrm rot="18000000">
            <a:off x="6796522" y="3236204"/>
            <a:ext cx="800814" cy="1021556"/>
          </a:xfrm>
          <a:custGeom>
            <a:avLst/>
            <a:gdLst>
              <a:gd name="connsiteX0" fmla="*/ 1 w 1067752"/>
              <a:gd name="connsiteY0" fmla="*/ 0 h 1362075"/>
              <a:gd name="connsiteX1" fmla="*/ 1067750 w 1067752"/>
              <a:gd name="connsiteY1" fmla="*/ 0 h 1362075"/>
              <a:gd name="connsiteX2" fmla="*/ 1041659 w 1067752"/>
              <a:gd name="connsiteY2" fmla="*/ 21527 h 1362075"/>
              <a:gd name="connsiteX3" fmla="*/ 768481 w 1067752"/>
              <a:gd name="connsiteY3" fmla="*/ 681037 h 1362075"/>
              <a:gd name="connsiteX4" fmla="*/ 1041659 w 1067752"/>
              <a:gd name="connsiteY4" fmla="*/ 1340547 h 1362075"/>
              <a:gd name="connsiteX5" fmla="*/ 1067752 w 1067752"/>
              <a:gd name="connsiteY5" fmla="*/ 1362075 h 1362075"/>
              <a:gd name="connsiteX6" fmla="*/ 0 w 1067752"/>
              <a:gd name="connsiteY6" fmla="*/ 1362075 h 1362075"/>
              <a:gd name="connsiteX7" fmla="*/ 26092 w 1067752"/>
              <a:gd name="connsiteY7" fmla="*/ 1340547 h 1362075"/>
              <a:gd name="connsiteX8" fmla="*/ 299270 w 1067752"/>
              <a:gd name="connsiteY8" fmla="*/ 681037 h 1362075"/>
              <a:gd name="connsiteX9" fmla="*/ 26092 w 1067752"/>
              <a:gd name="connsiteY9" fmla="*/ 21527 h 13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67752" h="1362075">
                <a:moveTo>
                  <a:pt x="1" y="0"/>
                </a:moveTo>
                <a:lnTo>
                  <a:pt x="1067750" y="0"/>
                </a:lnTo>
                <a:lnTo>
                  <a:pt x="1041659" y="21527"/>
                </a:lnTo>
                <a:cubicBezTo>
                  <a:pt x="872876" y="190311"/>
                  <a:pt x="768481" y="423483"/>
                  <a:pt x="768481" y="681037"/>
                </a:cubicBezTo>
                <a:cubicBezTo>
                  <a:pt x="768481" y="938592"/>
                  <a:pt x="872876" y="1171764"/>
                  <a:pt x="1041659" y="1340547"/>
                </a:cubicBezTo>
                <a:lnTo>
                  <a:pt x="1067752" y="1362075"/>
                </a:lnTo>
                <a:lnTo>
                  <a:pt x="0" y="1362075"/>
                </a:lnTo>
                <a:lnTo>
                  <a:pt x="26092" y="1340547"/>
                </a:lnTo>
                <a:cubicBezTo>
                  <a:pt x="194875" y="1171764"/>
                  <a:pt x="299270" y="938592"/>
                  <a:pt x="299270" y="681037"/>
                </a:cubicBezTo>
                <a:cubicBezTo>
                  <a:pt x="299270" y="423483"/>
                  <a:pt x="194875" y="190311"/>
                  <a:pt x="26092" y="21527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79BE4AF-30E1-4520-A622-B757FFC70ADF}"/>
              </a:ext>
            </a:extLst>
          </p:cNvPr>
          <p:cNvGrpSpPr/>
          <p:nvPr/>
        </p:nvGrpSpPr>
        <p:grpSpPr>
          <a:xfrm>
            <a:off x="370604" y="3547287"/>
            <a:ext cx="1399032" cy="1399032"/>
            <a:chOff x="1198486" y="2455403"/>
            <a:chExt cx="1660124" cy="1660124"/>
          </a:xfrm>
        </p:grpSpPr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A24A150E-A116-4211-8C0A-E12DAE493ED8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6010B04D-F54B-4CAA-A223-C6F3037B563B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F79A79D0-81AA-4E45-88C3-B0AA34FE8C72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5852382-F850-48D6-82FC-53AE549FD733}"/>
              </a:ext>
            </a:extLst>
          </p:cNvPr>
          <p:cNvGrpSpPr/>
          <p:nvPr/>
        </p:nvGrpSpPr>
        <p:grpSpPr>
          <a:xfrm>
            <a:off x="2121544" y="2536382"/>
            <a:ext cx="1399032" cy="1399032"/>
            <a:chOff x="1198486" y="2455403"/>
            <a:chExt cx="1660124" cy="1660124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67224C5D-4000-4462-A803-2F25566A0BA1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D10C007B-8D4E-4078-AF7A-E0CF7F68B06F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ADC05BA5-D5E7-446B-BCC3-39D080163A83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D5E2A32C-0D75-42EC-9409-0B995083BD2F}"/>
              </a:ext>
            </a:extLst>
          </p:cNvPr>
          <p:cNvGrpSpPr/>
          <p:nvPr/>
        </p:nvGrpSpPr>
        <p:grpSpPr>
          <a:xfrm>
            <a:off x="3872484" y="3547287"/>
            <a:ext cx="1399032" cy="1399032"/>
            <a:chOff x="1198486" y="2455403"/>
            <a:chExt cx="1660124" cy="1660124"/>
          </a:xfrm>
        </p:grpSpPr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28C1EDCC-06C8-49F8-95C9-3AD4DAF4A4D8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8678C7C5-2F1C-4E02-86D6-E935BD351E39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971EA432-D5D1-4260-AC5A-EF8223D9A6F2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5613A171-B331-4144-AF05-EED50D5D06E7}"/>
              </a:ext>
            </a:extLst>
          </p:cNvPr>
          <p:cNvGrpSpPr/>
          <p:nvPr/>
        </p:nvGrpSpPr>
        <p:grpSpPr>
          <a:xfrm>
            <a:off x="5623424" y="2536382"/>
            <a:ext cx="1399032" cy="1399032"/>
            <a:chOff x="1198486" y="2455403"/>
            <a:chExt cx="1660124" cy="1660124"/>
          </a:xfrm>
        </p:grpSpPr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488A25DE-CC69-4769-A4A9-1BF1B00941FD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8F30EB4B-D96A-479D-B733-C61234DC501F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62C781BE-93A0-4A78-A0EC-9A173434F66E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182B8BD2-A733-4F30-AF6F-873DE9BA036F}"/>
              </a:ext>
            </a:extLst>
          </p:cNvPr>
          <p:cNvGrpSpPr/>
          <p:nvPr/>
        </p:nvGrpSpPr>
        <p:grpSpPr>
          <a:xfrm>
            <a:off x="7374365" y="3547287"/>
            <a:ext cx="1399032" cy="1399032"/>
            <a:chOff x="1198486" y="2455403"/>
            <a:chExt cx="1660124" cy="1660124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DFF47618-8627-4A68-AA6A-E49ADD598D09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8FD4362D-71F7-447D-A216-97363394AD63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D69ACD19-6F6B-4F92-9023-EA6B372ED326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430EF20A-0F12-4DE9-8A34-EB78999578D2}"/>
              </a:ext>
            </a:extLst>
          </p:cNvPr>
          <p:cNvCxnSpPr>
            <a:cxnSpLocks/>
            <a:stCxn id="120" idx="0"/>
            <a:endCxn id="142" idx="2"/>
          </p:cNvCxnSpPr>
          <p:nvPr/>
        </p:nvCxnSpPr>
        <p:spPr>
          <a:xfrm flipH="1" flipV="1">
            <a:off x="4571999" y="3071919"/>
            <a:ext cx="1" cy="898546"/>
          </a:xfrm>
          <a:prstGeom prst="straightConnector1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0" name="Graphic 129" descr="Users">
            <a:extLst>
              <a:ext uri="{FF2B5EF4-FFF2-40B4-BE49-F238E27FC236}">
                <a16:creationId xmlns:a16="http://schemas.microsoft.com/office/drawing/2014/main" id="{F251023B-70A2-47AD-BAE3-A9DD831FBC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91299" y="4054606"/>
            <a:ext cx="361247" cy="361247"/>
          </a:xfrm>
          <a:prstGeom prst="rect">
            <a:avLst/>
          </a:prstGeom>
        </p:spPr>
      </p:pic>
      <p:pic>
        <p:nvPicPr>
          <p:cNvPr id="131" name="Graphic 130" descr="Puzzle">
            <a:extLst>
              <a:ext uri="{FF2B5EF4-FFF2-40B4-BE49-F238E27FC236}">
                <a16:creationId xmlns:a16="http://schemas.microsoft.com/office/drawing/2014/main" id="{635FB2D9-DC2C-4F78-9CB8-D479E1A106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32870" y="3063297"/>
            <a:ext cx="361657" cy="361657"/>
          </a:xfrm>
          <a:prstGeom prst="rect">
            <a:avLst/>
          </a:prstGeom>
        </p:spPr>
      </p:pic>
      <p:pic>
        <p:nvPicPr>
          <p:cNvPr id="132" name="Graphic 131" descr="Lightbulb">
            <a:extLst>
              <a:ext uri="{FF2B5EF4-FFF2-40B4-BE49-F238E27FC236}">
                <a16:creationId xmlns:a16="http://schemas.microsoft.com/office/drawing/2014/main" id="{DF9110DC-3E40-4140-8BC3-66F1AE2947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42732" y="3059299"/>
            <a:ext cx="361657" cy="361657"/>
          </a:xfrm>
          <a:prstGeom prst="rect">
            <a:avLst/>
          </a:prstGeom>
        </p:spPr>
      </p:pic>
      <p:pic>
        <p:nvPicPr>
          <p:cNvPr id="133" name="Graphic 132" descr="Rocket">
            <a:extLst>
              <a:ext uri="{FF2B5EF4-FFF2-40B4-BE49-F238E27FC236}">
                <a16:creationId xmlns:a16="http://schemas.microsoft.com/office/drawing/2014/main" id="{9252574D-590B-4FC2-A4E8-07980E23A6C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3042" y="4065974"/>
            <a:ext cx="361657" cy="361657"/>
          </a:xfrm>
          <a:prstGeom prst="rect">
            <a:avLst/>
          </a:prstGeom>
        </p:spPr>
      </p:pic>
      <p:pic>
        <p:nvPicPr>
          <p:cNvPr id="134" name="Graphic 133" descr="Tag">
            <a:extLst>
              <a:ext uri="{FF2B5EF4-FFF2-40B4-BE49-F238E27FC236}">
                <a16:creationId xmlns:a16="http://schemas.microsoft.com/office/drawing/2014/main" id="{F2481A15-86FA-44A0-A5EF-D85F8EFE2EE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92170" y="4056400"/>
            <a:ext cx="361657" cy="361657"/>
          </a:xfrm>
          <a:prstGeom prst="rect">
            <a:avLst/>
          </a:prstGeom>
        </p:spPr>
      </p:pic>
      <p:grpSp>
        <p:nvGrpSpPr>
          <p:cNvPr id="135" name="Group 134">
            <a:extLst>
              <a:ext uri="{FF2B5EF4-FFF2-40B4-BE49-F238E27FC236}">
                <a16:creationId xmlns:a16="http://schemas.microsoft.com/office/drawing/2014/main" id="{8248A3FB-E04C-4ABC-8584-4E1A21DF0B20}"/>
              </a:ext>
            </a:extLst>
          </p:cNvPr>
          <p:cNvGrpSpPr/>
          <p:nvPr/>
        </p:nvGrpSpPr>
        <p:grpSpPr>
          <a:xfrm>
            <a:off x="341817" y="1734974"/>
            <a:ext cx="1456607" cy="1336946"/>
            <a:chOff x="332936" y="4560006"/>
            <a:chExt cx="2937088" cy="1782595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EC6BAFA7-D9DE-4391-96A2-7B46E1A3B37F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A9725C6E-439C-43A9-8D3D-C12103AEA1EF}"/>
                </a:ext>
              </a:extLst>
            </p:cNvPr>
            <p:cNvSpPr txBox="1"/>
            <p:nvPr/>
          </p:nvSpPr>
          <p:spPr>
            <a:xfrm>
              <a:off x="340729" y="5111494"/>
              <a:ext cx="2929295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dolor.</a:t>
              </a:r>
            </a:p>
          </p:txBody>
        </p:sp>
      </p:grp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8F4E9EA0-A61B-4344-AFBF-CE953D4E754F}"/>
              </a:ext>
            </a:extLst>
          </p:cNvPr>
          <p:cNvCxnSpPr>
            <a:cxnSpLocks/>
            <a:stCxn id="103" idx="0"/>
            <a:endCxn id="137" idx="2"/>
          </p:cNvCxnSpPr>
          <p:nvPr/>
        </p:nvCxnSpPr>
        <p:spPr>
          <a:xfrm flipV="1">
            <a:off x="1070120" y="3071920"/>
            <a:ext cx="1933" cy="898545"/>
          </a:xfrm>
          <a:prstGeom prst="straightConnector1">
            <a:avLst/>
          </a:prstGeom>
          <a:ln>
            <a:solidFill>
              <a:schemeClr val="tx2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205AFF56-760C-46C7-B2CF-C20F84E38B0A}"/>
              </a:ext>
            </a:extLst>
          </p:cNvPr>
          <p:cNvGrpSpPr/>
          <p:nvPr/>
        </p:nvGrpSpPr>
        <p:grpSpPr>
          <a:xfrm>
            <a:off x="3841763" y="1734974"/>
            <a:ext cx="1456607" cy="1336946"/>
            <a:chOff x="332936" y="4560006"/>
            <a:chExt cx="2937088" cy="1782595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2C2BB99D-235D-489C-B578-6B5715457BF7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25ED74F0-3E3D-4538-947F-153C35ECD9ED}"/>
                </a:ext>
              </a:extLst>
            </p:cNvPr>
            <p:cNvSpPr txBox="1"/>
            <p:nvPr/>
          </p:nvSpPr>
          <p:spPr>
            <a:xfrm>
              <a:off x="340729" y="5111494"/>
              <a:ext cx="2929295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dolor.</a:t>
              </a: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3EF7592D-27D8-4219-975D-058D803AD8FB}"/>
              </a:ext>
            </a:extLst>
          </p:cNvPr>
          <p:cNvGrpSpPr/>
          <p:nvPr/>
        </p:nvGrpSpPr>
        <p:grpSpPr>
          <a:xfrm>
            <a:off x="7345576" y="1734974"/>
            <a:ext cx="1456607" cy="1336946"/>
            <a:chOff x="332936" y="4560006"/>
            <a:chExt cx="2937088" cy="1782595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C6B656C0-664A-41A1-97F9-2AA00FA7E79C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109FC2AB-A76A-4836-B671-E85B96FB1A64}"/>
                </a:ext>
              </a:extLst>
            </p:cNvPr>
            <p:cNvSpPr txBox="1"/>
            <p:nvPr/>
          </p:nvSpPr>
          <p:spPr>
            <a:xfrm>
              <a:off x="340729" y="5111494"/>
              <a:ext cx="2929295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dolor.</a:t>
              </a:r>
            </a:p>
          </p:txBody>
        </p:sp>
      </p:grp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F3B4E6EB-27B0-42D3-904E-0F0DABF22C01}"/>
              </a:ext>
            </a:extLst>
          </p:cNvPr>
          <p:cNvCxnSpPr>
            <a:cxnSpLocks/>
            <a:stCxn id="128" idx="0"/>
            <a:endCxn id="145" idx="2"/>
          </p:cNvCxnSpPr>
          <p:nvPr/>
        </p:nvCxnSpPr>
        <p:spPr>
          <a:xfrm flipV="1">
            <a:off x="8073881" y="3071920"/>
            <a:ext cx="1931" cy="898545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DD1CF126-07FA-4AEF-B23A-BC5D82EA795F}"/>
              </a:ext>
            </a:extLst>
          </p:cNvPr>
          <p:cNvGrpSpPr/>
          <p:nvPr/>
        </p:nvGrpSpPr>
        <p:grpSpPr>
          <a:xfrm>
            <a:off x="2083516" y="4495533"/>
            <a:ext cx="1456607" cy="1336946"/>
            <a:chOff x="332936" y="4560006"/>
            <a:chExt cx="2937088" cy="1782595"/>
          </a:xfrm>
        </p:grpSpPr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0E31FDAA-BFC4-45B6-9D1F-759C39C2CB43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806AE363-B476-4744-9114-2BD4A3CC743C}"/>
                </a:ext>
              </a:extLst>
            </p:cNvPr>
            <p:cNvSpPr txBox="1"/>
            <p:nvPr/>
          </p:nvSpPr>
          <p:spPr>
            <a:xfrm>
              <a:off x="340729" y="5111494"/>
              <a:ext cx="2929295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dolor.</a:t>
              </a:r>
            </a:p>
          </p:txBody>
        </p:sp>
      </p:grp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5280B9E9-8636-472C-9BBE-4EF76DACD614}"/>
              </a:ext>
            </a:extLst>
          </p:cNvPr>
          <p:cNvCxnSpPr>
            <a:cxnSpLocks/>
            <a:stCxn id="116" idx="4"/>
            <a:endCxn id="148" idx="0"/>
          </p:cNvCxnSpPr>
          <p:nvPr/>
        </p:nvCxnSpPr>
        <p:spPr>
          <a:xfrm flipH="1">
            <a:off x="2811820" y="3512235"/>
            <a:ext cx="9240" cy="983298"/>
          </a:xfrm>
          <a:prstGeom prst="straightConnector1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E4148552-FAFB-4AF7-803F-97827C2D5C6F}"/>
              </a:ext>
            </a:extLst>
          </p:cNvPr>
          <p:cNvGrpSpPr/>
          <p:nvPr/>
        </p:nvGrpSpPr>
        <p:grpSpPr>
          <a:xfrm>
            <a:off x="5598524" y="4495533"/>
            <a:ext cx="1456607" cy="1336946"/>
            <a:chOff x="332936" y="4560006"/>
            <a:chExt cx="2937088" cy="1782595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80D6CC3A-68A3-4887-897B-9E17938BEA82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8E609966-1DF0-4835-B9C8-133F3F0B7B5E}"/>
                </a:ext>
              </a:extLst>
            </p:cNvPr>
            <p:cNvSpPr txBox="1"/>
            <p:nvPr/>
          </p:nvSpPr>
          <p:spPr>
            <a:xfrm>
              <a:off x="340729" y="5111494"/>
              <a:ext cx="2929295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dolor.</a:t>
              </a:r>
            </a:p>
          </p:txBody>
        </p:sp>
      </p:grp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76BC2252-76E7-4D93-9EEC-D086F40CA519}"/>
              </a:ext>
            </a:extLst>
          </p:cNvPr>
          <p:cNvCxnSpPr>
            <a:cxnSpLocks/>
            <a:stCxn id="124" idx="4"/>
            <a:endCxn id="152" idx="0"/>
          </p:cNvCxnSpPr>
          <p:nvPr/>
        </p:nvCxnSpPr>
        <p:spPr>
          <a:xfrm>
            <a:off x="6322940" y="3512235"/>
            <a:ext cx="3888" cy="983298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7296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10117</TotalTime>
  <Words>406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Chain Process Diagram for PowerPoint</vt:lpstr>
      <vt:lpstr>Chain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Chain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2018-08-23T19:07:19Z</dcterms:modified>
  <cp:category>Charts &amp; Diagrams</cp:category>
</cp:coreProperties>
</file>