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57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324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60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B64C9-7E60-45BF-A031-4F9712994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with Folders for PowerPoint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D5EA7DC-888B-46FE-A11A-A1733362B6B5}"/>
              </a:ext>
            </a:extLst>
          </p:cNvPr>
          <p:cNvGrpSpPr/>
          <p:nvPr/>
        </p:nvGrpSpPr>
        <p:grpSpPr>
          <a:xfrm>
            <a:off x="528086" y="1271992"/>
            <a:ext cx="1783169" cy="1347383"/>
            <a:chOff x="528086" y="1271992"/>
            <a:chExt cx="1783169" cy="1347383"/>
          </a:xfrm>
        </p:grpSpPr>
        <p:sp>
          <p:nvSpPr>
            <p:cNvPr id="4" name="Freeform 45">
              <a:extLst>
                <a:ext uri="{FF2B5EF4-FFF2-40B4-BE49-F238E27FC236}">
                  <a16:creationId xmlns:a16="http://schemas.microsoft.com/office/drawing/2014/main" id="{B4130AD3-B382-4960-9E0F-DAFAEE611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86" y="1271992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46">
              <a:extLst>
                <a:ext uri="{FF2B5EF4-FFF2-40B4-BE49-F238E27FC236}">
                  <a16:creationId xmlns:a16="http://schemas.microsoft.com/office/drawing/2014/main" id="{06D608DC-06B1-440B-8D34-77C85A0C1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48" y="1667758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47">
              <a:extLst>
                <a:ext uri="{FF2B5EF4-FFF2-40B4-BE49-F238E27FC236}">
                  <a16:creationId xmlns:a16="http://schemas.microsoft.com/office/drawing/2014/main" id="{15741EAC-8C98-4E92-9C44-3FF60A3A6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585" y="1558812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48">
              <a:extLst>
                <a:ext uri="{FF2B5EF4-FFF2-40B4-BE49-F238E27FC236}">
                  <a16:creationId xmlns:a16="http://schemas.microsoft.com/office/drawing/2014/main" id="{A99D4752-C7DA-4080-B259-74D1BE54D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16" y="1458758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49">
              <a:extLst>
                <a:ext uri="{FF2B5EF4-FFF2-40B4-BE49-F238E27FC236}">
                  <a16:creationId xmlns:a16="http://schemas.microsoft.com/office/drawing/2014/main" id="{C8F53FFD-2C0A-4568-ABB0-659801948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1389833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Freeform 50">
              <a:extLst>
                <a:ext uri="{FF2B5EF4-FFF2-40B4-BE49-F238E27FC236}">
                  <a16:creationId xmlns:a16="http://schemas.microsoft.com/office/drawing/2014/main" id="{83A7923B-BEC7-4864-A497-844B0BA55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2256960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C9A5886-9849-4EEA-AD76-E057EACBF122}"/>
              </a:ext>
            </a:extLst>
          </p:cNvPr>
          <p:cNvGrpSpPr/>
          <p:nvPr/>
        </p:nvGrpSpPr>
        <p:grpSpPr>
          <a:xfrm>
            <a:off x="528086" y="3033234"/>
            <a:ext cx="1783169" cy="1347383"/>
            <a:chOff x="528086" y="3033234"/>
            <a:chExt cx="1783169" cy="1347383"/>
          </a:xfrm>
        </p:grpSpPr>
        <p:sp>
          <p:nvSpPr>
            <p:cNvPr id="25" name="Freeform 45">
              <a:extLst>
                <a:ext uri="{FF2B5EF4-FFF2-40B4-BE49-F238E27FC236}">
                  <a16:creationId xmlns:a16="http://schemas.microsoft.com/office/drawing/2014/main" id="{9F87D618-1D73-4686-8DA7-E3AD6F207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86" y="3033234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6">
              <a:extLst>
                <a:ext uri="{FF2B5EF4-FFF2-40B4-BE49-F238E27FC236}">
                  <a16:creationId xmlns:a16="http://schemas.microsoft.com/office/drawing/2014/main" id="{1D818BEC-11DA-4FD2-9715-C8E5CD641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48" y="3429000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7">
              <a:extLst>
                <a:ext uri="{FF2B5EF4-FFF2-40B4-BE49-F238E27FC236}">
                  <a16:creationId xmlns:a16="http://schemas.microsoft.com/office/drawing/2014/main" id="{BBAA05B9-B61D-477C-9E39-7281BDFDF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585" y="3320054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8">
              <a:extLst>
                <a:ext uri="{FF2B5EF4-FFF2-40B4-BE49-F238E27FC236}">
                  <a16:creationId xmlns:a16="http://schemas.microsoft.com/office/drawing/2014/main" id="{B1BBF252-ED35-4790-8889-14DFC424E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16" y="3220000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49">
              <a:extLst>
                <a:ext uri="{FF2B5EF4-FFF2-40B4-BE49-F238E27FC236}">
                  <a16:creationId xmlns:a16="http://schemas.microsoft.com/office/drawing/2014/main" id="{95DFBD71-372E-44F8-A107-A0F3673CA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3151075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50">
              <a:extLst>
                <a:ext uri="{FF2B5EF4-FFF2-40B4-BE49-F238E27FC236}">
                  <a16:creationId xmlns:a16="http://schemas.microsoft.com/office/drawing/2014/main" id="{35FB87EB-09B5-47D5-968A-CBF370B54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4018202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2D1ED9C-95E1-4B24-BE4C-70BFF37A83DA}"/>
              </a:ext>
            </a:extLst>
          </p:cNvPr>
          <p:cNvGrpSpPr/>
          <p:nvPr/>
        </p:nvGrpSpPr>
        <p:grpSpPr>
          <a:xfrm>
            <a:off x="528086" y="4794475"/>
            <a:ext cx="1783169" cy="1347383"/>
            <a:chOff x="528086" y="4794475"/>
            <a:chExt cx="1783169" cy="1347383"/>
          </a:xfrm>
        </p:grpSpPr>
        <p:sp>
          <p:nvSpPr>
            <p:cNvPr id="32" name="Freeform 45">
              <a:extLst>
                <a:ext uri="{FF2B5EF4-FFF2-40B4-BE49-F238E27FC236}">
                  <a16:creationId xmlns:a16="http://schemas.microsoft.com/office/drawing/2014/main" id="{F761A43A-664C-4D5B-8BFE-77DA78B3A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86" y="4794475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46">
              <a:extLst>
                <a:ext uri="{FF2B5EF4-FFF2-40B4-BE49-F238E27FC236}">
                  <a16:creationId xmlns:a16="http://schemas.microsoft.com/office/drawing/2014/main" id="{20EADCAA-7D7D-4F31-8338-C13EA4AF1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48" y="5190241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7">
              <a:extLst>
                <a:ext uri="{FF2B5EF4-FFF2-40B4-BE49-F238E27FC236}">
                  <a16:creationId xmlns:a16="http://schemas.microsoft.com/office/drawing/2014/main" id="{E70DBE14-058D-4AD2-AB48-104F09020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585" y="5081295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8">
              <a:extLst>
                <a:ext uri="{FF2B5EF4-FFF2-40B4-BE49-F238E27FC236}">
                  <a16:creationId xmlns:a16="http://schemas.microsoft.com/office/drawing/2014/main" id="{1C12919D-6905-4BBB-B34F-3E49AC5C2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16" y="4981241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49">
              <a:extLst>
                <a:ext uri="{FF2B5EF4-FFF2-40B4-BE49-F238E27FC236}">
                  <a16:creationId xmlns:a16="http://schemas.microsoft.com/office/drawing/2014/main" id="{3EB8F173-B094-409F-9FC6-80BF5EBB5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4912316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0">
              <a:extLst>
                <a:ext uri="{FF2B5EF4-FFF2-40B4-BE49-F238E27FC236}">
                  <a16:creationId xmlns:a16="http://schemas.microsoft.com/office/drawing/2014/main" id="{C68A3084-B432-49A5-A511-F5EB72726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5779443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ED711B0-B31A-480D-980B-CA68E0B85C85}"/>
              </a:ext>
            </a:extLst>
          </p:cNvPr>
          <p:cNvGrpSpPr/>
          <p:nvPr/>
        </p:nvGrpSpPr>
        <p:grpSpPr>
          <a:xfrm>
            <a:off x="6489700" y="1271992"/>
            <a:ext cx="1783169" cy="1347383"/>
            <a:chOff x="6489700" y="1271992"/>
            <a:chExt cx="1783169" cy="1347383"/>
          </a:xfrm>
        </p:grpSpPr>
        <p:sp>
          <p:nvSpPr>
            <p:cNvPr id="55" name="Freeform 45">
              <a:extLst>
                <a:ext uri="{FF2B5EF4-FFF2-40B4-BE49-F238E27FC236}">
                  <a16:creationId xmlns:a16="http://schemas.microsoft.com/office/drawing/2014/main" id="{0887A776-1C01-4BDA-91F9-7894FDCC50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9700" y="1271992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6">
              <a:extLst>
                <a:ext uri="{FF2B5EF4-FFF2-40B4-BE49-F238E27FC236}">
                  <a16:creationId xmlns:a16="http://schemas.microsoft.com/office/drawing/2014/main" id="{AE94F0F3-23CB-4FC3-BEFB-BD70773FC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062" y="1667758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7">
              <a:extLst>
                <a:ext uri="{FF2B5EF4-FFF2-40B4-BE49-F238E27FC236}">
                  <a16:creationId xmlns:a16="http://schemas.microsoft.com/office/drawing/2014/main" id="{F940513D-2701-420D-ABBA-9BCC912A1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4199" y="1558812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id="{DFEE212E-9DF6-471C-BBD9-8A4E94773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530" y="1458758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9">
              <a:extLst>
                <a:ext uri="{FF2B5EF4-FFF2-40B4-BE49-F238E27FC236}">
                  <a16:creationId xmlns:a16="http://schemas.microsoft.com/office/drawing/2014/main" id="{F9D4BA29-2ACA-468E-A91A-3E66EF360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615" y="1389833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0">
              <a:extLst>
                <a:ext uri="{FF2B5EF4-FFF2-40B4-BE49-F238E27FC236}">
                  <a16:creationId xmlns:a16="http://schemas.microsoft.com/office/drawing/2014/main" id="{65BA6ABF-DEFB-4476-AF7C-DB1B35ADC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615" y="2256960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83AECD3-87B1-41F5-BAD1-972086EA0657}"/>
              </a:ext>
            </a:extLst>
          </p:cNvPr>
          <p:cNvGrpSpPr/>
          <p:nvPr/>
        </p:nvGrpSpPr>
        <p:grpSpPr>
          <a:xfrm>
            <a:off x="6489700" y="3033234"/>
            <a:ext cx="1783169" cy="1347383"/>
            <a:chOff x="6489700" y="3033234"/>
            <a:chExt cx="1783169" cy="1347383"/>
          </a:xfrm>
        </p:grpSpPr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B61216D2-165D-4F32-B192-29C32E738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9700" y="3033234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09AEDDD1-3CB8-4057-8B02-63379AD29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062" y="3429000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7">
              <a:extLst>
                <a:ext uri="{FF2B5EF4-FFF2-40B4-BE49-F238E27FC236}">
                  <a16:creationId xmlns:a16="http://schemas.microsoft.com/office/drawing/2014/main" id="{9CF539E4-5CA0-440E-8A59-089740C46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4199" y="3320054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A63463E8-7FE2-42A3-A653-5D492FC2A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530" y="3220000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6D950B56-6F58-4367-9134-2AD852994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615" y="3151075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0">
              <a:extLst>
                <a:ext uri="{FF2B5EF4-FFF2-40B4-BE49-F238E27FC236}">
                  <a16:creationId xmlns:a16="http://schemas.microsoft.com/office/drawing/2014/main" id="{32107897-B830-4B27-9B45-081D86944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615" y="4018202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A955EFA-DEAD-45B8-8579-A2130861548C}"/>
              </a:ext>
            </a:extLst>
          </p:cNvPr>
          <p:cNvGrpSpPr/>
          <p:nvPr/>
        </p:nvGrpSpPr>
        <p:grpSpPr>
          <a:xfrm>
            <a:off x="6489700" y="4794475"/>
            <a:ext cx="1783169" cy="1347383"/>
            <a:chOff x="6489700" y="4794475"/>
            <a:chExt cx="1783169" cy="1347383"/>
          </a:xfrm>
        </p:grpSpPr>
        <p:sp>
          <p:nvSpPr>
            <p:cNvPr id="43" name="Freeform 45">
              <a:extLst>
                <a:ext uri="{FF2B5EF4-FFF2-40B4-BE49-F238E27FC236}">
                  <a16:creationId xmlns:a16="http://schemas.microsoft.com/office/drawing/2014/main" id="{C355934D-7AE8-4A09-93FF-A53E49B0D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9700" y="4794475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6">
              <a:extLst>
                <a:ext uri="{FF2B5EF4-FFF2-40B4-BE49-F238E27FC236}">
                  <a16:creationId xmlns:a16="http://schemas.microsoft.com/office/drawing/2014/main" id="{C7CF1ECA-CE0E-421A-A978-56E8CEB26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062" y="5190241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7">
              <a:extLst>
                <a:ext uri="{FF2B5EF4-FFF2-40B4-BE49-F238E27FC236}">
                  <a16:creationId xmlns:a16="http://schemas.microsoft.com/office/drawing/2014/main" id="{C7E601F9-5A6D-4DB2-957E-07417B08B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4199" y="5081295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8">
              <a:extLst>
                <a:ext uri="{FF2B5EF4-FFF2-40B4-BE49-F238E27FC236}">
                  <a16:creationId xmlns:a16="http://schemas.microsoft.com/office/drawing/2014/main" id="{3E2883DE-4680-4E7E-BED5-6D62A43185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530" y="4981241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9">
              <a:extLst>
                <a:ext uri="{FF2B5EF4-FFF2-40B4-BE49-F238E27FC236}">
                  <a16:creationId xmlns:a16="http://schemas.microsoft.com/office/drawing/2014/main" id="{267F3900-C039-47C1-99DB-F21312CF6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615" y="4912316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50">
              <a:extLst>
                <a:ext uri="{FF2B5EF4-FFF2-40B4-BE49-F238E27FC236}">
                  <a16:creationId xmlns:a16="http://schemas.microsoft.com/office/drawing/2014/main" id="{ED265C95-E5D2-40CF-BC18-CC78C2B330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615" y="5779443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5E788F2-DA7E-49FA-AA39-E774ABAF1D81}"/>
              </a:ext>
            </a:extLst>
          </p:cNvPr>
          <p:cNvGrpSpPr/>
          <p:nvPr/>
        </p:nvGrpSpPr>
        <p:grpSpPr>
          <a:xfrm>
            <a:off x="2594503" y="1270178"/>
            <a:ext cx="2929293" cy="1351708"/>
            <a:chOff x="2541672" y="1261254"/>
            <a:chExt cx="2929293" cy="135170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B8D87D1-196D-47B5-A4EF-A4237A650AD9}"/>
                </a:ext>
              </a:extLst>
            </p:cNvPr>
            <p:cNvSpPr txBox="1"/>
            <p:nvPr/>
          </p:nvSpPr>
          <p:spPr>
            <a:xfrm>
              <a:off x="2541672" y="1261254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512337A-5527-4F7B-8EA3-26894336F78A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69F5310-CC47-4D9E-BC12-7B601CE0C004}"/>
              </a:ext>
            </a:extLst>
          </p:cNvPr>
          <p:cNvGrpSpPr/>
          <p:nvPr/>
        </p:nvGrpSpPr>
        <p:grpSpPr>
          <a:xfrm>
            <a:off x="2594503" y="3030163"/>
            <a:ext cx="2929293" cy="1351708"/>
            <a:chOff x="2541672" y="1261254"/>
            <a:chExt cx="2929293" cy="135170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CD4AA87-0023-4695-8F4A-B5E65AB7B3F0}"/>
                </a:ext>
              </a:extLst>
            </p:cNvPr>
            <p:cNvSpPr txBox="1"/>
            <p:nvPr/>
          </p:nvSpPr>
          <p:spPr>
            <a:xfrm>
              <a:off x="2541672" y="1261254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AB93BC0-AEA7-4DC9-B812-295DCDA65A99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FB687A5-35D3-4752-AA5B-26FDA6018079}"/>
              </a:ext>
            </a:extLst>
          </p:cNvPr>
          <p:cNvGrpSpPr/>
          <p:nvPr/>
        </p:nvGrpSpPr>
        <p:grpSpPr>
          <a:xfrm>
            <a:off x="2591290" y="4790149"/>
            <a:ext cx="2929293" cy="1351708"/>
            <a:chOff x="2541672" y="1261254"/>
            <a:chExt cx="2929293" cy="135170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99B29DC-1AF5-40B9-9FC9-2C43EDF1FB01}"/>
                </a:ext>
              </a:extLst>
            </p:cNvPr>
            <p:cNvSpPr txBox="1"/>
            <p:nvPr/>
          </p:nvSpPr>
          <p:spPr>
            <a:xfrm>
              <a:off x="2541672" y="1261254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89AF436-95BF-4696-B889-F32B675DBAB8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A05A1D2-35CB-4774-8F4D-0F5178B5B120}"/>
              </a:ext>
            </a:extLst>
          </p:cNvPr>
          <p:cNvGrpSpPr/>
          <p:nvPr/>
        </p:nvGrpSpPr>
        <p:grpSpPr>
          <a:xfrm>
            <a:off x="8630122" y="1270178"/>
            <a:ext cx="2929293" cy="1351708"/>
            <a:chOff x="2541672" y="1261254"/>
            <a:chExt cx="2929293" cy="1351708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117B5ED-9901-4E87-948B-718F20EDF757}"/>
                </a:ext>
              </a:extLst>
            </p:cNvPr>
            <p:cNvSpPr txBox="1"/>
            <p:nvPr/>
          </p:nvSpPr>
          <p:spPr>
            <a:xfrm>
              <a:off x="2541672" y="1261254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7FB1C88-AAE2-4ACE-9F47-8894C341150E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38ED03C-8F61-4BF6-8E06-BD495C6AECBC}"/>
              </a:ext>
            </a:extLst>
          </p:cNvPr>
          <p:cNvGrpSpPr/>
          <p:nvPr/>
        </p:nvGrpSpPr>
        <p:grpSpPr>
          <a:xfrm>
            <a:off x="8630122" y="3030163"/>
            <a:ext cx="2929293" cy="1351708"/>
            <a:chOff x="2541672" y="1261254"/>
            <a:chExt cx="2929293" cy="135170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D8BDA30-5A61-4C9D-B652-09DD04AA7967}"/>
                </a:ext>
              </a:extLst>
            </p:cNvPr>
            <p:cNvSpPr txBox="1"/>
            <p:nvPr/>
          </p:nvSpPr>
          <p:spPr>
            <a:xfrm>
              <a:off x="2541672" y="1261254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114C615-5045-4354-9482-927B9A469730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16574DC-5F9C-451E-824B-A798F44A699D}"/>
              </a:ext>
            </a:extLst>
          </p:cNvPr>
          <p:cNvGrpSpPr/>
          <p:nvPr/>
        </p:nvGrpSpPr>
        <p:grpSpPr>
          <a:xfrm>
            <a:off x="8626909" y="4790149"/>
            <a:ext cx="2929293" cy="1351708"/>
            <a:chOff x="2541672" y="1261254"/>
            <a:chExt cx="2929293" cy="1351708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D8BDE61-F812-46C6-BCD5-464812518CCE}"/>
                </a:ext>
              </a:extLst>
            </p:cNvPr>
            <p:cNvSpPr txBox="1"/>
            <p:nvPr/>
          </p:nvSpPr>
          <p:spPr>
            <a:xfrm>
              <a:off x="2541672" y="1261254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4C80468-EE9B-43BC-9F49-215FB39C5EC4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AEA6295-20ED-49AB-8996-834CE5513AAF}"/>
              </a:ext>
            </a:extLst>
          </p:cNvPr>
          <p:cNvSpPr/>
          <p:nvPr/>
        </p:nvSpPr>
        <p:spPr>
          <a:xfrm>
            <a:off x="887014" y="1511379"/>
            <a:ext cx="1043876" cy="110799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2FDB0F9-E074-49BA-B878-8D9C05F4E619}"/>
              </a:ext>
            </a:extLst>
          </p:cNvPr>
          <p:cNvSpPr/>
          <p:nvPr/>
        </p:nvSpPr>
        <p:spPr>
          <a:xfrm>
            <a:off x="887014" y="3272621"/>
            <a:ext cx="1043876" cy="110799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4B42234-3865-4AEF-9CC1-AFC5A69D6CC9}"/>
              </a:ext>
            </a:extLst>
          </p:cNvPr>
          <p:cNvSpPr/>
          <p:nvPr/>
        </p:nvSpPr>
        <p:spPr>
          <a:xfrm>
            <a:off x="887014" y="5033862"/>
            <a:ext cx="1043876" cy="110799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3673E83-2E47-4B58-9FDD-15F398091483}"/>
              </a:ext>
            </a:extLst>
          </p:cNvPr>
          <p:cNvSpPr/>
          <p:nvPr/>
        </p:nvSpPr>
        <p:spPr>
          <a:xfrm>
            <a:off x="6881970" y="1511379"/>
            <a:ext cx="1043876" cy="110799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CF2CECC-6FE9-4201-BD3F-C58D66A048BD}"/>
              </a:ext>
            </a:extLst>
          </p:cNvPr>
          <p:cNvSpPr/>
          <p:nvPr/>
        </p:nvSpPr>
        <p:spPr>
          <a:xfrm>
            <a:off x="6881970" y="3272621"/>
            <a:ext cx="1043876" cy="110799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DCD125F-2E34-49CB-AF3D-A5F5AE4F7815}"/>
              </a:ext>
            </a:extLst>
          </p:cNvPr>
          <p:cNvSpPr/>
          <p:nvPr/>
        </p:nvSpPr>
        <p:spPr>
          <a:xfrm>
            <a:off x="6881970" y="5033862"/>
            <a:ext cx="1043876" cy="110799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521742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B64C9-7E60-45BF-A031-4F9712994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with Folders for PowerPoint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D5EA7DC-888B-46FE-A11A-A1733362B6B5}"/>
              </a:ext>
            </a:extLst>
          </p:cNvPr>
          <p:cNvGrpSpPr/>
          <p:nvPr/>
        </p:nvGrpSpPr>
        <p:grpSpPr>
          <a:xfrm>
            <a:off x="528086" y="1271992"/>
            <a:ext cx="1783169" cy="1347383"/>
            <a:chOff x="528086" y="1271992"/>
            <a:chExt cx="1783169" cy="1347383"/>
          </a:xfrm>
        </p:grpSpPr>
        <p:sp>
          <p:nvSpPr>
            <p:cNvPr id="4" name="Freeform 45">
              <a:extLst>
                <a:ext uri="{FF2B5EF4-FFF2-40B4-BE49-F238E27FC236}">
                  <a16:creationId xmlns:a16="http://schemas.microsoft.com/office/drawing/2014/main" id="{B4130AD3-B382-4960-9E0F-DAFAEE611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86" y="1271992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46">
              <a:extLst>
                <a:ext uri="{FF2B5EF4-FFF2-40B4-BE49-F238E27FC236}">
                  <a16:creationId xmlns:a16="http://schemas.microsoft.com/office/drawing/2014/main" id="{06D608DC-06B1-440B-8D34-77C85A0C1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48" y="1667758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47">
              <a:extLst>
                <a:ext uri="{FF2B5EF4-FFF2-40B4-BE49-F238E27FC236}">
                  <a16:creationId xmlns:a16="http://schemas.microsoft.com/office/drawing/2014/main" id="{15741EAC-8C98-4E92-9C44-3FF60A3A6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585" y="1558812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48">
              <a:extLst>
                <a:ext uri="{FF2B5EF4-FFF2-40B4-BE49-F238E27FC236}">
                  <a16:creationId xmlns:a16="http://schemas.microsoft.com/office/drawing/2014/main" id="{A99D4752-C7DA-4080-B259-74D1BE54D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16" y="1458758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49">
              <a:extLst>
                <a:ext uri="{FF2B5EF4-FFF2-40B4-BE49-F238E27FC236}">
                  <a16:creationId xmlns:a16="http://schemas.microsoft.com/office/drawing/2014/main" id="{C8F53FFD-2C0A-4568-ABB0-659801948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1389833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Freeform 50">
              <a:extLst>
                <a:ext uri="{FF2B5EF4-FFF2-40B4-BE49-F238E27FC236}">
                  <a16:creationId xmlns:a16="http://schemas.microsoft.com/office/drawing/2014/main" id="{83A7923B-BEC7-4864-A497-844B0BA55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2256960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C9A5886-9849-4EEA-AD76-E057EACBF122}"/>
              </a:ext>
            </a:extLst>
          </p:cNvPr>
          <p:cNvGrpSpPr/>
          <p:nvPr/>
        </p:nvGrpSpPr>
        <p:grpSpPr>
          <a:xfrm>
            <a:off x="528086" y="3033234"/>
            <a:ext cx="1783169" cy="1347383"/>
            <a:chOff x="528086" y="3033234"/>
            <a:chExt cx="1783169" cy="1347383"/>
          </a:xfrm>
        </p:grpSpPr>
        <p:sp>
          <p:nvSpPr>
            <p:cNvPr id="25" name="Freeform 45">
              <a:extLst>
                <a:ext uri="{FF2B5EF4-FFF2-40B4-BE49-F238E27FC236}">
                  <a16:creationId xmlns:a16="http://schemas.microsoft.com/office/drawing/2014/main" id="{9F87D618-1D73-4686-8DA7-E3AD6F207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86" y="3033234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6">
              <a:extLst>
                <a:ext uri="{FF2B5EF4-FFF2-40B4-BE49-F238E27FC236}">
                  <a16:creationId xmlns:a16="http://schemas.microsoft.com/office/drawing/2014/main" id="{1D818BEC-11DA-4FD2-9715-C8E5CD641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48" y="3429000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7">
              <a:extLst>
                <a:ext uri="{FF2B5EF4-FFF2-40B4-BE49-F238E27FC236}">
                  <a16:creationId xmlns:a16="http://schemas.microsoft.com/office/drawing/2014/main" id="{BBAA05B9-B61D-477C-9E39-7281BDFDF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585" y="3320054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8">
              <a:extLst>
                <a:ext uri="{FF2B5EF4-FFF2-40B4-BE49-F238E27FC236}">
                  <a16:creationId xmlns:a16="http://schemas.microsoft.com/office/drawing/2014/main" id="{B1BBF252-ED35-4790-8889-14DFC424E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16" y="3220000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49">
              <a:extLst>
                <a:ext uri="{FF2B5EF4-FFF2-40B4-BE49-F238E27FC236}">
                  <a16:creationId xmlns:a16="http://schemas.microsoft.com/office/drawing/2014/main" id="{95DFBD71-372E-44F8-A107-A0F3673CA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3151075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50">
              <a:extLst>
                <a:ext uri="{FF2B5EF4-FFF2-40B4-BE49-F238E27FC236}">
                  <a16:creationId xmlns:a16="http://schemas.microsoft.com/office/drawing/2014/main" id="{35FB87EB-09B5-47D5-968A-CBF370B54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4018202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2D1ED9C-95E1-4B24-BE4C-70BFF37A83DA}"/>
              </a:ext>
            </a:extLst>
          </p:cNvPr>
          <p:cNvGrpSpPr/>
          <p:nvPr/>
        </p:nvGrpSpPr>
        <p:grpSpPr>
          <a:xfrm>
            <a:off x="528086" y="4794475"/>
            <a:ext cx="1783169" cy="1347383"/>
            <a:chOff x="528086" y="4794475"/>
            <a:chExt cx="1783169" cy="1347383"/>
          </a:xfrm>
        </p:grpSpPr>
        <p:sp>
          <p:nvSpPr>
            <p:cNvPr id="32" name="Freeform 45">
              <a:extLst>
                <a:ext uri="{FF2B5EF4-FFF2-40B4-BE49-F238E27FC236}">
                  <a16:creationId xmlns:a16="http://schemas.microsoft.com/office/drawing/2014/main" id="{F761A43A-664C-4D5B-8BFE-77DA78B3A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086" y="4794475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46">
              <a:extLst>
                <a:ext uri="{FF2B5EF4-FFF2-40B4-BE49-F238E27FC236}">
                  <a16:creationId xmlns:a16="http://schemas.microsoft.com/office/drawing/2014/main" id="{20EADCAA-7D7D-4F31-8338-C13EA4AF1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48" y="5190241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7">
              <a:extLst>
                <a:ext uri="{FF2B5EF4-FFF2-40B4-BE49-F238E27FC236}">
                  <a16:creationId xmlns:a16="http://schemas.microsoft.com/office/drawing/2014/main" id="{E70DBE14-058D-4AD2-AB48-104F09020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585" y="5081295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8">
              <a:extLst>
                <a:ext uri="{FF2B5EF4-FFF2-40B4-BE49-F238E27FC236}">
                  <a16:creationId xmlns:a16="http://schemas.microsoft.com/office/drawing/2014/main" id="{1C12919D-6905-4BBB-B34F-3E49AC5C2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16" y="4981241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49">
              <a:extLst>
                <a:ext uri="{FF2B5EF4-FFF2-40B4-BE49-F238E27FC236}">
                  <a16:creationId xmlns:a16="http://schemas.microsoft.com/office/drawing/2014/main" id="{3EB8F173-B094-409F-9FC6-80BF5EBB5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4912316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0">
              <a:extLst>
                <a:ext uri="{FF2B5EF4-FFF2-40B4-BE49-F238E27FC236}">
                  <a16:creationId xmlns:a16="http://schemas.microsoft.com/office/drawing/2014/main" id="{C68A3084-B432-49A5-A511-F5EB72726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001" y="5779443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5E788F2-DA7E-49FA-AA39-E774ABAF1D81}"/>
              </a:ext>
            </a:extLst>
          </p:cNvPr>
          <p:cNvGrpSpPr/>
          <p:nvPr/>
        </p:nvGrpSpPr>
        <p:grpSpPr>
          <a:xfrm>
            <a:off x="2594503" y="1270178"/>
            <a:ext cx="2929293" cy="1351708"/>
            <a:chOff x="2541672" y="1261254"/>
            <a:chExt cx="2929293" cy="135170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B8D87D1-196D-47B5-A4EF-A4237A650AD9}"/>
                </a:ext>
              </a:extLst>
            </p:cNvPr>
            <p:cNvSpPr txBox="1"/>
            <p:nvPr/>
          </p:nvSpPr>
          <p:spPr>
            <a:xfrm>
              <a:off x="2541672" y="1261254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512337A-5527-4F7B-8EA3-26894336F78A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69F5310-CC47-4D9E-BC12-7B601CE0C004}"/>
              </a:ext>
            </a:extLst>
          </p:cNvPr>
          <p:cNvGrpSpPr/>
          <p:nvPr/>
        </p:nvGrpSpPr>
        <p:grpSpPr>
          <a:xfrm>
            <a:off x="2594503" y="3030163"/>
            <a:ext cx="2929293" cy="1351708"/>
            <a:chOff x="2541672" y="1261254"/>
            <a:chExt cx="2929293" cy="135170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CD4AA87-0023-4695-8F4A-B5E65AB7B3F0}"/>
                </a:ext>
              </a:extLst>
            </p:cNvPr>
            <p:cNvSpPr txBox="1"/>
            <p:nvPr/>
          </p:nvSpPr>
          <p:spPr>
            <a:xfrm>
              <a:off x="2541672" y="1261254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AB93BC0-AEA7-4DC9-B812-295DCDA65A99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FB687A5-35D3-4752-AA5B-26FDA6018079}"/>
              </a:ext>
            </a:extLst>
          </p:cNvPr>
          <p:cNvGrpSpPr/>
          <p:nvPr/>
        </p:nvGrpSpPr>
        <p:grpSpPr>
          <a:xfrm>
            <a:off x="2591290" y="4790149"/>
            <a:ext cx="2929293" cy="1351708"/>
            <a:chOff x="2541672" y="1261254"/>
            <a:chExt cx="2929293" cy="135170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99B29DC-1AF5-40B9-9FC9-2C43EDF1FB01}"/>
                </a:ext>
              </a:extLst>
            </p:cNvPr>
            <p:cNvSpPr txBox="1"/>
            <p:nvPr/>
          </p:nvSpPr>
          <p:spPr>
            <a:xfrm>
              <a:off x="2541672" y="1261254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89AF436-95BF-4696-B889-F32B675DBAB8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A05A1D2-35CB-4774-8F4D-0F5178B5B120}"/>
              </a:ext>
            </a:extLst>
          </p:cNvPr>
          <p:cNvGrpSpPr/>
          <p:nvPr/>
        </p:nvGrpSpPr>
        <p:grpSpPr>
          <a:xfrm>
            <a:off x="8630122" y="1270178"/>
            <a:ext cx="2929293" cy="1351708"/>
            <a:chOff x="2541672" y="1261254"/>
            <a:chExt cx="2929293" cy="1351708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117B5ED-9901-4E87-948B-718F20EDF757}"/>
                </a:ext>
              </a:extLst>
            </p:cNvPr>
            <p:cNvSpPr txBox="1"/>
            <p:nvPr/>
          </p:nvSpPr>
          <p:spPr>
            <a:xfrm>
              <a:off x="2541672" y="1261254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7FB1C88-AAE2-4ACE-9F47-8894C341150E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38ED03C-8F61-4BF6-8E06-BD495C6AECBC}"/>
              </a:ext>
            </a:extLst>
          </p:cNvPr>
          <p:cNvGrpSpPr/>
          <p:nvPr/>
        </p:nvGrpSpPr>
        <p:grpSpPr>
          <a:xfrm>
            <a:off x="8630122" y="3030163"/>
            <a:ext cx="2929293" cy="1351708"/>
            <a:chOff x="2541672" y="1261254"/>
            <a:chExt cx="2929293" cy="135170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D8BDA30-5A61-4C9D-B652-09DD04AA7967}"/>
                </a:ext>
              </a:extLst>
            </p:cNvPr>
            <p:cNvSpPr txBox="1"/>
            <p:nvPr/>
          </p:nvSpPr>
          <p:spPr>
            <a:xfrm>
              <a:off x="2541672" y="1261254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114C615-5045-4354-9482-927B9A469730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16574DC-5F9C-451E-824B-A798F44A699D}"/>
              </a:ext>
            </a:extLst>
          </p:cNvPr>
          <p:cNvGrpSpPr/>
          <p:nvPr/>
        </p:nvGrpSpPr>
        <p:grpSpPr>
          <a:xfrm>
            <a:off x="8626909" y="4790149"/>
            <a:ext cx="2929293" cy="1351708"/>
            <a:chOff x="2541672" y="1261254"/>
            <a:chExt cx="2929293" cy="1351708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D8BDE61-F812-46C6-BCD5-464812518CCE}"/>
                </a:ext>
              </a:extLst>
            </p:cNvPr>
            <p:cNvSpPr txBox="1"/>
            <p:nvPr/>
          </p:nvSpPr>
          <p:spPr>
            <a:xfrm>
              <a:off x="2541672" y="1261254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4C80468-EE9B-43BC-9F49-215FB39C5EC4}"/>
                </a:ext>
              </a:extLst>
            </p:cNvPr>
            <p:cNvSpPr txBox="1"/>
            <p:nvPr/>
          </p:nvSpPr>
          <p:spPr>
            <a:xfrm>
              <a:off x="2541672" y="1781965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AEA6295-20ED-49AB-8996-834CE5513AAF}"/>
              </a:ext>
            </a:extLst>
          </p:cNvPr>
          <p:cNvSpPr/>
          <p:nvPr/>
        </p:nvSpPr>
        <p:spPr>
          <a:xfrm>
            <a:off x="887014" y="1511379"/>
            <a:ext cx="1043876" cy="110799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2FDB0F9-E074-49BA-B878-8D9C05F4E619}"/>
              </a:ext>
            </a:extLst>
          </p:cNvPr>
          <p:cNvSpPr/>
          <p:nvPr/>
        </p:nvSpPr>
        <p:spPr>
          <a:xfrm>
            <a:off x="887014" y="3272621"/>
            <a:ext cx="1043876" cy="110799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4B42234-3865-4AEF-9CC1-AFC5A69D6CC9}"/>
              </a:ext>
            </a:extLst>
          </p:cNvPr>
          <p:cNvSpPr/>
          <p:nvPr/>
        </p:nvSpPr>
        <p:spPr>
          <a:xfrm>
            <a:off x="887014" y="5033862"/>
            <a:ext cx="1043876" cy="110799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4580706-5FCF-48A9-ABE2-40D751BAE2CB}"/>
              </a:ext>
            </a:extLst>
          </p:cNvPr>
          <p:cNvGrpSpPr/>
          <p:nvPr/>
        </p:nvGrpSpPr>
        <p:grpSpPr>
          <a:xfrm>
            <a:off x="6489700" y="1271992"/>
            <a:ext cx="1783169" cy="1347383"/>
            <a:chOff x="6489700" y="1271992"/>
            <a:chExt cx="1783169" cy="1347383"/>
          </a:xfrm>
        </p:grpSpPr>
        <p:sp>
          <p:nvSpPr>
            <p:cNvPr id="75" name="Freeform 45">
              <a:extLst>
                <a:ext uri="{FF2B5EF4-FFF2-40B4-BE49-F238E27FC236}">
                  <a16:creationId xmlns:a16="http://schemas.microsoft.com/office/drawing/2014/main" id="{741E5155-FD24-48B9-8EB0-5577B61CE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9700" y="1271992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46">
              <a:extLst>
                <a:ext uri="{FF2B5EF4-FFF2-40B4-BE49-F238E27FC236}">
                  <a16:creationId xmlns:a16="http://schemas.microsoft.com/office/drawing/2014/main" id="{41F13FFE-3DE2-4CCE-A904-0E6653E7A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062" y="1667758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47">
              <a:extLst>
                <a:ext uri="{FF2B5EF4-FFF2-40B4-BE49-F238E27FC236}">
                  <a16:creationId xmlns:a16="http://schemas.microsoft.com/office/drawing/2014/main" id="{E3EBDCDE-E16F-4A43-8047-47C29FE5E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4199" y="1558812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48">
              <a:extLst>
                <a:ext uri="{FF2B5EF4-FFF2-40B4-BE49-F238E27FC236}">
                  <a16:creationId xmlns:a16="http://schemas.microsoft.com/office/drawing/2014/main" id="{41F7EF59-BC89-4584-9CFF-FB0214C6A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530" y="1458758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49">
              <a:extLst>
                <a:ext uri="{FF2B5EF4-FFF2-40B4-BE49-F238E27FC236}">
                  <a16:creationId xmlns:a16="http://schemas.microsoft.com/office/drawing/2014/main" id="{82A1D2D0-584F-49CE-ABDF-BA3EBF58F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615" y="1389833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50">
              <a:extLst>
                <a:ext uri="{FF2B5EF4-FFF2-40B4-BE49-F238E27FC236}">
                  <a16:creationId xmlns:a16="http://schemas.microsoft.com/office/drawing/2014/main" id="{0E8E3386-E9A2-4BFB-AA6A-87933BFA3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615" y="2256960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4CDF6AE-FE7B-430E-822B-1FDBBBBB142E}"/>
              </a:ext>
            </a:extLst>
          </p:cNvPr>
          <p:cNvGrpSpPr/>
          <p:nvPr/>
        </p:nvGrpSpPr>
        <p:grpSpPr>
          <a:xfrm>
            <a:off x="6489700" y="3033234"/>
            <a:ext cx="1783169" cy="1347383"/>
            <a:chOff x="6489700" y="3033234"/>
            <a:chExt cx="1783169" cy="1347383"/>
          </a:xfrm>
        </p:grpSpPr>
        <p:sp>
          <p:nvSpPr>
            <p:cNvPr id="97" name="Freeform 45">
              <a:extLst>
                <a:ext uri="{FF2B5EF4-FFF2-40B4-BE49-F238E27FC236}">
                  <a16:creationId xmlns:a16="http://schemas.microsoft.com/office/drawing/2014/main" id="{4C18DDC1-3117-414F-B1F0-5BC42260B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9700" y="3033234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46">
              <a:extLst>
                <a:ext uri="{FF2B5EF4-FFF2-40B4-BE49-F238E27FC236}">
                  <a16:creationId xmlns:a16="http://schemas.microsoft.com/office/drawing/2014/main" id="{5FD91D96-80E8-4586-A543-EA06E058B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062" y="3429000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47">
              <a:extLst>
                <a:ext uri="{FF2B5EF4-FFF2-40B4-BE49-F238E27FC236}">
                  <a16:creationId xmlns:a16="http://schemas.microsoft.com/office/drawing/2014/main" id="{47E9862F-DEFB-4906-894F-279B38EC0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4199" y="3320054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48">
              <a:extLst>
                <a:ext uri="{FF2B5EF4-FFF2-40B4-BE49-F238E27FC236}">
                  <a16:creationId xmlns:a16="http://schemas.microsoft.com/office/drawing/2014/main" id="{5A679AC1-5392-43A1-921F-4EAC2D648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530" y="3220000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49">
              <a:extLst>
                <a:ext uri="{FF2B5EF4-FFF2-40B4-BE49-F238E27FC236}">
                  <a16:creationId xmlns:a16="http://schemas.microsoft.com/office/drawing/2014/main" id="{75D90E0C-8C8F-4009-942F-9E4E2D571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615" y="3151075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50">
              <a:extLst>
                <a:ext uri="{FF2B5EF4-FFF2-40B4-BE49-F238E27FC236}">
                  <a16:creationId xmlns:a16="http://schemas.microsoft.com/office/drawing/2014/main" id="{D55DB772-105B-4FE2-AF62-49FB97F50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615" y="4018202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732ECB54-D159-45C1-99EF-A421BAC700F2}"/>
              </a:ext>
            </a:extLst>
          </p:cNvPr>
          <p:cNvGrpSpPr/>
          <p:nvPr/>
        </p:nvGrpSpPr>
        <p:grpSpPr>
          <a:xfrm>
            <a:off x="6489700" y="4794475"/>
            <a:ext cx="1783169" cy="1347383"/>
            <a:chOff x="6489700" y="4794475"/>
            <a:chExt cx="1783169" cy="1347383"/>
          </a:xfrm>
        </p:grpSpPr>
        <p:sp>
          <p:nvSpPr>
            <p:cNvPr id="107" name="Freeform 45">
              <a:extLst>
                <a:ext uri="{FF2B5EF4-FFF2-40B4-BE49-F238E27FC236}">
                  <a16:creationId xmlns:a16="http://schemas.microsoft.com/office/drawing/2014/main" id="{84B20968-E860-4C33-83F0-A882AD979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9700" y="4794475"/>
              <a:ext cx="1589734" cy="1347382"/>
            </a:xfrm>
            <a:custGeom>
              <a:avLst/>
              <a:gdLst>
                <a:gd name="T0" fmla="*/ 2708 w 2793"/>
                <a:gd name="T1" fmla="*/ 401 h 2371"/>
                <a:gd name="T2" fmla="*/ 2666 w 2793"/>
                <a:gd name="T3" fmla="*/ 361 h 2371"/>
                <a:gd name="T4" fmla="*/ 1376 w 2793"/>
                <a:gd name="T5" fmla="*/ 361 h 2371"/>
                <a:gd name="T6" fmla="*/ 1000 w 2793"/>
                <a:gd name="T7" fmla="*/ 12 h 2371"/>
                <a:gd name="T8" fmla="*/ 971 w 2793"/>
                <a:gd name="T9" fmla="*/ 0 h 2371"/>
                <a:gd name="T10" fmla="*/ 380 w 2793"/>
                <a:gd name="T11" fmla="*/ 0 h 2371"/>
                <a:gd name="T12" fmla="*/ 349 w 2793"/>
                <a:gd name="T13" fmla="*/ 14 h 2371"/>
                <a:gd name="T14" fmla="*/ 12 w 2793"/>
                <a:gd name="T15" fmla="*/ 374 h 2371"/>
                <a:gd name="T16" fmla="*/ 0 w 2793"/>
                <a:gd name="T17" fmla="*/ 405 h 2371"/>
                <a:gd name="T18" fmla="*/ 85 w 2793"/>
                <a:gd name="T19" fmla="*/ 2330 h 2371"/>
                <a:gd name="T20" fmla="*/ 127 w 2793"/>
                <a:gd name="T21" fmla="*/ 2371 h 2371"/>
                <a:gd name="T22" fmla="*/ 2750 w 2793"/>
                <a:gd name="T23" fmla="*/ 2371 h 2371"/>
                <a:gd name="T24" fmla="*/ 2781 w 2793"/>
                <a:gd name="T25" fmla="*/ 2358 h 2371"/>
                <a:gd name="T26" fmla="*/ 2793 w 2793"/>
                <a:gd name="T27" fmla="*/ 2327 h 2371"/>
                <a:gd name="T28" fmla="*/ 2708 w 2793"/>
                <a:gd name="T29" fmla="*/ 401 h 2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3" h="2371">
                  <a:moveTo>
                    <a:pt x="2708" y="401"/>
                  </a:moveTo>
                  <a:cubicBezTo>
                    <a:pt x="2707" y="379"/>
                    <a:pt x="2688" y="361"/>
                    <a:pt x="2666" y="361"/>
                  </a:cubicBezTo>
                  <a:lnTo>
                    <a:pt x="1376" y="361"/>
                  </a:lnTo>
                  <a:lnTo>
                    <a:pt x="1000" y="12"/>
                  </a:lnTo>
                  <a:cubicBezTo>
                    <a:pt x="992" y="4"/>
                    <a:pt x="982" y="0"/>
                    <a:pt x="971" y="0"/>
                  </a:cubicBezTo>
                  <a:lnTo>
                    <a:pt x="380" y="0"/>
                  </a:lnTo>
                  <a:cubicBezTo>
                    <a:pt x="369" y="0"/>
                    <a:pt x="357" y="5"/>
                    <a:pt x="349" y="14"/>
                  </a:cubicBezTo>
                  <a:lnTo>
                    <a:pt x="12" y="374"/>
                  </a:lnTo>
                  <a:cubicBezTo>
                    <a:pt x="4" y="382"/>
                    <a:pt x="0" y="393"/>
                    <a:pt x="0" y="405"/>
                  </a:cubicBezTo>
                  <a:lnTo>
                    <a:pt x="85" y="2330"/>
                  </a:lnTo>
                  <a:cubicBezTo>
                    <a:pt x="86" y="2353"/>
                    <a:pt x="104" y="2371"/>
                    <a:pt x="127" y="2371"/>
                  </a:cubicBezTo>
                  <a:lnTo>
                    <a:pt x="2750" y="2371"/>
                  </a:lnTo>
                  <a:cubicBezTo>
                    <a:pt x="2762" y="2371"/>
                    <a:pt x="2773" y="2366"/>
                    <a:pt x="2781" y="2358"/>
                  </a:cubicBezTo>
                  <a:cubicBezTo>
                    <a:pt x="2789" y="2349"/>
                    <a:pt x="2793" y="2338"/>
                    <a:pt x="2793" y="2327"/>
                  </a:cubicBezTo>
                  <a:lnTo>
                    <a:pt x="2708" y="40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46">
              <a:extLst>
                <a:ext uri="{FF2B5EF4-FFF2-40B4-BE49-F238E27FC236}">
                  <a16:creationId xmlns:a16="http://schemas.microsoft.com/office/drawing/2014/main" id="{49050DE1-2B34-41B1-8E0E-C206E0C07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062" y="5190241"/>
              <a:ext cx="1476339" cy="918266"/>
            </a:xfrm>
            <a:custGeom>
              <a:avLst/>
              <a:gdLst>
                <a:gd name="T0" fmla="*/ 2500 w 2593"/>
                <a:gd name="T1" fmla="*/ 1 h 1614"/>
                <a:gd name="T2" fmla="*/ 42 w 2593"/>
                <a:gd name="T3" fmla="*/ 83 h 1614"/>
                <a:gd name="T4" fmla="*/ 1 w 2593"/>
                <a:gd name="T5" fmla="*/ 126 h 1614"/>
                <a:gd name="T6" fmla="*/ 49 w 2593"/>
                <a:gd name="T7" fmla="*/ 1572 h 1614"/>
                <a:gd name="T8" fmla="*/ 92 w 2593"/>
                <a:gd name="T9" fmla="*/ 1613 h 1614"/>
                <a:gd name="T10" fmla="*/ 2551 w 2593"/>
                <a:gd name="T11" fmla="*/ 1531 h 1614"/>
                <a:gd name="T12" fmla="*/ 2592 w 2593"/>
                <a:gd name="T13" fmla="*/ 1488 h 1614"/>
                <a:gd name="T14" fmla="*/ 2544 w 2593"/>
                <a:gd name="T15" fmla="*/ 42 h 1614"/>
                <a:gd name="T16" fmla="*/ 2500 w 2593"/>
                <a:gd name="T17" fmla="*/ 1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93" h="1614">
                  <a:moveTo>
                    <a:pt x="2500" y="1"/>
                  </a:moveTo>
                  <a:lnTo>
                    <a:pt x="42" y="83"/>
                  </a:lnTo>
                  <a:cubicBezTo>
                    <a:pt x="18" y="83"/>
                    <a:pt x="0" y="103"/>
                    <a:pt x="1" y="126"/>
                  </a:cubicBezTo>
                  <a:lnTo>
                    <a:pt x="49" y="1572"/>
                  </a:lnTo>
                  <a:cubicBezTo>
                    <a:pt x="50" y="1596"/>
                    <a:pt x="69" y="1614"/>
                    <a:pt x="92" y="1613"/>
                  </a:cubicBezTo>
                  <a:lnTo>
                    <a:pt x="2551" y="1531"/>
                  </a:lnTo>
                  <a:cubicBezTo>
                    <a:pt x="2574" y="1531"/>
                    <a:pt x="2593" y="1511"/>
                    <a:pt x="2592" y="1488"/>
                  </a:cubicBezTo>
                  <a:lnTo>
                    <a:pt x="2544" y="42"/>
                  </a:lnTo>
                  <a:cubicBezTo>
                    <a:pt x="2543" y="19"/>
                    <a:pt x="2524" y="0"/>
                    <a:pt x="250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47">
              <a:extLst>
                <a:ext uri="{FF2B5EF4-FFF2-40B4-BE49-F238E27FC236}">
                  <a16:creationId xmlns:a16="http://schemas.microsoft.com/office/drawing/2014/main" id="{35A55665-6609-434B-8EED-58F160E58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4199" y="5081295"/>
              <a:ext cx="1462999" cy="893808"/>
            </a:xfrm>
            <a:custGeom>
              <a:avLst/>
              <a:gdLst>
                <a:gd name="T0" fmla="*/ 2525 w 2567"/>
                <a:gd name="T1" fmla="*/ 37 h 1569"/>
                <a:gd name="T2" fmla="*/ 65 w 2567"/>
                <a:gd name="T3" fmla="*/ 0 h 1569"/>
                <a:gd name="T4" fmla="*/ 22 w 2567"/>
                <a:gd name="T5" fmla="*/ 42 h 1569"/>
                <a:gd name="T6" fmla="*/ 0 w 2567"/>
                <a:gd name="T7" fmla="*/ 1488 h 1569"/>
                <a:gd name="T8" fmla="*/ 42 w 2567"/>
                <a:gd name="T9" fmla="*/ 1531 h 1569"/>
                <a:gd name="T10" fmla="*/ 2502 w 2567"/>
                <a:gd name="T11" fmla="*/ 1568 h 1569"/>
                <a:gd name="T12" fmla="*/ 2544 w 2567"/>
                <a:gd name="T13" fmla="*/ 1527 h 1569"/>
                <a:gd name="T14" fmla="*/ 2566 w 2567"/>
                <a:gd name="T15" fmla="*/ 80 h 1569"/>
                <a:gd name="T16" fmla="*/ 2525 w 2567"/>
                <a:gd name="T17" fmla="*/ 37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7" h="1569">
                  <a:moveTo>
                    <a:pt x="2525" y="37"/>
                  </a:moveTo>
                  <a:lnTo>
                    <a:pt x="65" y="0"/>
                  </a:lnTo>
                  <a:cubicBezTo>
                    <a:pt x="42" y="0"/>
                    <a:pt x="22" y="18"/>
                    <a:pt x="22" y="42"/>
                  </a:cubicBezTo>
                  <a:lnTo>
                    <a:pt x="0" y="1488"/>
                  </a:lnTo>
                  <a:cubicBezTo>
                    <a:pt x="0" y="1512"/>
                    <a:pt x="18" y="1531"/>
                    <a:pt x="42" y="1531"/>
                  </a:cubicBezTo>
                  <a:lnTo>
                    <a:pt x="2502" y="1568"/>
                  </a:lnTo>
                  <a:cubicBezTo>
                    <a:pt x="2525" y="1569"/>
                    <a:pt x="2544" y="1550"/>
                    <a:pt x="2544" y="1527"/>
                  </a:cubicBezTo>
                  <a:lnTo>
                    <a:pt x="2566" y="80"/>
                  </a:lnTo>
                  <a:cubicBezTo>
                    <a:pt x="2567" y="57"/>
                    <a:pt x="2548" y="38"/>
                    <a:pt x="2525" y="3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48">
              <a:extLst>
                <a:ext uri="{FF2B5EF4-FFF2-40B4-BE49-F238E27FC236}">
                  <a16:creationId xmlns:a16="http://schemas.microsoft.com/office/drawing/2014/main" id="{3AA176AE-4589-4FA5-8E33-2E441DD62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530" y="4981241"/>
              <a:ext cx="1540819" cy="1036105"/>
            </a:xfrm>
            <a:custGeom>
              <a:avLst/>
              <a:gdLst>
                <a:gd name="T0" fmla="*/ 2666 w 2705"/>
                <a:gd name="T1" fmla="*/ 298 h 1821"/>
                <a:gd name="T2" fmla="*/ 223 w 2705"/>
                <a:gd name="T3" fmla="*/ 3 h 1821"/>
                <a:gd name="T4" fmla="*/ 176 w 2705"/>
                <a:gd name="T5" fmla="*/ 40 h 1821"/>
                <a:gd name="T6" fmla="*/ 3 w 2705"/>
                <a:gd name="T7" fmla="*/ 1476 h 1821"/>
                <a:gd name="T8" fmla="*/ 40 w 2705"/>
                <a:gd name="T9" fmla="*/ 1523 h 1821"/>
                <a:gd name="T10" fmla="*/ 2482 w 2705"/>
                <a:gd name="T11" fmla="*/ 1818 h 1821"/>
                <a:gd name="T12" fmla="*/ 2529 w 2705"/>
                <a:gd name="T13" fmla="*/ 1781 h 1821"/>
                <a:gd name="T14" fmla="*/ 2702 w 2705"/>
                <a:gd name="T15" fmla="*/ 345 h 1821"/>
                <a:gd name="T16" fmla="*/ 2666 w 2705"/>
                <a:gd name="T17" fmla="*/ 298 h 1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5" h="1821">
                  <a:moveTo>
                    <a:pt x="2666" y="298"/>
                  </a:moveTo>
                  <a:lnTo>
                    <a:pt x="223" y="3"/>
                  </a:lnTo>
                  <a:cubicBezTo>
                    <a:pt x="200" y="0"/>
                    <a:pt x="179" y="17"/>
                    <a:pt x="176" y="40"/>
                  </a:cubicBezTo>
                  <a:lnTo>
                    <a:pt x="3" y="1476"/>
                  </a:lnTo>
                  <a:cubicBezTo>
                    <a:pt x="0" y="1499"/>
                    <a:pt x="16" y="1520"/>
                    <a:pt x="40" y="1523"/>
                  </a:cubicBezTo>
                  <a:lnTo>
                    <a:pt x="2482" y="1818"/>
                  </a:lnTo>
                  <a:cubicBezTo>
                    <a:pt x="2505" y="1821"/>
                    <a:pt x="2526" y="1804"/>
                    <a:pt x="2529" y="1781"/>
                  </a:cubicBezTo>
                  <a:lnTo>
                    <a:pt x="2702" y="345"/>
                  </a:lnTo>
                  <a:cubicBezTo>
                    <a:pt x="2705" y="322"/>
                    <a:pt x="2689" y="301"/>
                    <a:pt x="2666" y="2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49">
              <a:extLst>
                <a:ext uri="{FF2B5EF4-FFF2-40B4-BE49-F238E27FC236}">
                  <a16:creationId xmlns:a16="http://schemas.microsoft.com/office/drawing/2014/main" id="{D0F60EE1-7305-452F-8988-F09831809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615" y="4912316"/>
              <a:ext cx="1734254" cy="1229542"/>
            </a:xfrm>
            <a:custGeom>
              <a:avLst/>
              <a:gdLst>
                <a:gd name="T0" fmla="*/ 3037 w 3049"/>
                <a:gd name="T1" fmla="*/ 15 h 2162"/>
                <a:gd name="T2" fmla="*/ 3005 w 3049"/>
                <a:gd name="T3" fmla="*/ 0 h 2162"/>
                <a:gd name="T4" fmla="*/ 1699 w 3049"/>
                <a:gd name="T5" fmla="*/ 0 h 2162"/>
                <a:gd name="T6" fmla="*/ 1670 w 3049"/>
                <a:gd name="T7" fmla="*/ 11 h 2162"/>
                <a:gd name="T8" fmla="*/ 1294 w 3049"/>
                <a:gd name="T9" fmla="*/ 360 h 2162"/>
                <a:gd name="T10" fmla="*/ 382 w 3049"/>
                <a:gd name="T11" fmla="*/ 360 h 2162"/>
                <a:gd name="T12" fmla="*/ 340 w 3049"/>
                <a:gd name="T13" fmla="*/ 394 h 2162"/>
                <a:gd name="T14" fmla="*/ 3 w 3049"/>
                <a:gd name="T15" fmla="*/ 2111 h 2162"/>
                <a:gd name="T16" fmla="*/ 11 w 3049"/>
                <a:gd name="T17" fmla="*/ 2146 h 2162"/>
                <a:gd name="T18" fmla="*/ 44 w 3049"/>
                <a:gd name="T19" fmla="*/ 2162 h 2162"/>
                <a:gd name="T20" fmla="*/ 2667 w 3049"/>
                <a:gd name="T21" fmla="*/ 2162 h 2162"/>
                <a:gd name="T22" fmla="*/ 2709 w 3049"/>
                <a:gd name="T23" fmla="*/ 2126 h 2162"/>
                <a:gd name="T24" fmla="*/ 3047 w 3049"/>
                <a:gd name="T25" fmla="*/ 49 h 2162"/>
                <a:gd name="T26" fmla="*/ 3037 w 3049"/>
                <a:gd name="T27" fmla="*/ 15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9" h="2162">
                  <a:moveTo>
                    <a:pt x="3037" y="15"/>
                  </a:moveTo>
                  <a:cubicBezTo>
                    <a:pt x="3029" y="5"/>
                    <a:pt x="3017" y="0"/>
                    <a:pt x="3005" y="0"/>
                  </a:cubicBezTo>
                  <a:lnTo>
                    <a:pt x="1699" y="0"/>
                  </a:lnTo>
                  <a:cubicBezTo>
                    <a:pt x="1688" y="0"/>
                    <a:pt x="1678" y="4"/>
                    <a:pt x="1670" y="11"/>
                  </a:cubicBezTo>
                  <a:lnTo>
                    <a:pt x="1294" y="360"/>
                  </a:lnTo>
                  <a:lnTo>
                    <a:pt x="382" y="360"/>
                  </a:lnTo>
                  <a:cubicBezTo>
                    <a:pt x="362" y="360"/>
                    <a:pt x="344" y="375"/>
                    <a:pt x="340" y="394"/>
                  </a:cubicBezTo>
                  <a:lnTo>
                    <a:pt x="3" y="2111"/>
                  </a:lnTo>
                  <a:cubicBezTo>
                    <a:pt x="0" y="2124"/>
                    <a:pt x="3" y="2137"/>
                    <a:pt x="11" y="2146"/>
                  </a:cubicBezTo>
                  <a:cubicBezTo>
                    <a:pt x="19" y="2156"/>
                    <a:pt x="31" y="2162"/>
                    <a:pt x="44" y="2162"/>
                  </a:cubicBezTo>
                  <a:lnTo>
                    <a:pt x="2667" y="2162"/>
                  </a:lnTo>
                  <a:cubicBezTo>
                    <a:pt x="2688" y="2162"/>
                    <a:pt x="2706" y="2147"/>
                    <a:pt x="2709" y="2126"/>
                  </a:cubicBezTo>
                  <a:lnTo>
                    <a:pt x="3047" y="49"/>
                  </a:lnTo>
                  <a:cubicBezTo>
                    <a:pt x="3049" y="37"/>
                    <a:pt x="3045" y="24"/>
                    <a:pt x="3037" y="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50">
              <a:extLst>
                <a:ext uri="{FF2B5EF4-FFF2-40B4-BE49-F238E27FC236}">
                  <a16:creationId xmlns:a16="http://schemas.microsoft.com/office/drawing/2014/main" id="{4D014254-C401-4D9B-800C-959ECF775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615" y="5779443"/>
              <a:ext cx="1596403" cy="362415"/>
            </a:xfrm>
            <a:custGeom>
              <a:avLst/>
              <a:gdLst>
                <a:gd name="T0" fmla="*/ 11 w 2807"/>
                <a:gd name="T1" fmla="*/ 623 h 639"/>
                <a:gd name="T2" fmla="*/ 44 w 2807"/>
                <a:gd name="T3" fmla="*/ 639 h 639"/>
                <a:gd name="T4" fmla="*/ 2667 w 2807"/>
                <a:gd name="T5" fmla="*/ 639 h 639"/>
                <a:gd name="T6" fmla="*/ 2709 w 2807"/>
                <a:gd name="T7" fmla="*/ 603 h 639"/>
                <a:gd name="T8" fmla="*/ 2807 w 2807"/>
                <a:gd name="T9" fmla="*/ 0 h 639"/>
                <a:gd name="T10" fmla="*/ 3 w 2807"/>
                <a:gd name="T11" fmla="*/ 588 h 639"/>
                <a:gd name="T12" fmla="*/ 11 w 2807"/>
                <a:gd name="T13" fmla="*/ 623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7" h="639">
                  <a:moveTo>
                    <a:pt x="11" y="623"/>
                  </a:moveTo>
                  <a:cubicBezTo>
                    <a:pt x="19" y="633"/>
                    <a:pt x="31" y="639"/>
                    <a:pt x="44" y="639"/>
                  </a:cubicBezTo>
                  <a:lnTo>
                    <a:pt x="2667" y="639"/>
                  </a:lnTo>
                  <a:cubicBezTo>
                    <a:pt x="2688" y="639"/>
                    <a:pt x="2706" y="624"/>
                    <a:pt x="2709" y="603"/>
                  </a:cubicBezTo>
                  <a:lnTo>
                    <a:pt x="2807" y="0"/>
                  </a:lnTo>
                  <a:lnTo>
                    <a:pt x="3" y="588"/>
                  </a:lnTo>
                  <a:cubicBezTo>
                    <a:pt x="0" y="601"/>
                    <a:pt x="3" y="614"/>
                    <a:pt x="11" y="623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FF40C81-F5A6-487B-9940-D903C1A9EB19}"/>
              </a:ext>
            </a:extLst>
          </p:cNvPr>
          <p:cNvSpPr/>
          <p:nvPr/>
        </p:nvSpPr>
        <p:spPr>
          <a:xfrm>
            <a:off x="6881970" y="1511379"/>
            <a:ext cx="1043876" cy="110799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E15DC6A3-5E0F-4B3C-A4E9-5CB7E303C1FE}"/>
              </a:ext>
            </a:extLst>
          </p:cNvPr>
          <p:cNvSpPr/>
          <p:nvPr/>
        </p:nvSpPr>
        <p:spPr>
          <a:xfrm>
            <a:off x="6881970" y="3272621"/>
            <a:ext cx="1043876" cy="110799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88894658-C69F-447B-9D7E-115D1A64D3C5}"/>
              </a:ext>
            </a:extLst>
          </p:cNvPr>
          <p:cNvSpPr/>
          <p:nvPr/>
        </p:nvSpPr>
        <p:spPr>
          <a:xfrm>
            <a:off x="6881970" y="5033862"/>
            <a:ext cx="1043876" cy="110799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568167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526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List with Folders for PowerPoint</vt:lpstr>
      <vt:lpstr>List with Folders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 with Folders for PowerPoint</dc:title>
  <dc:creator>PresentationGO.com</dc:creator>
  <dc:description>© Copyright PresentationGO.com</dc:description>
  <dcterms:created xsi:type="dcterms:W3CDTF">2014-11-26T05:14:11Z</dcterms:created>
  <dcterms:modified xsi:type="dcterms:W3CDTF">2018-08-23T19:11:54Z</dcterms:modified>
  <cp:category>Text &amp; Tables</cp:category>
</cp:coreProperties>
</file>