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24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60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B64C9-7E60-45BF-A031-4F971299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with Folders for PowerPoint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D5EA7DC-888B-46FE-A11A-A1733362B6B5}"/>
              </a:ext>
            </a:extLst>
          </p:cNvPr>
          <p:cNvGrpSpPr/>
          <p:nvPr/>
        </p:nvGrpSpPr>
        <p:grpSpPr>
          <a:xfrm>
            <a:off x="396065" y="1551563"/>
            <a:ext cx="1337377" cy="1010537"/>
            <a:chOff x="528086" y="1271992"/>
            <a:chExt cx="1783169" cy="1347383"/>
          </a:xfrm>
        </p:grpSpPr>
        <p:sp>
          <p:nvSpPr>
            <p:cNvPr id="4" name="Freeform 45">
              <a:extLst>
                <a:ext uri="{FF2B5EF4-FFF2-40B4-BE49-F238E27FC236}">
                  <a16:creationId xmlns:a16="http://schemas.microsoft.com/office/drawing/2014/main" id="{B4130AD3-B382-4960-9E0F-DAFAEE611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1271992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" name="Freeform 46">
              <a:extLst>
                <a:ext uri="{FF2B5EF4-FFF2-40B4-BE49-F238E27FC236}">
                  <a16:creationId xmlns:a16="http://schemas.microsoft.com/office/drawing/2014/main" id="{06D608DC-06B1-440B-8D34-77C85A0C1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1667758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47">
              <a:extLst>
                <a:ext uri="{FF2B5EF4-FFF2-40B4-BE49-F238E27FC236}">
                  <a16:creationId xmlns:a16="http://schemas.microsoft.com/office/drawing/2014/main" id="{15741EAC-8C98-4E92-9C44-3FF60A3A6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1558812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48">
              <a:extLst>
                <a:ext uri="{FF2B5EF4-FFF2-40B4-BE49-F238E27FC236}">
                  <a16:creationId xmlns:a16="http://schemas.microsoft.com/office/drawing/2014/main" id="{A99D4752-C7DA-4080-B259-74D1BE54D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1458758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49">
              <a:extLst>
                <a:ext uri="{FF2B5EF4-FFF2-40B4-BE49-F238E27FC236}">
                  <a16:creationId xmlns:a16="http://schemas.microsoft.com/office/drawing/2014/main" id="{C8F53FFD-2C0A-4568-ABB0-659801948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1389833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Freeform 50">
              <a:extLst>
                <a:ext uri="{FF2B5EF4-FFF2-40B4-BE49-F238E27FC236}">
                  <a16:creationId xmlns:a16="http://schemas.microsoft.com/office/drawing/2014/main" id="{83A7923B-BEC7-4864-A497-844B0BA55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2256960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2B2B0CD-463B-443C-A085-25ACDA109866}"/>
              </a:ext>
            </a:extLst>
          </p:cNvPr>
          <p:cNvGrpSpPr/>
          <p:nvPr/>
        </p:nvGrpSpPr>
        <p:grpSpPr>
          <a:xfrm>
            <a:off x="4867275" y="1551562"/>
            <a:ext cx="1337377" cy="1010538"/>
            <a:chOff x="4867275" y="1811244"/>
            <a:chExt cx="1337377" cy="1010538"/>
          </a:xfrm>
        </p:grpSpPr>
        <p:sp>
          <p:nvSpPr>
            <p:cNvPr id="55" name="Freeform 45">
              <a:extLst>
                <a:ext uri="{FF2B5EF4-FFF2-40B4-BE49-F238E27FC236}">
                  <a16:creationId xmlns:a16="http://schemas.microsoft.com/office/drawing/2014/main" id="{0887A776-1C01-4BDA-91F9-7894FDCC5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75" y="1811244"/>
              <a:ext cx="1192301" cy="1010537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AE94F0F3-23CB-4FC3-BEFB-BD70773FC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297" y="2108068"/>
              <a:ext cx="1107254" cy="688700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F940513D-2701-420D-ABBA-9BCC912A1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650" y="2026359"/>
              <a:ext cx="1097249" cy="670356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DFEE212E-9DF6-471C-BBD9-8A4E94773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648" y="1951319"/>
              <a:ext cx="1155614" cy="777079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F9D4BA29-2ACA-468E-A91A-3E66EF360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1" y="1899625"/>
              <a:ext cx="1300691" cy="922157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65BA6ABF-DEFB-4476-AF7C-DB1B35ADC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2" y="2549971"/>
              <a:ext cx="1197302" cy="271811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5E788F2-DA7E-49FA-AA39-E774ABAF1D81}"/>
              </a:ext>
            </a:extLst>
          </p:cNvPr>
          <p:cNvGrpSpPr/>
          <p:nvPr/>
        </p:nvGrpSpPr>
        <p:grpSpPr>
          <a:xfrm>
            <a:off x="1945878" y="1398580"/>
            <a:ext cx="2196970" cy="1275390"/>
            <a:chOff x="2541672" y="1230477"/>
            <a:chExt cx="2929293" cy="170052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B8D87D1-196D-47B5-A4EF-A4237A650AD9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512337A-5527-4F7B-8EA3-26894336F78A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A05A1D2-35CB-4774-8F4D-0F5178B5B120}"/>
              </a:ext>
            </a:extLst>
          </p:cNvPr>
          <p:cNvGrpSpPr/>
          <p:nvPr/>
        </p:nvGrpSpPr>
        <p:grpSpPr>
          <a:xfrm>
            <a:off x="6472592" y="1398580"/>
            <a:ext cx="2196970" cy="1275390"/>
            <a:chOff x="2541672" y="1230477"/>
            <a:chExt cx="2929293" cy="1700520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117B5ED-9901-4E87-948B-718F20EDF757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7FB1C88-AAE2-4ACE-9F47-8894C341150E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AEA6295-20ED-49AB-8996-834CE5513AAF}"/>
              </a:ext>
            </a:extLst>
          </p:cNvPr>
          <p:cNvSpPr/>
          <p:nvPr/>
        </p:nvSpPr>
        <p:spPr>
          <a:xfrm>
            <a:off x="642178" y="1708019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3673E83-2E47-4B58-9FDD-15F398091483}"/>
              </a:ext>
            </a:extLst>
          </p:cNvPr>
          <p:cNvSpPr/>
          <p:nvPr/>
        </p:nvSpPr>
        <p:spPr>
          <a:xfrm>
            <a:off x="5138395" y="1708019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C9A5886-9849-4EEA-AD76-E057EACBF122}"/>
              </a:ext>
            </a:extLst>
          </p:cNvPr>
          <p:cNvGrpSpPr/>
          <p:nvPr/>
        </p:nvGrpSpPr>
        <p:grpSpPr>
          <a:xfrm>
            <a:off x="396065" y="3138783"/>
            <a:ext cx="1337377" cy="1010537"/>
            <a:chOff x="528086" y="3033234"/>
            <a:chExt cx="1783169" cy="1347383"/>
          </a:xfrm>
        </p:grpSpPr>
        <p:sp>
          <p:nvSpPr>
            <p:cNvPr id="25" name="Freeform 45">
              <a:extLst>
                <a:ext uri="{FF2B5EF4-FFF2-40B4-BE49-F238E27FC236}">
                  <a16:creationId xmlns:a16="http://schemas.microsoft.com/office/drawing/2014/main" id="{9F87D618-1D73-4686-8DA7-E3AD6F207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3033234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46">
              <a:extLst>
                <a:ext uri="{FF2B5EF4-FFF2-40B4-BE49-F238E27FC236}">
                  <a16:creationId xmlns:a16="http://schemas.microsoft.com/office/drawing/2014/main" id="{1D818BEC-11DA-4FD2-9715-C8E5CD641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3429000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47">
              <a:extLst>
                <a:ext uri="{FF2B5EF4-FFF2-40B4-BE49-F238E27FC236}">
                  <a16:creationId xmlns:a16="http://schemas.microsoft.com/office/drawing/2014/main" id="{BBAA05B9-B61D-477C-9E39-7281BDFDF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3320054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48">
              <a:extLst>
                <a:ext uri="{FF2B5EF4-FFF2-40B4-BE49-F238E27FC236}">
                  <a16:creationId xmlns:a16="http://schemas.microsoft.com/office/drawing/2014/main" id="{B1BBF252-ED35-4790-8889-14DFC424E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3220000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49">
              <a:extLst>
                <a:ext uri="{FF2B5EF4-FFF2-40B4-BE49-F238E27FC236}">
                  <a16:creationId xmlns:a16="http://schemas.microsoft.com/office/drawing/2014/main" id="{95DFBD71-372E-44F8-A107-A0F3673CA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3151075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50">
              <a:extLst>
                <a:ext uri="{FF2B5EF4-FFF2-40B4-BE49-F238E27FC236}">
                  <a16:creationId xmlns:a16="http://schemas.microsoft.com/office/drawing/2014/main" id="{35FB87EB-09B5-47D5-968A-CBF370B54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4018202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F65E120-AF91-447A-9009-16890FD34B0F}"/>
              </a:ext>
            </a:extLst>
          </p:cNvPr>
          <p:cNvGrpSpPr/>
          <p:nvPr/>
        </p:nvGrpSpPr>
        <p:grpSpPr>
          <a:xfrm>
            <a:off x="4867275" y="3138782"/>
            <a:ext cx="1337377" cy="1010538"/>
            <a:chOff x="4867275" y="3132175"/>
            <a:chExt cx="1337377" cy="1010538"/>
          </a:xfrm>
        </p:grpSpPr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B61216D2-165D-4F32-B192-29C32E738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75" y="3132175"/>
              <a:ext cx="1192301" cy="1010537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09AEDDD1-3CB8-4057-8B02-63379AD29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297" y="3429000"/>
              <a:ext cx="1107254" cy="688700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9CF539E4-5CA0-440E-8A59-089740C46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650" y="3347291"/>
              <a:ext cx="1097249" cy="670356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A63463E8-7FE2-42A3-A653-5D492FC2A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648" y="3272250"/>
              <a:ext cx="1155614" cy="777079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6D950B56-6F58-4367-9134-2AD852994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1" y="3220556"/>
              <a:ext cx="1300691" cy="922157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32107897-B830-4B27-9B45-081D86944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2" y="3870902"/>
              <a:ext cx="1197302" cy="271811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69F5310-CC47-4D9E-BC12-7B601CE0C004}"/>
              </a:ext>
            </a:extLst>
          </p:cNvPr>
          <p:cNvGrpSpPr/>
          <p:nvPr/>
        </p:nvGrpSpPr>
        <p:grpSpPr>
          <a:xfrm>
            <a:off x="1945878" y="2991434"/>
            <a:ext cx="2196970" cy="1275390"/>
            <a:chOff x="2541672" y="1230477"/>
            <a:chExt cx="2929293" cy="170052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CD4AA87-0023-4695-8F4A-B5E65AB7B3F0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B93BC0-AEA7-4DC9-B812-295DCDA65A99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38ED03C-8F61-4BF6-8E06-BD495C6AECBC}"/>
              </a:ext>
            </a:extLst>
          </p:cNvPr>
          <p:cNvGrpSpPr/>
          <p:nvPr/>
        </p:nvGrpSpPr>
        <p:grpSpPr>
          <a:xfrm>
            <a:off x="6472592" y="2991434"/>
            <a:ext cx="2196970" cy="1275390"/>
            <a:chOff x="2541672" y="1230477"/>
            <a:chExt cx="2929293" cy="170052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D8BDA30-5A61-4C9D-B652-09DD04AA7967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114C615-5045-4354-9482-927B9A469730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12FDB0F9-E074-49BA-B878-8D9C05F4E619}"/>
              </a:ext>
            </a:extLst>
          </p:cNvPr>
          <p:cNvSpPr/>
          <p:nvPr/>
        </p:nvSpPr>
        <p:spPr>
          <a:xfrm>
            <a:off x="642178" y="3295240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CF2CECC-6FE9-4201-BD3F-C58D66A048BD}"/>
              </a:ext>
            </a:extLst>
          </p:cNvPr>
          <p:cNvSpPr/>
          <p:nvPr/>
        </p:nvSpPr>
        <p:spPr>
          <a:xfrm>
            <a:off x="5138395" y="3295240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2D1ED9C-95E1-4B24-BE4C-70BFF37A83DA}"/>
              </a:ext>
            </a:extLst>
          </p:cNvPr>
          <p:cNvGrpSpPr/>
          <p:nvPr/>
        </p:nvGrpSpPr>
        <p:grpSpPr>
          <a:xfrm>
            <a:off x="396065" y="4726003"/>
            <a:ext cx="1337377" cy="1010537"/>
            <a:chOff x="528086" y="4794475"/>
            <a:chExt cx="1783169" cy="1347383"/>
          </a:xfrm>
        </p:grpSpPr>
        <p:sp>
          <p:nvSpPr>
            <p:cNvPr id="32" name="Freeform 45">
              <a:extLst>
                <a:ext uri="{FF2B5EF4-FFF2-40B4-BE49-F238E27FC236}">
                  <a16:creationId xmlns:a16="http://schemas.microsoft.com/office/drawing/2014/main" id="{F761A43A-664C-4D5B-8BFE-77DA78B3A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4794475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46">
              <a:extLst>
                <a:ext uri="{FF2B5EF4-FFF2-40B4-BE49-F238E27FC236}">
                  <a16:creationId xmlns:a16="http://schemas.microsoft.com/office/drawing/2014/main" id="{20EADCAA-7D7D-4F31-8338-C13EA4AF1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5190241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47">
              <a:extLst>
                <a:ext uri="{FF2B5EF4-FFF2-40B4-BE49-F238E27FC236}">
                  <a16:creationId xmlns:a16="http://schemas.microsoft.com/office/drawing/2014/main" id="{E70DBE14-058D-4AD2-AB48-104F09020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5081295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48">
              <a:extLst>
                <a:ext uri="{FF2B5EF4-FFF2-40B4-BE49-F238E27FC236}">
                  <a16:creationId xmlns:a16="http://schemas.microsoft.com/office/drawing/2014/main" id="{1C12919D-6905-4BBB-B34F-3E49AC5C2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4981241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49">
              <a:extLst>
                <a:ext uri="{FF2B5EF4-FFF2-40B4-BE49-F238E27FC236}">
                  <a16:creationId xmlns:a16="http://schemas.microsoft.com/office/drawing/2014/main" id="{3EB8F173-B094-409F-9FC6-80BF5EBB5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4912316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50">
              <a:extLst>
                <a:ext uri="{FF2B5EF4-FFF2-40B4-BE49-F238E27FC236}">
                  <a16:creationId xmlns:a16="http://schemas.microsoft.com/office/drawing/2014/main" id="{C68A3084-B432-49A5-A511-F5EB72726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5779443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B5911A7-DE8D-4471-8C34-81600095CCD6}"/>
              </a:ext>
            </a:extLst>
          </p:cNvPr>
          <p:cNvGrpSpPr/>
          <p:nvPr/>
        </p:nvGrpSpPr>
        <p:grpSpPr>
          <a:xfrm>
            <a:off x="4867275" y="4726002"/>
            <a:ext cx="1337377" cy="1010538"/>
            <a:chOff x="4867275" y="4453106"/>
            <a:chExt cx="1337377" cy="1010538"/>
          </a:xfrm>
        </p:grpSpPr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id="{C355934D-7AE8-4A09-93FF-A53E49B0D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75" y="4453106"/>
              <a:ext cx="1192301" cy="1010537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46">
              <a:extLst>
                <a:ext uri="{FF2B5EF4-FFF2-40B4-BE49-F238E27FC236}">
                  <a16:creationId xmlns:a16="http://schemas.microsoft.com/office/drawing/2014/main" id="{C7CF1ECA-CE0E-421A-A978-56E8CEB26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297" y="4749931"/>
              <a:ext cx="1107254" cy="688700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7">
              <a:extLst>
                <a:ext uri="{FF2B5EF4-FFF2-40B4-BE49-F238E27FC236}">
                  <a16:creationId xmlns:a16="http://schemas.microsoft.com/office/drawing/2014/main" id="{C7E601F9-5A6D-4DB2-957E-07417B08B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650" y="4668221"/>
              <a:ext cx="1097249" cy="670356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id="{3E2883DE-4680-4E7E-BED5-6D62A4318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648" y="4593181"/>
              <a:ext cx="1155614" cy="777079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9">
              <a:extLst>
                <a:ext uri="{FF2B5EF4-FFF2-40B4-BE49-F238E27FC236}">
                  <a16:creationId xmlns:a16="http://schemas.microsoft.com/office/drawing/2014/main" id="{267F3900-C039-47C1-99DB-F21312CF6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1" y="4541487"/>
              <a:ext cx="1300691" cy="922157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50">
              <a:extLst>
                <a:ext uri="{FF2B5EF4-FFF2-40B4-BE49-F238E27FC236}">
                  <a16:creationId xmlns:a16="http://schemas.microsoft.com/office/drawing/2014/main" id="{ED265C95-E5D2-40CF-BC18-CC78C2B33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2" y="5191833"/>
              <a:ext cx="1197302" cy="271811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FB687A5-35D3-4752-AA5B-26FDA6018079}"/>
              </a:ext>
            </a:extLst>
          </p:cNvPr>
          <p:cNvGrpSpPr/>
          <p:nvPr/>
        </p:nvGrpSpPr>
        <p:grpSpPr>
          <a:xfrm>
            <a:off x="1943468" y="4591221"/>
            <a:ext cx="2196970" cy="1275390"/>
            <a:chOff x="2541672" y="1230477"/>
            <a:chExt cx="2929293" cy="1700520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9B29DC-1AF5-40B9-9FC9-2C43EDF1FB01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89AF436-95BF-4696-B889-F32B675DBAB8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16574DC-5F9C-451E-824B-A798F44A699D}"/>
              </a:ext>
            </a:extLst>
          </p:cNvPr>
          <p:cNvGrpSpPr/>
          <p:nvPr/>
        </p:nvGrpSpPr>
        <p:grpSpPr>
          <a:xfrm>
            <a:off x="6470182" y="4591221"/>
            <a:ext cx="2196970" cy="1275390"/>
            <a:chOff x="2541672" y="1230477"/>
            <a:chExt cx="2929293" cy="170052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D8BDE61-F812-46C6-BCD5-464812518CCE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4C80468-EE9B-43BC-9F49-215FB39C5EC4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94B42234-3865-4AEF-9CC1-AFC5A69D6CC9}"/>
              </a:ext>
            </a:extLst>
          </p:cNvPr>
          <p:cNvSpPr/>
          <p:nvPr/>
        </p:nvSpPr>
        <p:spPr>
          <a:xfrm>
            <a:off x="642178" y="4882460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DCD125F-2E34-49CB-AF3D-A5F5AE4F7815}"/>
              </a:ext>
            </a:extLst>
          </p:cNvPr>
          <p:cNvSpPr/>
          <p:nvPr/>
        </p:nvSpPr>
        <p:spPr>
          <a:xfrm>
            <a:off x="5138395" y="4882460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52174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B64C9-7E60-45BF-A031-4F971299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with Folders for PowerPoint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F736032-46B5-4C7F-A045-D31B8A228DA7}"/>
              </a:ext>
            </a:extLst>
          </p:cNvPr>
          <p:cNvGrpSpPr/>
          <p:nvPr/>
        </p:nvGrpSpPr>
        <p:grpSpPr>
          <a:xfrm>
            <a:off x="396065" y="1551563"/>
            <a:ext cx="1337377" cy="1010537"/>
            <a:chOff x="528086" y="1271992"/>
            <a:chExt cx="1783169" cy="1347383"/>
          </a:xfrm>
        </p:grpSpPr>
        <p:sp>
          <p:nvSpPr>
            <p:cNvPr id="75" name="Freeform 45">
              <a:extLst>
                <a:ext uri="{FF2B5EF4-FFF2-40B4-BE49-F238E27FC236}">
                  <a16:creationId xmlns:a16="http://schemas.microsoft.com/office/drawing/2014/main" id="{5FD4B0D2-9438-4A28-9541-740C0BD1E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1271992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46">
              <a:extLst>
                <a:ext uri="{FF2B5EF4-FFF2-40B4-BE49-F238E27FC236}">
                  <a16:creationId xmlns:a16="http://schemas.microsoft.com/office/drawing/2014/main" id="{7C804A75-2697-4F30-B12B-5BA7E43DA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1667758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47">
              <a:extLst>
                <a:ext uri="{FF2B5EF4-FFF2-40B4-BE49-F238E27FC236}">
                  <a16:creationId xmlns:a16="http://schemas.microsoft.com/office/drawing/2014/main" id="{08A59370-4C02-4075-97BE-FBA77DFB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1558812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48">
              <a:extLst>
                <a:ext uri="{FF2B5EF4-FFF2-40B4-BE49-F238E27FC236}">
                  <a16:creationId xmlns:a16="http://schemas.microsoft.com/office/drawing/2014/main" id="{3E3150B2-432E-40A3-B072-5DEF5181B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1458758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49">
              <a:extLst>
                <a:ext uri="{FF2B5EF4-FFF2-40B4-BE49-F238E27FC236}">
                  <a16:creationId xmlns:a16="http://schemas.microsoft.com/office/drawing/2014/main" id="{9ECDD58F-5D6E-4094-9D9A-D50082AB0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1389833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9" name="Freeform 50">
              <a:extLst>
                <a:ext uri="{FF2B5EF4-FFF2-40B4-BE49-F238E27FC236}">
                  <a16:creationId xmlns:a16="http://schemas.microsoft.com/office/drawing/2014/main" id="{62751473-DDC2-48B4-B8FD-F69314B44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2256960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C6D16FB-0646-4220-AB9A-837BC155F7BA}"/>
              </a:ext>
            </a:extLst>
          </p:cNvPr>
          <p:cNvGrpSpPr/>
          <p:nvPr/>
        </p:nvGrpSpPr>
        <p:grpSpPr>
          <a:xfrm>
            <a:off x="4867275" y="1551562"/>
            <a:ext cx="1337377" cy="1010538"/>
            <a:chOff x="4867275" y="1811244"/>
            <a:chExt cx="1337377" cy="1010538"/>
          </a:xfrm>
        </p:grpSpPr>
        <p:sp>
          <p:nvSpPr>
            <p:cNvPr id="97" name="Freeform 45">
              <a:extLst>
                <a:ext uri="{FF2B5EF4-FFF2-40B4-BE49-F238E27FC236}">
                  <a16:creationId xmlns:a16="http://schemas.microsoft.com/office/drawing/2014/main" id="{838F5F7E-352C-4F8D-9DFD-D5D02EAF5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75" y="1811244"/>
              <a:ext cx="1192301" cy="1010537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46">
              <a:extLst>
                <a:ext uri="{FF2B5EF4-FFF2-40B4-BE49-F238E27FC236}">
                  <a16:creationId xmlns:a16="http://schemas.microsoft.com/office/drawing/2014/main" id="{DA452FC3-E20C-4303-8496-ECB6FF7DF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297" y="2108068"/>
              <a:ext cx="1107254" cy="688700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47">
              <a:extLst>
                <a:ext uri="{FF2B5EF4-FFF2-40B4-BE49-F238E27FC236}">
                  <a16:creationId xmlns:a16="http://schemas.microsoft.com/office/drawing/2014/main" id="{CBCB9775-104E-42B0-9A4A-D45D5827D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650" y="2026359"/>
              <a:ext cx="1097249" cy="670356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48">
              <a:extLst>
                <a:ext uri="{FF2B5EF4-FFF2-40B4-BE49-F238E27FC236}">
                  <a16:creationId xmlns:a16="http://schemas.microsoft.com/office/drawing/2014/main" id="{AF5B71E6-D903-4878-975E-EC76E03FD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648" y="1951319"/>
              <a:ext cx="1155614" cy="777079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49">
              <a:extLst>
                <a:ext uri="{FF2B5EF4-FFF2-40B4-BE49-F238E27FC236}">
                  <a16:creationId xmlns:a16="http://schemas.microsoft.com/office/drawing/2014/main" id="{9A46F8D6-0A79-4789-ABAF-0DA7BFD6F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1" y="1899625"/>
              <a:ext cx="1300691" cy="922157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50">
              <a:extLst>
                <a:ext uri="{FF2B5EF4-FFF2-40B4-BE49-F238E27FC236}">
                  <a16:creationId xmlns:a16="http://schemas.microsoft.com/office/drawing/2014/main" id="{76E9D91F-A4B6-4808-A30E-77158AB52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2" y="2549971"/>
              <a:ext cx="1197302" cy="271811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40D2B04-3EB5-4974-86A3-13ADA43B0004}"/>
              </a:ext>
            </a:extLst>
          </p:cNvPr>
          <p:cNvSpPr/>
          <p:nvPr/>
        </p:nvSpPr>
        <p:spPr>
          <a:xfrm>
            <a:off x="642178" y="1708019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DF81A30-8F26-482B-8F40-BBBB31E95FF8}"/>
              </a:ext>
            </a:extLst>
          </p:cNvPr>
          <p:cNvSpPr/>
          <p:nvPr/>
        </p:nvSpPr>
        <p:spPr>
          <a:xfrm>
            <a:off x="5138395" y="1708019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4E693C2-A7CF-4FA7-B1A5-E8B3BA0264F5}"/>
              </a:ext>
            </a:extLst>
          </p:cNvPr>
          <p:cNvGrpSpPr/>
          <p:nvPr/>
        </p:nvGrpSpPr>
        <p:grpSpPr>
          <a:xfrm>
            <a:off x="396065" y="3138783"/>
            <a:ext cx="1337377" cy="1010537"/>
            <a:chOff x="528086" y="3033234"/>
            <a:chExt cx="1783169" cy="1347383"/>
          </a:xfrm>
        </p:grpSpPr>
        <p:sp>
          <p:nvSpPr>
            <p:cNvPr id="115" name="Freeform 45">
              <a:extLst>
                <a:ext uri="{FF2B5EF4-FFF2-40B4-BE49-F238E27FC236}">
                  <a16:creationId xmlns:a16="http://schemas.microsoft.com/office/drawing/2014/main" id="{C041E525-B106-4A1F-A225-2FDD8771E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3033234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46">
              <a:extLst>
                <a:ext uri="{FF2B5EF4-FFF2-40B4-BE49-F238E27FC236}">
                  <a16:creationId xmlns:a16="http://schemas.microsoft.com/office/drawing/2014/main" id="{05ACB540-B8C5-498E-90A3-60E3296A9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3429000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47">
              <a:extLst>
                <a:ext uri="{FF2B5EF4-FFF2-40B4-BE49-F238E27FC236}">
                  <a16:creationId xmlns:a16="http://schemas.microsoft.com/office/drawing/2014/main" id="{177D4CB5-51E2-4EDA-844D-2500F4206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3320054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48">
              <a:extLst>
                <a:ext uri="{FF2B5EF4-FFF2-40B4-BE49-F238E27FC236}">
                  <a16:creationId xmlns:a16="http://schemas.microsoft.com/office/drawing/2014/main" id="{1DF0CA34-4D52-4D72-8C43-893144167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3220000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49">
              <a:extLst>
                <a:ext uri="{FF2B5EF4-FFF2-40B4-BE49-F238E27FC236}">
                  <a16:creationId xmlns:a16="http://schemas.microsoft.com/office/drawing/2014/main" id="{E2100E1F-2453-406E-A428-B67D09D89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3151075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50">
              <a:extLst>
                <a:ext uri="{FF2B5EF4-FFF2-40B4-BE49-F238E27FC236}">
                  <a16:creationId xmlns:a16="http://schemas.microsoft.com/office/drawing/2014/main" id="{807433EB-9446-407F-B3AB-0A24EC691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4018202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940F707-6B38-4C0B-A767-AF2C9C5D7E58}"/>
              </a:ext>
            </a:extLst>
          </p:cNvPr>
          <p:cNvGrpSpPr/>
          <p:nvPr/>
        </p:nvGrpSpPr>
        <p:grpSpPr>
          <a:xfrm>
            <a:off x="4867275" y="3138782"/>
            <a:ext cx="1337377" cy="1010538"/>
            <a:chOff x="4867275" y="3132175"/>
            <a:chExt cx="1337377" cy="1010538"/>
          </a:xfrm>
        </p:grpSpPr>
        <p:sp>
          <p:nvSpPr>
            <p:cNvPr id="122" name="Freeform 45">
              <a:extLst>
                <a:ext uri="{FF2B5EF4-FFF2-40B4-BE49-F238E27FC236}">
                  <a16:creationId xmlns:a16="http://schemas.microsoft.com/office/drawing/2014/main" id="{D1C6ACD2-C683-42AF-B451-F7A2295E5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75" y="3132175"/>
              <a:ext cx="1192301" cy="1010537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46">
              <a:extLst>
                <a:ext uri="{FF2B5EF4-FFF2-40B4-BE49-F238E27FC236}">
                  <a16:creationId xmlns:a16="http://schemas.microsoft.com/office/drawing/2014/main" id="{AD8DEF5A-5AB4-42F4-BF34-702FF4C21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297" y="3429000"/>
              <a:ext cx="1107254" cy="688700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47">
              <a:extLst>
                <a:ext uri="{FF2B5EF4-FFF2-40B4-BE49-F238E27FC236}">
                  <a16:creationId xmlns:a16="http://schemas.microsoft.com/office/drawing/2014/main" id="{06052879-3E5C-4684-91D2-1286B50C5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650" y="3347291"/>
              <a:ext cx="1097249" cy="670356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48">
              <a:extLst>
                <a:ext uri="{FF2B5EF4-FFF2-40B4-BE49-F238E27FC236}">
                  <a16:creationId xmlns:a16="http://schemas.microsoft.com/office/drawing/2014/main" id="{78037C1A-BAB3-45C6-9610-79F8E170A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648" y="3272250"/>
              <a:ext cx="1155614" cy="777079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49">
              <a:extLst>
                <a:ext uri="{FF2B5EF4-FFF2-40B4-BE49-F238E27FC236}">
                  <a16:creationId xmlns:a16="http://schemas.microsoft.com/office/drawing/2014/main" id="{9E9E9392-E803-4105-8563-341ACDE53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1" y="3220556"/>
              <a:ext cx="1300691" cy="922157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50">
              <a:extLst>
                <a:ext uri="{FF2B5EF4-FFF2-40B4-BE49-F238E27FC236}">
                  <a16:creationId xmlns:a16="http://schemas.microsoft.com/office/drawing/2014/main" id="{10844341-2655-4DC5-9A7A-FD0B4CAFE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2" y="3870902"/>
              <a:ext cx="1197302" cy="271811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49D5C76-9038-4158-A573-840A03FC2030}"/>
              </a:ext>
            </a:extLst>
          </p:cNvPr>
          <p:cNvSpPr/>
          <p:nvPr/>
        </p:nvSpPr>
        <p:spPr>
          <a:xfrm>
            <a:off x="642178" y="3295240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F26C031-FEC0-4937-9117-6DD6ADCC43C7}"/>
              </a:ext>
            </a:extLst>
          </p:cNvPr>
          <p:cNvSpPr/>
          <p:nvPr/>
        </p:nvSpPr>
        <p:spPr>
          <a:xfrm>
            <a:off x="5138395" y="3295240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52210DE-5CB2-4964-B151-66FAA4C213D6}"/>
              </a:ext>
            </a:extLst>
          </p:cNvPr>
          <p:cNvGrpSpPr/>
          <p:nvPr/>
        </p:nvGrpSpPr>
        <p:grpSpPr>
          <a:xfrm>
            <a:off x="396065" y="4726003"/>
            <a:ext cx="1337377" cy="1010537"/>
            <a:chOff x="528086" y="4794475"/>
            <a:chExt cx="1783169" cy="1347383"/>
          </a:xfrm>
        </p:grpSpPr>
        <p:sp>
          <p:nvSpPr>
            <p:cNvPr id="137" name="Freeform 45">
              <a:extLst>
                <a:ext uri="{FF2B5EF4-FFF2-40B4-BE49-F238E27FC236}">
                  <a16:creationId xmlns:a16="http://schemas.microsoft.com/office/drawing/2014/main" id="{D01643D0-E543-48EC-A5C4-8CF9E93B3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4794475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46">
              <a:extLst>
                <a:ext uri="{FF2B5EF4-FFF2-40B4-BE49-F238E27FC236}">
                  <a16:creationId xmlns:a16="http://schemas.microsoft.com/office/drawing/2014/main" id="{DA9872E7-6ED0-4FB3-BF35-80D857EA6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5190241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47">
              <a:extLst>
                <a:ext uri="{FF2B5EF4-FFF2-40B4-BE49-F238E27FC236}">
                  <a16:creationId xmlns:a16="http://schemas.microsoft.com/office/drawing/2014/main" id="{E116D824-2D4F-4163-807F-567CD5C8D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5081295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48">
              <a:extLst>
                <a:ext uri="{FF2B5EF4-FFF2-40B4-BE49-F238E27FC236}">
                  <a16:creationId xmlns:a16="http://schemas.microsoft.com/office/drawing/2014/main" id="{70ED9239-1A69-4980-8BAD-E0AE2EF4D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4981241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49">
              <a:extLst>
                <a:ext uri="{FF2B5EF4-FFF2-40B4-BE49-F238E27FC236}">
                  <a16:creationId xmlns:a16="http://schemas.microsoft.com/office/drawing/2014/main" id="{DE89C9BD-452F-4BF3-8004-029FD19D4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4912316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50">
              <a:extLst>
                <a:ext uri="{FF2B5EF4-FFF2-40B4-BE49-F238E27FC236}">
                  <a16:creationId xmlns:a16="http://schemas.microsoft.com/office/drawing/2014/main" id="{755FAC42-795F-4248-962F-44DA29E1A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5779443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F384B47-596B-4C46-9EAB-99DE77528833}"/>
              </a:ext>
            </a:extLst>
          </p:cNvPr>
          <p:cNvGrpSpPr/>
          <p:nvPr/>
        </p:nvGrpSpPr>
        <p:grpSpPr>
          <a:xfrm>
            <a:off x="4867275" y="4726002"/>
            <a:ext cx="1337377" cy="1010538"/>
            <a:chOff x="4867275" y="4453106"/>
            <a:chExt cx="1337377" cy="1010538"/>
          </a:xfrm>
        </p:grpSpPr>
        <p:sp>
          <p:nvSpPr>
            <p:cNvPr id="144" name="Freeform 45">
              <a:extLst>
                <a:ext uri="{FF2B5EF4-FFF2-40B4-BE49-F238E27FC236}">
                  <a16:creationId xmlns:a16="http://schemas.microsoft.com/office/drawing/2014/main" id="{C570FE67-3A9F-4D03-8AB6-FAD3D062F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275" y="4453106"/>
              <a:ext cx="1192301" cy="1010537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" name="Freeform 46">
              <a:extLst>
                <a:ext uri="{FF2B5EF4-FFF2-40B4-BE49-F238E27FC236}">
                  <a16:creationId xmlns:a16="http://schemas.microsoft.com/office/drawing/2014/main" id="{2AFE1ED1-1771-4C60-8EB0-4A16DA3B1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297" y="4749931"/>
              <a:ext cx="1107254" cy="688700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47">
              <a:extLst>
                <a:ext uri="{FF2B5EF4-FFF2-40B4-BE49-F238E27FC236}">
                  <a16:creationId xmlns:a16="http://schemas.microsoft.com/office/drawing/2014/main" id="{EEDF8400-1D85-4AB4-892A-A5FF599A3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650" y="4668221"/>
              <a:ext cx="1097249" cy="670356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48">
              <a:extLst>
                <a:ext uri="{FF2B5EF4-FFF2-40B4-BE49-F238E27FC236}">
                  <a16:creationId xmlns:a16="http://schemas.microsoft.com/office/drawing/2014/main" id="{64B61D36-212B-43BE-A7EC-C3609AC2D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648" y="4593181"/>
              <a:ext cx="1155614" cy="777079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49">
              <a:extLst>
                <a:ext uri="{FF2B5EF4-FFF2-40B4-BE49-F238E27FC236}">
                  <a16:creationId xmlns:a16="http://schemas.microsoft.com/office/drawing/2014/main" id="{BA735EDD-01A0-4EBC-98FA-9ECF67F7E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1" y="4541487"/>
              <a:ext cx="1300691" cy="922157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50">
              <a:extLst>
                <a:ext uri="{FF2B5EF4-FFF2-40B4-BE49-F238E27FC236}">
                  <a16:creationId xmlns:a16="http://schemas.microsoft.com/office/drawing/2014/main" id="{39AD9578-D9D4-4077-8DFD-36414585B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962" y="5191833"/>
              <a:ext cx="1197302" cy="271811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56" name="Rectangle 155">
            <a:extLst>
              <a:ext uri="{FF2B5EF4-FFF2-40B4-BE49-F238E27FC236}">
                <a16:creationId xmlns:a16="http://schemas.microsoft.com/office/drawing/2014/main" id="{EA7FC317-E1AD-42B5-8E9A-D6B760BE7F91}"/>
              </a:ext>
            </a:extLst>
          </p:cNvPr>
          <p:cNvSpPr/>
          <p:nvPr/>
        </p:nvSpPr>
        <p:spPr>
          <a:xfrm>
            <a:off x="642178" y="4882460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7C9940F1-4B45-4BFD-97D0-1F3C96AC0C21}"/>
              </a:ext>
            </a:extLst>
          </p:cNvPr>
          <p:cNvSpPr/>
          <p:nvPr/>
        </p:nvSpPr>
        <p:spPr>
          <a:xfrm>
            <a:off x="5138395" y="4882460"/>
            <a:ext cx="829074" cy="85408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49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BB45B26-D900-4A27-97DD-1E5DB4BF4552}"/>
              </a:ext>
            </a:extLst>
          </p:cNvPr>
          <p:cNvGrpSpPr/>
          <p:nvPr/>
        </p:nvGrpSpPr>
        <p:grpSpPr>
          <a:xfrm>
            <a:off x="1945878" y="1398580"/>
            <a:ext cx="2196970" cy="1275390"/>
            <a:chOff x="2541672" y="1230477"/>
            <a:chExt cx="2929293" cy="1700520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F22282A-C2E1-459A-BB83-656FBCBEEAEE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5244381-A4DC-4CF6-A8BD-2327BCDA7842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D4E109F-3B02-46F0-AEA9-5F7F86C1BDB9}"/>
              </a:ext>
            </a:extLst>
          </p:cNvPr>
          <p:cNvGrpSpPr/>
          <p:nvPr/>
        </p:nvGrpSpPr>
        <p:grpSpPr>
          <a:xfrm>
            <a:off x="6472592" y="1398580"/>
            <a:ext cx="2196970" cy="1275390"/>
            <a:chOff x="2541672" y="1230477"/>
            <a:chExt cx="2929293" cy="1700520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B32BB8A-51D0-4E96-86C5-06C3520CA7A9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67F4F5A-F6AA-4A60-906D-D35246FF3F07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ADBB426-EE9D-42FF-A60F-ECFC6FF392FB}"/>
              </a:ext>
            </a:extLst>
          </p:cNvPr>
          <p:cNvGrpSpPr/>
          <p:nvPr/>
        </p:nvGrpSpPr>
        <p:grpSpPr>
          <a:xfrm>
            <a:off x="1945878" y="2991434"/>
            <a:ext cx="2196970" cy="1275390"/>
            <a:chOff x="2541672" y="1230477"/>
            <a:chExt cx="2929293" cy="1700520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E5DC5BB-3581-45BF-BDEF-17D80E300295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44A46D0-CCE2-4652-989B-0395C2E3B4F9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C002083-5084-42D2-B5B8-295BC9A19E36}"/>
              </a:ext>
            </a:extLst>
          </p:cNvPr>
          <p:cNvGrpSpPr/>
          <p:nvPr/>
        </p:nvGrpSpPr>
        <p:grpSpPr>
          <a:xfrm>
            <a:off x="6472592" y="2991434"/>
            <a:ext cx="2196970" cy="1275390"/>
            <a:chOff x="2541672" y="1230477"/>
            <a:chExt cx="2929293" cy="170052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3BC6D37-F69B-48EF-900F-8741ABD267CF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065FA7C-2A36-45E0-BCC8-8474BB2AA9A2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31E39CB-F7C3-4E07-8DBB-3AD56CD50F74}"/>
              </a:ext>
            </a:extLst>
          </p:cNvPr>
          <p:cNvGrpSpPr/>
          <p:nvPr/>
        </p:nvGrpSpPr>
        <p:grpSpPr>
          <a:xfrm>
            <a:off x="1943468" y="4591221"/>
            <a:ext cx="2196970" cy="1275390"/>
            <a:chOff x="2541672" y="1230477"/>
            <a:chExt cx="2929293" cy="170052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8F90156-8B0E-4BEB-9DE5-47657C6A523E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46D2AC3-7F2C-44DF-A1CF-6ABDB2972D48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478C4E9-6C1D-4377-8E5D-D1FE53495DC4}"/>
              </a:ext>
            </a:extLst>
          </p:cNvPr>
          <p:cNvGrpSpPr/>
          <p:nvPr/>
        </p:nvGrpSpPr>
        <p:grpSpPr>
          <a:xfrm>
            <a:off x="6470182" y="4591221"/>
            <a:ext cx="2196970" cy="1275390"/>
            <a:chOff x="2541672" y="1230477"/>
            <a:chExt cx="2929293" cy="170052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947ABA7-4C09-4EC9-A3BB-C542C1F28783}"/>
                </a:ext>
              </a:extLst>
            </p:cNvPr>
            <p:cNvSpPr txBox="1"/>
            <p:nvPr/>
          </p:nvSpPr>
          <p:spPr>
            <a:xfrm>
              <a:off x="2541672" y="123047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F0C30A5-F421-429E-BAF6-DA4BC9E59896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8167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526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List with Folders for PowerPoint</vt:lpstr>
      <vt:lpstr>List with Folders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 with Folders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2018-08-23T19:14:47Z</dcterms:modified>
  <cp:category>Text &amp; Tables</cp:category>
</cp:coreProperties>
</file>