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79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76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Smartwatch Mockups for PowerPoint</a:t>
            </a: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30C19908-42B8-4D65-8FCB-96758E119097}"/>
              </a:ext>
            </a:extLst>
          </p:cNvPr>
          <p:cNvGrpSpPr/>
          <p:nvPr/>
        </p:nvGrpSpPr>
        <p:grpSpPr>
          <a:xfrm>
            <a:off x="5191701" y="2098924"/>
            <a:ext cx="1697057" cy="3015551"/>
            <a:chOff x="6922267" y="1655564"/>
            <a:chExt cx="2262743" cy="4020735"/>
          </a:xfrm>
        </p:grpSpPr>
        <p:sp>
          <p:nvSpPr>
            <p:cNvPr id="187" name="Freeform 9">
              <a:extLst>
                <a:ext uri="{FF2B5EF4-FFF2-40B4-BE49-F238E27FC236}">
                  <a16:creationId xmlns:a16="http://schemas.microsoft.com/office/drawing/2014/main" id="{CC2B5545-BDFA-405C-9817-2B62B3035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370" y="1655564"/>
              <a:ext cx="1649090" cy="8159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" name="Freeform 8">
              <a:extLst>
                <a:ext uri="{FF2B5EF4-FFF2-40B4-BE49-F238E27FC236}">
                  <a16:creationId xmlns:a16="http://schemas.microsoft.com/office/drawing/2014/main" id="{1797186A-CD86-46F3-A81F-754510359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8470" y="4872498"/>
              <a:ext cx="1624889" cy="803801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9A3316A6-ADB2-4141-9D2D-3D360E169490}"/>
                </a:ext>
              </a:extLst>
            </p:cNvPr>
            <p:cNvSpPr/>
            <p:nvPr/>
          </p:nvSpPr>
          <p:spPr>
            <a:xfrm>
              <a:off x="6922267" y="2448995"/>
              <a:ext cx="2157300" cy="243906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90" name="Freeform 6">
              <a:extLst>
                <a:ext uri="{FF2B5EF4-FFF2-40B4-BE49-F238E27FC236}">
                  <a16:creationId xmlns:a16="http://schemas.microsoft.com/office/drawing/2014/main" id="{D0882A50-D3A3-4F55-86AA-3A33778A5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8078" y="3702233"/>
              <a:ext cx="58773" cy="700085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" name="Freeform 7">
              <a:extLst>
                <a:ext uri="{FF2B5EF4-FFF2-40B4-BE49-F238E27FC236}">
                  <a16:creationId xmlns:a16="http://schemas.microsoft.com/office/drawing/2014/main" id="{5B0D3B3D-191C-4AAD-902D-ECDBCE0EA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3702233"/>
              <a:ext cx="46673" cy="700085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C2A9EF1E-56A1-4548-B09D-0B5D06137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8660" cy="447708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53E397B3-B7F4-41CC-B4C5-946FFFC89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0018" cy="447708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A2610B4C-6472-4CC7-903D-D8A1320F2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2986590"/>
              <a:ext cx="3457" cy="27658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D19ED3B7-33D3-4E8D-B902-619829467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033262"/>
              <a:ext cx="44944" cy="29386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1D997543-313B-4512-909F-F9E2106FD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081663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C4D292E-9205-478D-8B1A-759262B82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130064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062DC729-12D5-44EB-BB33-F265E575F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178465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A0B13E65-A803-4429-9E5E-BC5DD39E5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226866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41A61BB8-516A-44EF-ABA3-3E3B2425A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275267"/>
              <a:ext cx="46673" cy="27658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74409DB-DEFA-4146-BF07-21CE54256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321940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E987B350-2C9B-449D-9D5C-B5763C01B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370341"/>
              <a:ext cx="46673" cy="29386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D031D2DE-ACE8-4734-9E79-7C11FE699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418742"/>
              <a:ext cx="3457" cy="8642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41085EEB-81F3-4A85-AB52-5D714BB2A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0018" cy="447708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A288C56C-0DD8-41F0-AED1-18A77CB58FD6}"/>
                </a:ext>
              </a:extLst>
            </p:cNvPr>
            <p:cNvSpPr/>
            <p:nvPr/>
          </p:nvSpPr>
          <p:spPr>
            <a:xfrm>
              <a:off x="7028576" y="2531103"/>
              <a:ext cx="1944682" cy="2274845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06" name="Freeform 87">
              <a:extLst>
                <a:ext uri="{FF2B5EF4-FFF2-40B4-BE49-F238E27FC236}">
                  <a16:creationId xmlns:a16="http://schemas.microsoft.com/office/drawing/2014/main" id="{E5A25DE8-281D-4FA2-850B-537C442DF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0087" y="2530239"/>
              <a:ext cx="1450301" cy="14001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" name="Freeform 111">
              <a:extLst>
                <a:ext uri="{FF2B5EF4-FFF2-40B4-BE49-F238E27FC236}">
                  <a16:creationId xmlns:a16="http://schemas.microsoft.com/office/drawing/2014/main" id="{3849117B-3CF6-476B-B975-0F3842665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0087" y="4685809"/>
              <a:ext cx="1450301" cy="121002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383CA818-B79B-4341-B225-66BB5A7043C5}"/>
              </a:ext>
            </a:extLst>
          </p:cNvPr>
          <p:cNvGrpSpPr/>
          <p:nvPr/>
        </p:nvGrpSpPr>
        <p:grpSpPr>
          <a:xfrm>
            <a:off x="2255243" y="2098924"/>
            <a:ext cx="1697057" cy="3015551"/>
            <a:chOff x="3006990" y="1655564"/>
            <a:chExt cx="2262743" cy="4020735"/>
          </a:xfrm>
        </p:grpSpPr>
        <p:sp>
          <p:nvSpPr>
            <p:cNvPr id="209" name="Freeform 9">
              <a:extLst>
                <a:ext uri="{FF2B5EF4-FFF2-40B4-BE49-F238E27FC236}">
                  <a16:creationId xmlns:a16="http://schemas.microsoft.com/office/drawing/2014/main" id="{36DDD9CE-F241-410E-841C-3D8683AC4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1093" y="1655564"/>
              <a:ext cx="1649090" cy="8159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" name="Freeform 8">
              <a:extLst>
                <a:ext uri="{FF2B5EF4-FFF2-40B4-BE49-F238E27FC236}">
                  <a16:creationId xmlns:a16="http://schemas.microsoft.com/office/drawing/2014/main" id="{3521CE49-BF3A-4CBE-9EB7-2F5FCB9AB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193" y="4872498"/>
              <a:ext cx="1624889" cy="803801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0968BCA4-ADDF-486D-80EC-316FEA77BFBE}"/>
                </a:ext>
              </a:extLst>
            </p:cNvPr>
            <p:cNvSpPr/>
            <p:nvPr/>
          </p:nvSpPr>
          <p:spPr>
            <a:xfrm>
              <a:off x="3006990" y="2448995"/>
              <a:ext cx="2157300" cy="243906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12" name="Freeform 6">
              <a:extLst>
                <a:ext uri="{FF2B5EF4-FFF2-40B4-BE49-F238E27FC236}">
                  <a16:creationId xmlns:a16="http://schemas.microsoft.com/office/drawing/2014/main" id="{53697509-7B86-429A-A63F-0AFA44651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01" y="3702233"/>
              <a:ext cx="58773" cy="700085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" name="Freeform 7">
              <a:extLst>
                <a:ext uri="{FF2B5EF4-FFF2-40B4-BE49-F238E27FC236}">
                  <a16:creationId xmlns:a16="http://schemas.microsoft.com/office/drawing/2014/main" id="{764521C7-B83E-4D52-8ADE-C5029DFD2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3702233"/>
              <a:ext cx="46673" cy="700085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" name="Freeform 10">
              <a:extLst>
                <a:ext uri="{FF2B5EF4-FFF2-40B4-BE49-F238E27FC236}">
                  <a16:creationId xmlns:a16="http://schemas.microsoft.com/office/drawing/2014/main" id="{7E3F1B80-1979-45F3-8E74-C52A24F02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8660" cy="447708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" name="Freeform 11">
              <a:extLst>
                <a:ext uri="{FF2B5EF4-FFF2-40B4-BE49-F238E27FC236}">
                  <a16:creationId xmlns:a16="http://schemas.microsoft.com/office/drawing/2014/main" id="{A4D09E57-2C1F-4392-8A0B-F7B903ECE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0018" cy="447708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" name="Freeform 12">
              <a:extLst>
                <a:ext uri="{FF2B5EF4-FFF2-40B4-BE49-F238E27FC236}">
                  <a16:creationId xmlns:a16="http://schemas.microsoft.com/office/drawing/2014/main" id="{E526B6B5-CDD3-4C71-B59A-8E74C7573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2986590"/>
              <a:ext cx="3457" cy="27658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" name="Freeform 13">
              <a:extLst>
                <a:ext uri="{FF2B5EF4-FFF2-40B4-BE49-F238E27FC236}">
                  <a16:creationId xmlns:a16="http://schemas.microsoft.com/office/drawing/2014/main" id="{8893BA6C-0C51-4B41-B7F3-8216A7F8A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033262"/>
              <a:ext cx="44944" cy="29386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" name="Freeform 14">
              <a:extLst>
                <a:ext uri="{FF2B5EF4-FFF2-40B4-BE49-F238E27FC236}">
                  <a16:creationId xmlns:a16="http://schemas.microsoft.com/office/drawing/2014/main" id="{ECDC18F8-9BD5-4DC6-A4AB-9341E06E2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081663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" name="Freeform 15">
              <a:extLst>
                <a:ext uri="{FF2B5EF4-FFF2-40B4-BE49-F238E27FC236}">
                  <a16:creationId xmlns:a16="http://schemas.microsoft.com/office/drawing/2014/main" id="{69658BE7-E898-4574-8A38-F8400AF23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130064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" name="Freeform 16">
              <a:extLst>
                <a:ext uri="{FF2B5EF4-FFF2-40B4-BE49-F238E27FC236}">
                  <a16:creationId xmlns:a16="http://schemas.microsoft.com/office/drawing/2014/main" id="{90AF798A-C49E-4D91-8571-B00BE2265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178465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" name="Freeform 17">
              <a:extLst>
                <a:ext uri="{FF2B5EF4-FFF2-40B4-BE49-F238E27FC236}">
                  <a16:creationId xmlns:a16="http://schemas.microsoft.com/office/drawing/2014/main" id="{DD55D878-B56A-4859-9015-4DFFE5B67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226866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" name="Freeform 18">
              <a:extLst>
                <a:ext uri="{FF2B5EF4-FFF2-40B4-BE49-F238E27FC236}">
                  <a16:creationId xmlns:a16="http://schemas.microsoft.com/office/drawing/2014/main" id="{D1BFE07E-C745-4270-9A04-6F823B2BD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275267"/>
              <a:ext cx="46673" cy="27658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" name="Freeform 19">
              <a:extLst>
                <a:ext uri="{FF2B5EF4-FFF2-40B4-BE49-F238E27FC236}">
                  <a16:creationId xmlns:a16="http://schemas.microsoft.com/office/drawing/2014/main" id="{4D52681E-402D-4AC5-AC9B-5A7E2FBA8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321940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" name="Freeform 20">
              <a:extLst>
                <a:ext uri="{FF2B5EF4-FFF2-40B4-BE49-F238E27FC236}">
                  <a16:creationId xmlns:a16="http://schemas.microsoft.com/office/drawing/2014/main" id="{3BAB432E-862A-4C3B-A8BB-361F81562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370341"/>
              <a:ext cx="46673" cy="29386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" name="Freeform 21">
              <a:extLst>
                <a:ext uri="{FF2B5EF4-FFF2-40B4-BE49-F238E27FC236}">
                  <a16:creationId xmlns:a16="http://schemas.microsoft.com/office/drawing/2014/main" id="{8E8D7685-095C-4F8C-8A10-6918576E8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418742"/>
              <a:ext cx="3457" cy="8642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" name="Freeform 22">
              <a:extLst>
                <a:ext uri="{FF2B5EF4-FFF2-40B4-BE49-F238E27FC236}">
                  <a16:creationId xmlns:a16="http://schemas.microsoft.com/office/drawing/2014/main" id="{917346BC-0AAD-492E-A6EE-DEAA6C3F3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0018" cy="447708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1D35DD38-8AAB-4CC7-90FB-D19F32F00557}"/>
                </a:ext>
              </a:extLst>
            </p:cNvPr>
            <p:cNvSpPr/>
            <p:nvPr/>
          </p:nvSpPr>
          <p:spPr>
            <a:xfrm>
              <a:off x="3113299" y="2531103"/>
              <a:ext cx="1944682" cy="2274845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28" name="Freeform 87">
              <a:extLst>
                <a:ext uri="{FF2B5EF4-FFF2-40B4-BE49-F238E27FC236}">
                  <a16:creationId xmlns:a16="http://schemas.microsoft.com/office/drawing/2014/main" id="{1E41C643-B061-4289-8524-A99E96030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810" y="2530239"/>
              <a:ext cx="1450301" cy="14001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" name="Freeform 111">
              <a:extLst>
                <a:ext uri="{FF2B5EF4-FFF2-40B4-BE49-F238E27FC236}">
                  <a16:creationId xmlns:a16="http://schemas.microsoft.com/office/drawing/2014/main" id="{A98174DC-EC4D-4074-A43A-4DA872990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810" y="4685809"/>
              <a:ext cx="1450301" cy="121002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DE65BA21-F165-4CC9-8A19-F19232EF21D4}"/>
              </a:ext>
            </a:extLst>
          </p:cNvPr>
          <p:cNvGrpSpPr/>
          <p:nvPr/>
        </p:nvGrpSpPr>
        <p:grpSpPr>
          <a:xfrm>
            <a:off x="3547297" y="1831351"/>
            <a:ext cx="2049407" cy="3641651"/>
            <a:chOff x="4729729" y="1298802"/>
            <a:chExt cx="2732542" cy="4855534"/>
          </a:xfrm>
        </p:grpSpPr>
        <p:sp>
          <p:nvSpPr>
            <p:cNvPr id="231" name="Freeform 9">
              <a:extLst>
                <a:ext uri="{FF2B5EF4-FFF2-40B4-BE49-F238E27FC236}">
                  <a16:creationId xmlns:a16="http://schemas.microsoft.com/office/drawing/2014/main" id="{914FDAB2-B489-4B9B-82A5-2876DE6B0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6590" y="1298802"/>
              <a:ext cx="1991480" cy="9853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" name="Freeform 8">
              <a:extLst>
                <a:ext uri="{FF2B5EF4-FFF2-40B4-BE49-F238E27FC236}">
                  <a16:creationId xmlns:a16="http://schemas.microsoft.com/office/drawing/2014/main" id="{2E5C28F0-9012-4EC5-AEAA-8D788BA29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202" y="5183647"/>
              <a:ext cx="1962255" cy="970689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B30669D0-B2A6-4047-AF37-7B150A39A977}"/>
                </a:ext>
              </a:extLst>
            </p:cNvPr>
            <p:cNvSpPr/>
            <p:nvPr/>
          </p:nvSpPr>
          <p:spPr>
            <a:xfrm>
              <a:off x="4729729" y="2256967"/>
              <a:ext cx="2605206" cy="294546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34" name="Freeform 6">
              <a:extLst>
                <a:ext uri="{FF2B5EF4-FFF2-40B4-BE49-F238E27FC236}">
                  <a16:creationId xmlns:a16="http://schemas.microsoft.com/office/drawing/2014/main" id="{00EAF270-F126-45CA-8573-74420D161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4832" y="3770408"/>
              <a:ext cx="70975" cy="845439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" name="Freeform 7">
              <a:extLst>
                <a:ext uri="{FF2B5EF4-FFF2-40B4-BE49-F238E27FC236}">
                  <a16:creationId xmlns:a16="http://schemas.microsoft.com/office/drawing/2014/main" id="{D15F3366-C979-4E0C-A5A5-8159BAADA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3770408"/>
              <a:ext cx="56363" cy="845439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" name="Freeform 10">
              <a:extLst>
                <a:ext uri="{FF2B5EF4-FFF2-40B4-BE49-F238E27FC236}">
                  <a16:creationId xmlns:a16="http://schemas.microsoft.com/office/drawing/2014/main" id="{2701428B-3C5F-4D47-AF09-0D2022A1B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79525" cy="540663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" name="Freeform 11">
              <a:extLst>
                <a:ext uri="{FF2B5EF4-FFF2-40B4-BE49-F238E27FC236}">
                  <a16:creationId xmlns:a16="http://schemas.microsoft.com/office/drawing/2014/main" id="{36459204-705D-4460-B399-9D348DEAA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69089" cy="540663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" name="Freeform 12">
              <a:extLst>
                <a:ext uri="{FF2B5EF4-FFF2-40B4-BE49-F238E27FC236}">
                  <a16:creationId xmlns:a16="http://schemas.microsoft.com/office/drawing/2014/main" id="{56661E55-13B6-4F01-AE19-49C1E4154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2906181"/>
              <a:ext cx="4175" cy="33400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" name="Freeform 13">
              <a:extLst>
                <a:ext uri="{FF2B5EF4-FFF2-40B4-BE49-F238E27FC236}">
                  <a16:creationId xmlns:a16="http://schemas.microsoft.com/office/drawing/2014/main" id="{AD457E0B-68C0-4CE3-9163-665152CC1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2962543"/>
              <a:ext cx="54275" cy="35487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" name="Freeform 14">
              <a:extLst>
                <a:ext uri="{FF2B5EF4-FFF2-40B4-BE49-F238E27FC236}">
                  <a16:creationId xmlns:a16="http://schemas.microsoft.com/office/drawing/2014/main" id="{B8F1AA12-7A00-4E66-81B6-61E394518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02099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" name="Freeform 15">
              <a:extLst>
                <a:ext uri="{FF2B5EF4-FFF2-40B4-BE49-F238E27FC236}">
                  <a16:creationId xmlns:a16="http://schemas.microsoft.com/office/drawing/2014/main" id="{F64DE259-D075-4D74-A923-C40EE4CB3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07944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" name="Freeform 16">
              <a:extLst>
                <a:ext uri="{FF2B5EF4-FFF2-40B4-BE49-F238E27FC236}">
                  <a16:creationId xmlns:a16="http://schemas.microsoft.com/office/drawing/2014/main" id="{31B40E4C-B397-49F5-80EB-A1362D07C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13789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" name="Freeform 17">
              <a:extLst>
                <a:ext uri="{FF2B5EF4-FFF2-40B4-BE49-F238E27FC236}">
                  <a16:creationId xmlns:a16="http://schemas.microsoft.com/office/drawing/2014/main" id="{BF9F76E1-0B73-42B9-B524-CD777623E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19634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" name="Freeform 18">
              <a:extLst>
                <a:ext uri="{FF2B5EF4-FFF2-40B4-BE49-F238E27FC236}">
                  <a16:creationId xmlns:a16="http://schemas.microsoft.com/office/drawing/2014/main" id="{06F9EDA5-0221-4A0B-AEA5-ED12E4376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254794"/>
              <a:ext cx="56363" cy="33400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" name="Freeform 19">
              <a:extLst>
                <a:ext uri="{FF2B5EF4-FFF2-40B4-BE49-F238E27FC236}">
                  <a16:creationId xmlns:a16="http://schemas.microsoft.com/office/drawing/2014/main" id="{36BC10EF-7081-4C09-8470-62E01A7E4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311157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" name="Freeform 20">
              <a:extLst>
                <a:ext uri="{FF2B5EF4-FFF2-40B4-BE49-F238E27FC236}">
                  <a16:creationId xmlns:a16="http://schemas.microsoft.com/office/drawing/2014/main" id="{B82F7696-3B1A-40B2-B7A7-7A64F1AFA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369607"/>
              <a:ext cx="56363" cy="35487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" name="Freeform 21">
              <a:extLst>
                <a:ext uri="{FF2B5EF4-FFF2-40B4-BE49-F238E27FC236}">
                  <a16:creationId xmlns:a16="http://schemas.microsoft.com/office/drawing/2014/main" id="{D1B40B33-6819-4C2E-BE04-2A4FE944E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428057"/>
              <a:ext cx="4175" cy="10437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" name="Freeform 22">
              <a:extLst>
                <a:ext uri="{FF2B5EF4-FFF2-40B4-BE49-F238E27FC236}">
                  <a16:creationId xmlns:a16="http://schemas.microsoft.com/office/drawing/2014/main" id="{EC45CFCB-664E-4163-8981-87756C6A5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69089" cy="540663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4168A033-5D11-47B5-B66C-B017C26FB538}"/>
                </a:ext>
              </a:extLst>
            </p:cNvPr>
            <p:cNvSpPr/>
            <p:nvPr/>
          </p:nvSpPr>
          <p:spPr>
            <a:xfrm>
              <a:off x="4858110" y="2356124"/>
              <a:ext cx="2348444" cy="2747157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50" name="Freeform 87">
              <a:extLst>
                <a:ext uri="{FF2B5EF4-FFF2-40B4-BE49-F238E27FC236}">
                  <a16:creationId xmlns:a16="http://schemas.microsoft.com/office/drawing/2014/main" id="{69F38514-F2B5-4E7C-94BF-06F96633D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1841" y="2355080"/>
              <a:ext cx="1751417" cy="16908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" name="Freeform 111">
              <a:extLst>
                <a:ext uri="{FF2B5EF4-FFF2-40B4-BE49-F238E27FC236}">
                  <a16:creationId xmlns:a16="http://schemas.microsoft.com/office/drawing/2014/main" id="{BF023FE4-0206-41F0-A3CC-1905D9A00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1841" y="4958198"/>
              <a:ext cx="1751417" cy="146125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71A3763-48B0-49C2-8D28-57922E4B1C1D}"/>
              </a:ext>
            </a:extLst>
          </p:cNvPr>
          <p:cNvGrpSpPr/>
          <p:nvPr/>
        </p:nvGrpSpPr>
        <p:grpSpPr>
          <a:xfrm>
            <a:off x="7110964" y="2859376"/>
            <a:ext cx="1783334" cy="1413892"/>
            <a:chOff x="8921977" y="1394910"/>
            <a:chExt cx="2937088" cy="188518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A6F3779-8AF8-4626-8B81-FB33E29923E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7F30E0A-3FEC-4827-8EBC-BF346A3D4C3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10F6F42-7CA1-4568-962A-FB0732617A29}"/>
              </a:ext>
            </a:extLst>
          </p:cNvPr>
          <p:cNvGrpSpPr/>
          <p:nvPr/>
        </p:nvGrpSpPr>
        <p:grpSpPr>
          <a:xfrm>
            <a:off x="7110964" y="4407529"/>
            <a:ext cx="1783334" cy="1413892"/>
            <a:chOff x="8921977" y="4001571"/>
            <a:chExt cx="2937088" cy="188518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FBE7EFD-B78C-47D7-82F9-C13A4EA4CC80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F5C7E82-97E4-414F-8E8F-A207FC5B1FE9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32F6721-86A9-469D-8F81-1BBBE1E94A10}"/>
              </a:ext>
            </a:extLst>
          </p:cNvPr>
          <p:cNvGrpSpPr/>
          <p:nvPr/>
        </p:nvGrpSpPr>
        <p:grpSpPr>
          <a:xfrm>
            <a:off x="255549" y="2859376"/>
            <a:ext cx="1783334" cy="1413892"/>
            <a:chOff x="332936" y="2555951"/>
            <a:chExt cx="2937088" cy="1885188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9E295B8-C92C-437B-8160-3ED879254E66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17A8BEE-8147-45C3-968F-545449BB22A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7DDBD5B-9225-4F10-8098-7569F0DDFEA6}"/>
              </a:ext>
            </a:extLst>
          </p:cNvPr>
          <p:cNvGrpSpPr/>
          <p:nvPr/>
        </p:nvGrpSpPr>
        <p:grpSpPr>
          <a:xfrm>
            <a:off x="255549" y="4407528"/>
            <a:ext cx="1783334" cy="1413892"/>
            <a:chOff x="332936" y="4580523"/>
            <a:chExt cx="2937088" cy="1885188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D3848D4-53F5-42CE-9278-A5B7B2B65667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30652CA-90D5-4410-9521-93C975CC537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0713630-6431-4B9A-81CE-9E8C19D8F780}"/>
              </a:ext>
            </a:extLst>
          </p:cNvPr>
          <p:cNvGrpSpPr/>
          <p:nvPr/>
        </p:nvGrpSpPr>
        <p:grpSpPr>
          <a:xfrm>
            <a:off x="7116811" y="1311223"/>
            <a:ext cx="1783334" cy="1413892"/>
            <a:chOff x="8921977" y="1394910"/>
            <a:chExt cx="2937088" cy="1885188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0E0E20B-6DE4-4BEF-AE6B-70D661233E4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286E38E-5CF9-4838-A183-441F140A45E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427B00F-B51E-4EE8-910C-C8FAE483B31B}"/>
              </a:ext>
            </a:extLst>
          </p:cNvPr>
          <p:cNvGrpSpPr/>
          <p:nvPr/>
        </p:nvGrpSpPr>
        <p:grpSpPr>
          <a:xfrm>
            <a:off x="255549" y="1311225"/>
            <a:ext cx="1783334" cy="1413892"/>
            <a:chOff x="332936" y="2555951"/>
            <a:chExt cx="2937088" cy="1885188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6FA17D8-F974-4653-8786-387AF42CBBE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182705F-AE35-4FE4-9E6E-7FD81B10312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05" name="Graphic 104" descr="Camera">
            <a:extLst>
              <a:ext uri="{FF2B5EF4-FFF2-40B4-BE49-F238E27FC236}">
                <a16:creationId xmlns:a16="http://schemas.microsoft.com/office/drawing/2014/main" id="{E525A914-396F-412D-9046-70A1312CB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929" y="1298962"/>
            <a:ext cx="410490" cy="410490"/>
          </a:xfrm>
          <a:prstGeom prst="rect">
            <a:avLst/>
          </a:prstGeom>
        </p:spPr>
      </p:pic>
      <p:pic>
        <p:nvPicPr>
          <p:cNvPr id="106" name="Graphic 105" descr="Pie chart">
            <a:extLst>
              <a:ext uri="{FF2B5EF4-FFF2-40B4-BE49-F238E27FC236}">
                <a16:creationId xmlns:a16="http://schemas.microsoft.com/office/drawing/2014/main" id="{A8C698B7-BAF4-4F95-B044-88BEF20F3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7929" y="4399275"/>
            <a:ext cx="410490" cy="410490"/>
          </a:xfrm>
          <a:prstGeom prst="rect">
            <a:avLst/>
          </a:prstGeom>
        </p:spPr>
      </p:pic>
      <p:pic>
        <p:nvPicPr>
          <p:cNvPr id="107" name="Graphic 106" descr="Coffee">
            <a:extLst>
              <a:ext uri="{FF2B5EF4-FFF2-40B4-BE49-F238E27FC236}">
                <a16:creationId xmlns:a16="http://schemas.microsoft.com/office/drawing/2014/main" id="{4BAC6DA5-C08B-4CC5-A009-774A59AA5A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7929" y="2838758"/>
            <a:ext cx="410490" cy="410490"/>
          </a:xfrm>
          <a:prstGeom prst="rect">
            <a:avLst/>
          </a:prstGeom>
        </p:spPr>
      </p:pic>
      <p:pic>
        <p:nvPicPr>
          <p:cNvPr id="108" name="Graphic 107" descr="Chat">
            <a:extLst>
              <a:ext uri="{FF2B5EF4-FFF2-40B4-BE49-F238E27FC236}">
                <a16:creationId xmlns:a16="http://schemas.microsoft.com/office/drawing/2014/main" id="{C2B919E3-6F35-4E41-826F-B0A3F13DD4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64821" y="1298962"/>
            <a:ext cx="410490" cy="410490"/>
          </a:xfrm>
          <a:prstGeom prst="rect">
            <a:avLst/>
          </a:prstGeom>
        </p:spPr>
      </p:pic>
      <p:pic>
        <p:nvPicPr>
          <p:cNvPr id="109" name="Graphic 108" descr="Lightbulb">
            <a:extLst>
              <a:ext uri="{FF2B5EF4-FFF2-40B4-BE49-F238E27FC236}">
                <a16:creationId xmlns:a16="http://schemas.microsoft.com/office/drawing/2014/main" id="{80F22076-E06E-4052-8CF5-472441A900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64821" y="2838758"/>
            <a:ext cx="410490" cy="410490"/>
          </a:xfrm>
          <a:prstGeom prst="rect">
            <a:avLst/>
          </a:prstGeom>
        </p:spPr>
      </p:pic>
      <p:pic>
        <p:nvPicPr>
          <p:cNvPr id="110" name="Graphic 109" descr="Shopping bag">
            <a:extLst>
              <a:ext uri="{FF2B5EF4-FFF2-40B4-BE49-F238E27FC236}">
                <a16:creationId xmlns:a16="http://schemas.microsoft.com/office/drawing/2014/main" id="{A8A0AEC0-329A-4818-9B11-97A18BBFEC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64821" y="4399275"/>
            <a:ext cx="410490" cy="4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24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Smartwatch Mockups for PowerPoint</a:t>
            </a: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30C19908-42B8-4D65-8FCB-96758E119097}"/>
              </a:ext>
            </a:extLst>
          </p:cNvPr>
          <p:cNvGrpSpPr/>
          <p:nvPr/>
        </p:nvGrpSpPr>
        <p:grpSpPr>
          <a:xfrm>
            <a:off x="5191701" y="2098924"/>
            <a:ext cx="1697057" cy="3015551"/>
            <a:chOff x="6922267" y="1655564"/>
            <a:chExt cx="2262743" cy="4020735"/>
          </a:xfrm>
        </p:grpSpPr>
        <p:sp>
          <p:nvSpPr>
            <p:cNvPr id="187" name="Freeform 9">
              <a:extLst>
                <a:ext uri="{FF2B5EF4-FFF2-40B4-BE49-F238E27FC236}">
                  <a16:creationId xmlns:a16="http://schemas.microsoft.com/office/drawing/2014/main" id="{CC2B5545-BDFA-405C-9817-2B62B3035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370" y="1655564"/>
              <a:ext cx="1649090" cy="8159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8" name="Freeform 8">
              <a:extLst>
                <a:ext uri="{FF2B5EF4-FFF2-40B4-BE49-F238E27FC236}">
                  <a16:creationId xmlns:a16="http://schemas.microsoft.com/office/drawing/2014/main" id="{1797186A-CD86-46F3-A81F-754510359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8470" y="4872498"/>
              <a:ext cx="1624889" cy="803801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9A3316A6-ADB2-4141-9D2D-3D360E169490}"/>
                </a:ext>
              </a:extLst>
            </p:cNvPr>
            <p:cNvSpPr/>
            <p:nvPr/>
          </p:nvSpPr>
          <p:spPr>
            <a:xfrm>
              <a:off x="6922267" y="2448995"/>
              <a:ext cx="2157300" cy="243906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90" name="Freeform 6">
              <a:extLst>
                <a:ext uri="{FF2B5EF4-FFF2-40B4-BE49-F238E27FC236}">
                  <a16:creationId xmlns:a16="http://schemas.microsoft.com/office/drawing/2014/main" id="{D0882A50-D3A3-4F55-86AA-3A33778A5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8078" y="3702233"/>
              <a:ext cx="58773" cy="700085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1" name="Freeform 7">
              <a:extLst>
                <a:ext uri="{FF2B5EF4-FFF2-40B4-BE49-F238E27FC236}">
                  <a16:creationId xmlns:a16="http://schemas.microsoft.com/office/drawing/2014/main" id="{5B0D3B3D-191C-4AAD-902D-ECDBCE0EA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3702233"/>
              <a:ext cx="46673" cy="700085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C2A9EF1E-56A1-4548-B09D-0B5D06137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8660" cy="447708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53E397B3-B7F4-41CC-B4C5-946FFFC89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0018" cy="447708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A2610B4C-6472-4CC7-903D-D8A1320F2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2986590"/>
              <a:ext cx="3457" cy="27658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D19ED3B7-33D3-4E8D-B902-619829467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033262"/>
              <a:ext cx="44944" cy="29386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1D997543-313B-4512-909F-F9E2106FD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081663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C4D292E-9205-478D-8B1A-759262B82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130064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062DC729-12D5-44EB-BB33-F265E575F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178465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A0B13E65-A803-4429-9E5E-BC5DD39E5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226866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41A61BB8-516A-44EF-ABA3-3E3B2425A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275267"/>
              <a:ext cx="46673" cy="27658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74409DB-DEFA-4146-BF07-21CE54256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321940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E987B350-2C9B-449D-9D5C-B5763C01B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370341"/>
              <a:ext cx="46673" cy="29386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D031D2DE-ACE8-4734-9E79-7C11FE699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418742"/>
              <a:ext cx="3457" cy="8642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41085EEB-81F3-4A85-AB52-5D714BB2A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0018" cy="447708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A288C56C-0DD8-41F0-AED1-18A77CB58FD6}"/>
                </a:ext>
              </a:extLst>
            </p:cNvPr>
            <p:cNvSpPr/>
            <p:nvPr/>
          </p:nvSpPr>
          <p:spPr>
            <a:xfrm>
              <a:off x="7028576" y="2531103"/>
              <a:ext cx="1944682" cy="2274845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06" name="Freeform 87">
              <a:extLst>
                <a:ext uri="{FF2B5EF4-FFF2-40B4-BE49-F238E27FC236}">
                  <a16:creationId xmlns:a16="http://schemas.microsoft.com/office/drawing/2014/main" id="{E5A25DE8-281D-4FA2-850B-537C442DF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0087" y="2530239"/>
              <a:ext cx="1450301" cy="14001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7" name="Freeform 111">
              <a:extLst>
                <a:ext uri="{FF2B5EF4-FFF2-40B4-BE49-F238E27FC236}">
                  <a16:creationId xmlns:a16="http://schemas.microsoft.com/office/drawing/2014/main" id="{3849117B-3CF6-476B-B975-0F3842665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0087" y="4685809"/>
              <a:ext cx="1450301" cy="121002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383CA818-B79B-4341-B225-66BB5A7043C5}"/>
              </a:ext>
            </a:extLst>
          </p:cNvPr>
          <p:cNvGrpSpPr/>
          <p:nvPr/>
        </p:nvGrpSpPr>
        <p:grpSpPr>
          <a:xfrm>
            <a:off x="2255243" y="2098924"/>
            <a:ext cx="1697057" cy="3015551"/>
            <a:chOff x="3006990" y="1655564"/>
            <a:chExt cx="2262743" cy="4020735"/>
          </a:xfrm>
        </p:grpSpPr>
        <p:sp>
          <p:nvSpPr>
            <p:cNvPr id="209" name="Freeform 9">
              <a:extLst>
                <a:ext uri="{FF2B5EF4-FFF2-40B4-BE49-F238E27FC236}">
                  <a16:creationId xmlns:a16="http://schemas.microsoft.com/office/drawing/2014/main" id="{36DDD9CE-F241-410E-841C-3D8683AC4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1093" y="1655564"/>
              <a:ext cx="1649090" cy="8159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0" name="Freeform 8">
              <a:extLst>
                <a:ext uri="{FF2B5EF4-FFF2-40B4-BE49-F238E27FC236}">
                  <a16:creationId xmlns:a16="http://schemas.microsoft.com/office/drawing/2014/main" id="{3521CE49-BF3A-4CBE-9EB7-2F5FCB9AB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193" y="4872498"/>
              <a:ext cx="1624889" cy="803801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0968BCA4-ADDF-486D-80EC-316FEA77BFBE}"/>
                </a:ext>
              </a:extLst>
            </p:cNvPr>
            <p:cNvSpPr/>
            <p:nvPr/>
          </p:nvSpPr>
          <p:spPr>
            <a:xfrm>
              <a:off x="3006990" y="2448995"/>
              <a:ext cx="2157300" cy="243906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12" name="Freeform 6">
              <a:extLst>
                <a:ext uri="{FF2B5EF4-FFF2-40B4-BE49-F238E27FC236}">
                  <a16:creationId xmlns:a16="http://schemas.microsoft.com/office/drawing/2014/main" id="{53697509-7B86-429A-A63F-0AFA44651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01" y="3702233"/>
              <a:ext cx="58773" cy="700085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3" name="Freeform 7">
              <a:extLst>
                <a:ext uri="{FF2B5EF4-FFF2-40B4-BE49-F238E27FC236}">
                  <a16:creationId xmlns:a16="http://schemas.microsoft.com/office/drawing/2014/main" id="{764521C7-B83E-4D52-8ADE-C5029DFD2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3702233"/>
              <a:ext cx="46673" cy="700085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4" name="Freeform 10">
              <a:extLst>
                <a:ext uri="{FF2B5EF4-FFF2-40B4-BE49-F238E27FC236}">
                  <a16:creationId xmlns:a16="http://schemas.microsoft.com/office/drawing/2014/main" id="{7E3F1B80-1979-45F3-8E74-C52A24F02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8660" cy="447708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5" name="Freeform 11">
              <a:extLst>
                <a:ext uri="{FF2B5EF4-FFF2-40B4-BE49-F238E27FC236}">
                  <a16:creationId xmlns:a16="http://schemas.microsoft.com/office/drawing/2014/main" id="{A4D09E57-2C1F-4392-8A0B-F7B903ECE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0018" cy="447708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6" name="Freeform 12">
              <a:extLst>
                <a:ext uri="{FF2B5EF4-FFF2-40B4-BE49-F238E27FC236}">
                  <a16:creationId xmlns:a16="http://schemas.microsoft.com/office/drawing/2014/main" id="{E526B6B5-CDD3-4C71-B59A-8E74C7573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2986590"/>
              <a:ext cx="3457" cy="27658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7" name="Freeform 13">
              <a:extLst>
                <a:ext uri="{FF2B5EF4-FFF2-40B4-BE49-F238E27FC236}">
                  <a16:creationId xmlns:a16="http://schemas.microsoft.com/office/drawing/2014/main" id="{8893BA6C-0C51-4B41-B7F3-8216A7F8A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033262"/>
              <a:ext cx="44944" cy="29386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8" name="Freeform 14">
              <a:extLst>
                <a:ext uri="{FF2B5EF4-FFF2-40B4-BE49-F238E27FC236}">
                  <a16:creationId xmlns:a16="http://schemas.microsoft.com/office/drawing/2014/main" id="{ECDC18F8-9BD5-4DC6-A4AB-9341E06E2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081663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9" name="Freeform 15">
              <a:extLst>
                <a:ext uri="{FF2B5EF4-FFF2-40B4-BE49-F238E27FC236}">
                  <a16:creationId xmlns:a16="http://schemas.microsoft.com/office/drawing/2014/main" id="{69658BE7-E898-4574-8A38-F8400AF23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130064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0" name="Freeform 16">
              <a:extLst>
                <a:ext uri="{FF2B5EF4-FFF2-40B4-BE49-F238E27FC236}">
                  <a16:creationId xmlns:a16="http://schemas.microsoft.com/office/drawing/2014/main" id="{90AF798A-C49E-4D91-8571-B00BE2265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178465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1" name="Freeform 17">
              <a:extLst>
                <a:ext uri="{FF2B5EF4-FFF2-40B4-BE49-F238E27FC236}">
                  <a16:creationId xmlns:a16="http://schemas.microsoft.com/office/drawing/2014/main" id="{DD55D878-B56A-4859-9015-4DFFE5B67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226866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2" name="Freeform 18">
              <a:extLst>
                <a:ext uri="{FF2B5EF4-FFF2-40B4-BE49-F238E27FC236}">
                  <a16:creationId xmlns:a16="http://schemas.microsoft.com/office/drawing/2014/main" id="{D1BFE07E-C745-4270-9A04-6F823B2BD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275267"/>
              <a:ext cx="46673" cy="27658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3" name="Freeform 19">
              <a:extLst>
                <a:ext uri="{FF2B5EF4-FFF2-40B4-BE49-F238E27FC236}">
                  <a16:creationId xmlns:a16="http://schemas.microsoft.com/office/drawing/2014/main" id="{4D52681E-402D-4AC5-AC9B-5A7E2FBA8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321940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4" name="Freeform 20">
              <a:extLst>
                <a:ext uri="{FF2B5EF4-FFF2-40B4-BE49-F238E27FC236}">
                  <a16:creationId xmlns:a16="http://schemas.microsoft.com/office/drawing/2014/main" id="{3BAB432E-862A-4C3B-A8BB-361F81562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370341"/>
              <a:ext cx="46673" cy="29386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5" name="Freeform 21">
              <a:extLst>
                <a:ext uri="{FF2B5EF4-FFF2-40B4-BE49-F238E27FC236}">
                  <a16:creationId xmlns:a16="http://schemas.microsoft.com/office/drawing/2014/main" id="{8E8D7685-095C-4F8C-8A10-6918576E8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418742"/>
              <a:ext cx="3457" cy="8642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6" name="Freeform 22">
              <a:extLst>
                <a:ext uri="{FF2B5EF4-FFF2-40B4-BE49-F238E27FC236}">
                  <a16:creationId xmlns:a16="http://schemas.microsoft.com/office/drawing/2014/main" id="{917346BC-0AAD-492E-A6EE-DEAA6C3F3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0018" cy="447708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1D35DD38-8AAB-4CC7-90FB-D19F32F00557}"/>
                </a:ext>
              </a:extLst>
            </p:cNvPr>
            <p:cNvSpPr/>
            <p:nvPr/>
          </p:nvSpPr>
          <p:spPr>
            <a:xfrm>
              <a:off x="3113299" y="2531103"/>
              <a:ext cx="1944682" cy="2274845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28" name="Freeform 87">
              <a:extLst>
                <a:ext uri="{FF2B5EF4-FFF2-40B4-BE49-F238E27FC236}">
                  <a16:creationId xmlns:a16="http://schemas.microsoft.com/office/drawing/2014/main" id="{1E41C643-B061-4289-8524-A99E96030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810" y="2530239"/>
              <a:ext cx="1450301" cy="14001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9" name="Freeform 111">
              <a:extLst>
                <a:ext uri="{FF2B5EF4-FFF2-40B4-BE49-F238E27FC236}">
                  <a16:creationId xmlns:a16="http://schemas.microsoft.com/office/drawing/2014/main" id="{A98174DC-EC4D-4074-A43A-4DA872990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810" y="4685809"/>
              <a:ext cx="1450301" cy="121002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DE65BA21-F165-4CC9-8A19-F19232EF21D4}"/>
              </a:ext>
            </a:extLst>
          </p:cNvPr>
          <p:cNvGrpSpPr/>
          <p:nvPr/>
        </p:nvGrpSpPr>
        <p:grpSpPr>
          <a:xfrm>
            <a:off x="3547297" y="1831351"/>
            <a:ext cx="2049407" cy="3641651"/>
            <a:chOff x="4729729" y="1298802"/>
            <a:chExt cx="2732542" cy="4855534"/>
          </a:xfrm>
        </p:grpSpPr>
        <p:sp>
          <p:nvSpPr>
            <p:cNvPr id="231" name="Freeform 9">
              <a:extLst>
                <a:ext uri="{FF2B5EF4-FFF2-40B4-BE49-F238E27FC236}">
                  <a16:creationId xmlns:a16="http://schemas.microsoft.com/office/drawing/2014/main" id="{914FDAB2-B489-4B9B-82A5-2876DE6B0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6590" y="1298802"/>
              <a:ext cx="1991480" cy="9853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2" name="Freeform 8">
              <a:extLst>
                <a:ext uri="{FF2B5EF4-FFF2-40B4-BE49-F238E27FC236}">
                  <a16:creationId xmlns:a16="http://schemas.microsoft.com/office/drawing/2014/main" id="{2E5C28F0-9012-4EC5-AEAA-8D788BA29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202" y="5183647"/>
              <a:ext cx="1962255" cy="970689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B30669D0-B2A6-4047-AF37-7B150A39A977}"/>
                </a:ext>
              </a:extLst>
            </p:cNvPr>
            <p:cNvSpPr/>
            <p:nvPr/>
          </p:nvSpPr>
          <p:spPr>
            <a:xfrm>
              <a:off x="4729729" y="2256967"/>
              <a:ext cx="2605206" cy="294546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34" name="Freeform 6">
              <a:extLst>
                <a:ext uri="{FF2B5EF4-FFF2-40B4-BE49-F238E27FC236}">
                  <a16:creationId xmlns:a16="http://schemas.microsoft.com/office/drawing/2014/main" id="{00EAF270-F126-45CA-8573-74420D161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4832" y="3770408"/>
              <a:ext cx="70975" cy="845439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5" name="Freeform 7">
              <a:extLst>
                <a:ext uri="{FF2B5EF4-FFF2-40B4-BE49-F238E27FC236}">
                  <a16:creationId xmlns:a16="http://schemas.microsoft.com/office/drawing/2014/main" id="{D15F3366-C979-4E0C-A5A5-8159BAADA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3770408"/>
              <a:ext cx="56363" cy="845439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6" name="Freeform 10">
              <a:extLst>
                <a:ext uri="{FF2B5EF4-FFF2-40B4-BE49-F238E27FC236}">
                  <a16:creationId xmlns:a16="http://schemas.microsoft.com/office/drawing/2014/main" id="{2701428B-3C5F-4D47-AF09-0D2022A1B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79525" cy="540663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7" name="Freeform 11">
              <a:extLst>
                <a:ext uri="{FF2B5EF4-FFF2-40B4-BE49-F238E27FC236}">
                  <a16:creationId xmlns:a16="http://schemas.microsoft.com/office/drawing/2014/main" id="{36459204-705D-4460-B399-9D348DEAA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69089" cy="540663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8" name="Freeform 12">
              <a:extLst>
                <a:ext uri="{FF2B5EF4-FFF2-40B4-BE49-F238E27FC236}">
                  <a16:creationId xmlns:a16="http://schemas.microsoft.com/office/drawing/2014/main" id="{56661E55-13B6-4F01-AE19-49C1E4154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2906181"/>
              <a:ext cx="4175" cy="33400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9" name="Freeform 13">
              <a:extLst>
                <a:ext uri="{FF2B5EF4-FFF2-40B4-BE49-F238E27FC236}">
                  <a16:creationId xmlns:a16="http://schemas.microsoft.com/office/drawing/2014/main" id="{AD457E0B-68C0-4CE3-9163-665152CC1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2962543"/>
              <a:ext cx="54275" cy="35487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0" name="Freeform 14">
              <a:extLst>
                <a:ext uri="{FF2B5EF4-FFF2-40B4-BE49-F238E27FC236}">
                  <a16:creationId xmlns:a16="http://schemas.microsoft.com/office/drawing/2014/main" id="{B8F1AA12-7A00-4E66-81B6-61E394518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02099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1" name="Freeform 15">
              <a:extLst>
                <a:ext uri="{FF2B5EF4-FFF2-40B4-BE49-F238E27FC236}">
                  <a16:creationId xmlns:a16="http://schemas.microsoft.com/office/drawing/2014/main" id="{F64DE259-D075-4D74-A923-C40EE4CB3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07944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2" name="Freeform 16">
              <a:extLst>
                <a:ext uri="{FF2B5EF4-FFF2-40B4-BE49-F238E27FC236}">
                  <a16:creationId xmlns:a16="http://schemas.microsoft.com/office/drawing/2014/main" id="{31B40E4C-B397-49F5-80EB-A1362D07C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13789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3" name="Freeform 17">
              <a:extLst>
                <a:ext uri="{FF2B5EF4-FFF2-40B4-BE49-F238E27FC236}">
                  <a16:creationId xmlns:a16="http://schemas.microsoft.com/office/drawing/2014/main" id="{BF9F76E1-0B73-42B9-B524-CD777623E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19634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4" name="Freeform 18">
              <a:extLst>
                <a:ext uri="{FF2B5EF4-FFF2-40B4-BE49-F238E27FC236}">
                  <a16:creationId xmlns:a16="http://schemas.microsoft.com/office/drawing/2014/main" id="{06F9EDA5-0221-4A0B-AEA5-ED12E4376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254794"/>
              <a:ext cx="56363" cy="33400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5" name="Freeform 19">
              <a:extLst>
                <a:ext uri="{FF2B5EF4-FFF2-40B4-BE49-F238E27FC236}">
                  <a16:creationId xmlns:a16="http://schemas.microsoft.com/office/drawing/2014/main" id="{36BC10EF-7081-4C09-8470-62E01A7E4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311157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6" name="Freeform 20">
              <a:extLst>
                <a:ext uri="{FF2B5EF4-FFF2-40B4-BE49-F238E27FC236}">
                  <a16:creationId xmlns:a16="http://schemas.microsoft.com/office/drawing/2014/main" id="{B82F7696-3B1A-40B2-B7A7-7A64F1AFA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369607"/>
              <a:ext cx="56363" cy="35487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7" name="Freeform 21">
              <a:extLst>
                <a:ext uri="{FF2B5EF4-FFF2-40B4-BE49-F238E27FC236}">
                  <a16:creationId xmlns:a16="http://schemas.microsoft.com/office/drawing/2014/main" id="{D1B40B33-6819-4C2E-BE04-2A4FE944E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428057"/>
              <a:ext cx="4175" cy="10437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8" name="Freeform 22">
              <a:extLst>
                <a:ext uri="{FF2B5EF4-FFF2-40B4-BE49-F238E27FC236}">
                  <a16:creationId xmlns:a16="http://schemas.microsoft.com/office/drawing/2014/main" id="{EC45CFCB-664E-4163-8981-87756C6A5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69089" cy="540663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4168A033-5D11-47B5-B66C-B017C26FB538}"/>
                </a:ext>
              </a:extLst>
            </p:cNvPr>
            <p:cNvSpPr/>
            <p:nvPr/>
          </p:nvSpPr>
          <p:spPr>
            <a:xfrm>
              <a:off x="4858110" y="2356124"/>
              <a:ext cx="2348444" cy="2747157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50" name="Freeform 87">
              <a:extLst>
                <a:ext uri="{FF2B5EF4-FFF2-40B4-BE49-F238E27FC236}">
                  <a16:creationId xmlns:a16="http://schemas.microsoft.com/office/drawing/2014/main" id="{69F38514-F2B5-4E7C-94BF-06F96633D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1841" y="2355080"/>
              <a:ext cx="1751417" cy="16908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1" name="Freeform 111">
              <a:extLst>
                <a:ext uri="{FF2B5EF4-FFF2-40B4-BE49-F238E27FC236}">
                  <a16:creationId xmlns:a16="http://schemas.microsoft.com/office/drawing/2014/main" id="{BF023FE4-0206-41F0-A3CC-1905D9A00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1841" y="4958198"/>
              <a:ext cx="1751417" cy="146125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C9AB838-DEC5-4B01-AB50-98E446C52156}"/>
              </a:ext>
            </a:extLst>
          </p:cNvPr>
          <p:cNvGrpSpPr/>
          <p:nvPr/>
        </p:nvGrpSpPr>
        <p:grpSpPr>
          <a:xfrm>
            <a:off x="7110964" y="2859376"/>
            <a:ext cx="1783334" cy="1413892"/>
            <a:chOff x="8921977" y="1394910"/>
            <a:chExt cx="2937088" cy="188518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971BFDF-C7F6-44A4-92DC-876C26F808F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F57092B-300F-48CA-8E97-E530BC24D51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E217A6B-75F7-49C6-B65B-F9AEDF0C7E27}"/>
              </a:ext>
            </a:extLst>
          </p:cNvPr>
          <p:cNvGrpSpPr/>
          <p:nvPr/>
        </p:nvGrpSpPr>
        <p:grpSpPr>
          <a:xfrm>
            <a:off x="7110964" y="4407529"/>
            <a:ext cx="1783334" cy="1413892"/>
            <a:chOff x="8921977" y="4001571"/>
            <a:chExt cx="2937088" cy="1885188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59940B0-9B30-4FF5-B642-7651F18ED707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4BC5091-5075-43D0-BFE3-A80DD153A499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3A60787-4F66-4E7D-B23B-A9D63F676ECE}"/>
              </a:ext>
            </a:extLst>
          </p:cNvPr>
          <p:cNvGrpSpPr/>
          <p:nvPr/>
        </p:nvGrpSpPr>
        <p:grpSpPr>
          <a:xfrm>
            <a:off x="255549" y="2859376"/>
            <a:ext cx="1783334" cy="1413892"/>
            <a:chOff x="332936" y="2555951"/>
            <a:chExt cx="2937088" cy="1885188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3EF2AE3-DF4B-468F-B924-E26331D7FEF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252FB23-BF84-4DAB-8B31-5B929C9FAE4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18B0E3B-BD32-42D3-AF88-030DB46F3468}"/>
              </a:ext>
            </a:extLst>
          </p:cNvPr>
          <p:cNvGrpSpPr/>
          <p:nvPr/>
        </p:nvGrpSpPr>
        <p:grpSpPr>
          <a:xfrm>
            <a:off x="255549" y="4407528"/>
            <a:ext cx="1783334" cy="1413892"/>
            <a:chOff x="332936" y="4580523"/>
            <a:chExt cx="2937088" cy="1885188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BD79C38-CFDF-49C2-95F4-DADDEDF465E5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386C4D9-8330-4267-9590-9B8448C499D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2EB0663-15F1-4D54-8746-E85D773A6DA8}"/>
              </a:ext>
            </a:extLst>
          </p:cNvPr>
          <p:cNvGrpSpPr/>
          <p:nvPr/>
        </p:nvGrpSpPr>
        <p:grpSpPr>
          <a:xfrm>
            <a:off x="7116811" y="1311223"/>
            <a:ext cx="1783334" cy="1413892"/>
            <a:chOff x="8921977" y="1394910"/>
            <a:chExt cx="2937088" cy="1885188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B3FE32F-47CA-4627-965A-3780E8E29DF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81946A7-7BA6-4F37-A43F-C52D061CEFD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30C4DE8-8589-437E-A368-3DE8FB74F74B}"/>
              </a:ext>
            </a:extLst>
          </p:cNvPr>
          <p:cNvGrpSpPr/>
          <p:nvPr/>
        </p:nvGrpSpPr>
        <p:grpSpPr>
          <a:xfrm>
            <a:off x="255549" y="1311225"/>
            <a:ext cx="1783334" cy="1413892"/>
            <a:chOff x="332936" y="2555951"/>
            <a:chExt cx="2937088" cy="1885188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129136A-F281-42A3-8156-EE050E2097C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98C8592-F335-463A-BB9C-5A6156DFF53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05" name="Graphic 104" descr="Camera">
            <a:extLst>
              <a:ext uri="{FF2B5EF4-FFF2-40B4-BE49-F238E27FC236}">
                <a16:creationId xmlns:a16="http://schemas.microsoft.com/office/drawing/2014/main" id="{F7A75A41-4B09-4D9A-BDED-8997C52FA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929" y="1298962"/>
            <a:ext cx="410490" cy="410490"/>
          </a:xfrm>
          <a:prstGeom prst="rect">
            <a:avLst/>
          </a:prstGeom>
        </p:spPr>
      </p:pic>
      <p:pic>
        <p:nvPicPr>
          <p:cNvPr id="106" name="Graphic 105" descr="Pie chart">
            <a:extLst>
              <a:ext uri="{FF2B5EF4-FFF2-40B4-BE49-F238E27FC236}">
                <a16:creationId xmlns:a16="http://schemas.microsoft.com/office/drawing/2014/main" id="{CBE1625E-68E7-44EE-A336-ABACB6D7E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7929" y="4399275"/>
            <a:ext cx="410490" cy="410490"/>
          </a:xfrm>
          <a:prstGeom prst="rect">
            <a:avLst/>
          </a:prstGeom>
        </p:spPr>
      </p:pic>
      <p:pic>
        <p:nvPicPr>
          <p:cNvPr id="107" name="Graphic 106" descr="Coffee">
            <a:extLst>
              <a:ext uri="{FF2B5EF4-FFF2-40B4-BE49-F238E27FC236}">
                <a16:creationId xmlns:a16="http://schemas.microsoft.com/office/drawing/2014/main" id="{950563B6-C2EC-46A4-807D-EAF9B1E158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7929" y="2838758"/>
            <a:ext cx="410490" cy="410490"/>
          </a:xfrm>
          <a:prstGeom prst="rect">
            <a:avLst/>
          </a:prstGeom>
        </p:spPr>
      </p:pic>
      <p:pic>
        <p:nvPicPr>
          <p:cNvPr id="108" name="Graphic 107" descr="Chat">
            <a:extLst>
              <a:ext uri="{FF2B5EF4-FFF2-40B4-BE49-F238E27FC236}">
                <a16:creationId xmlns:a16="http://schemas.microsoft.com/office/drawing/2014/main" id="{387F4EBF-F854-4EE5-BBAA-515E62359D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64821" y="1298962"/>
            <a:ext cx="410490" cy="410490"/>
          </a:xfrm>
          <a:prstGeom prst="rect">
            <a:avLst/>
          </a:prstGeom>
        </p:spPr>
      </p:pic>
      <p:pic>
        <p:nvPicPr>
          <p:cNvPr id="109" name="Graphic 108" descr="Lightbulb">
            <a:extLst>
              <a:ext uri="{FF2B5EF4-FFF2-40B4-BE49-F238E27FC236}">
                <a16:creationId xmlns:a16="http://schemas.microsoft.com/office/drawing/2014/main" id="{2C9C43BD-D72C-4F7E-982F-2942B5FE24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64821" y="2838758"/>
            <a:ext cx="410490" cy="410490"/>
          </a:xfrm>
          <a:prstGeom prst="rect">
            <a:avLst/>
          </a:prstGeom>
        </p:spPr>
      </p:pic>
      <p:pic>
        <p:nvPicPr>
          <p:cNvPr id="110" name="Graphic 109" descr="Shopping bag">
            <a:extLst>
              <a:ext uri="{FF2B5EF4-FFF2-40B4-BE49-F238E27FC236}">
                <a16:creationId xmlns:a16="http://schemas.microsoft.com/office/drawing/2014/main" id="{8D986502-4530-481E-9B00-8ABC9E9FE49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64821" y="4399275"/>
            <a:ext cx="410490" cy="41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2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10138</TotalTime>
  <Words>512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Smartwatch Mockups for PowerPoint</vt:lpstr>
      <vt:lpstr>Smartwatch Mockups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Smartwatch Mockups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2018-08-24T19:34:11Z</dcterms:modified>
  <cp:category>Graphics &amp; Metaphors</cp:category>
</cp:coreProperties>
</file>