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4" r:id="rId4"/>
    <p:sldId id="352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558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rgbClr val="00A891"/>
                </a:gs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rgbClr val="00A891"/>
                </a:gs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chemeClr val="accent4"/>
                </a:gs>
                <a:gs pos="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40000">
                  <a:schemeClr val="accent6"/>
                </a:gs>
                <a:gs pos="0">
                  <a:schemeClr val="accent6"/>
                </a:gs>
                <a:gs pos="100000">
                  <a:schemeClr val="accent6">
                    <a:alpha val="0"/>
                  </a:scheme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05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2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hart" Target="../charts/chart3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Rockets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089784"/>
              </p:ext>
            </p:extLst>
          </p:nvPr>
        </p:nvGraphicFramePr>
        <p:xfrm>
          <a:off x="325140" y="1796716"/>
          <a:ext cx="8128000" cy="434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8900E62-4014-443B-B6FE-6B9928E7520E}"/>
              </a:ext>
            </a:extLst>
          </p:cNvPr>
          <p:cNvSpPr/>
          <p:nvPr/>
        </p:nvSpPr>
        <p:spPr>
          <a:xfrm>
            <a:off x="1056254" y="144150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3CC36B-F09B-43E1-A1C5-7EC591CE0C00}"/>
              </a:ext>
            </a:extLst>
          </p:cNvPr>
          <p:cNvSpPr/>
          <p:nvPr/>
        </p:nvSpPr>
        <p:spPr>
          <a:xfrm>
            <a:off x="4990079" y="2532303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40B928-4661-4852-8A0F-8E88935FF77F}"/>
              </a:ext>
            </a:extLst>
          </p:cNvPr>
          <p:cNvSpPr/>
          <p:nvPr/>
        </p:nvSpPr>
        <p:spPr>
          <a:xfrm>
            <a:off x="3116243" y="2879758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FEC8DB-3A12-44C6-90EA-CC27C8EC7560}"/>
              </a:ext>
            </a:extLst>
          </p:cNvPr>
          <p:cNvSpPr/>
          <p:nvPr/>
        </p:nvSpPr>
        <p:spPr>
          <a:xfrm>
            <a:off x="7046615" y="2879757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42A248-96F6-4B36-AA09-B260FD8AF80C}"/>
              </a:ext>
            </a:extLst>
          </p:cNvPr>
          <p:cNvSpPr/>
          <p:nvPr/>
        </p:nvSpPr>
        <p:spPr>
          <a:xfrm>
            <a:off x="2079467" y="260988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971C87-3F70-4DD4-887B-6D653E7CC28D}"/>
              </a:ext>
            </a:extLst>
          </p:cNvPr>
          <p:cNvSpPr/>
          <p:nvPr/>
        </p:nvSpPr>
        <p:spPr>
          <a:xfrm>
            <a:off x="6023404" y="1437984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F715BCC-1A82-40ED-A767-28EB0F0781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4262C7-5B57-4226-AD11-6BC8E50FAC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95EA22-6BE2-4521-9EF5-A177E1FD9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4" name="Graphic 93" descr="Rocket">
            <a:extLst>
              <a:ext uri="{FF2B5EF4-FFF2-40B4-BE49-F238E27FC236}">
                <a16:creationId xmlns:a16="http://schemas.microsoft.com/office/drawing/2014/main" id="{2235FD46-BACF-4DF4-A06E-483DCA59F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3800" y="1194178"/>
            <a:ext cx="557607" cy="557607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0D832969-E51C-4EC8-9019-6B2EE080E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3800" y="2899272"/>
            <a:ext cx="557607" cy="557607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4FEB308C-086C-48FB-9F4C-E8B37A1E2D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1458" y="4604366"/>
            <a:ext cx="557607" cy="5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7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Rockets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534620"/>
              </p:ext>
            </p:extLst>
          </p:nvPr>
        </p:nvGraphicFramePr>
        <p:xfrm>
          <a:off x="325140" y="1796716"/>
          <a:ext cx="8128000" cy="434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8900E62-4014-443B-B6FE-6B9928E7520E}"/>
              </a:ext>
            </a:extLst>
          </p:cNvPr>
          <p:cNvSpPr/>
          <p:nvPr/>
        </p:nvSpPr>
        <p:spPr>
          <a:xfrm>
            <a:off x="1056254" y="1295700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3CC36B-F09B-43E1-A1C5-7EC591CE0C00}"/>
              </a:ext>
            </a:extLst>
          </p:cNvPr>
          <p:cNvSpPr/>
          <p:nvPr/>
        </p:nvSpPr>
        <p:spPr>
          <a:xfrm>
            <a:off x="4990079" y="233392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40B928-4661-4852-8A0F-8E88935FF77F}"/>
              </a:ext>
            </a:extLst>
          </p:cNvPr>
          <p:cNvSpPr/>
          <p:nvPr/>
        </p:nvSpPr>
        <p:spPr>
          <a:xfrm>
            <a:off x="3116243" y="2574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FEC8DB-3A12-44C6-90EA-CC27C8EC7560}"/>
              </a:ext>
            </a:extLst>
          </p:cNvPr>
          <p:cNvSpPr/>
          <p:nvPr/>
        </p:nvSpPr>
        <p:spPr>
          <a:xfrm>
            <a:off x="7046615" y="2574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42A248-96F6-4B36-AA09-B260FD8AF80C}"/>
              </a:ext>
            </a:extLst>
          </p:cNvPr>
          <p:cNvSpPr/>
          <p:nvPr/>
        </p:nvSpPr>
        <p:spPr>
          <a:xfrm>
            <a:off x="2079467" y="233392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971C87-3F70-4DD4-887B-6D653E7CC28D}"/>
              </a:ext>
            </a:extLst>
          </p:cNvPr>
          <p:cNvSpPr/>
          <p:nvPr/>
        </p:nvSpPr>
        <p:spPr>
          <a:xfrm>
            <a:off x="6023404" y="1050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F715BCC-1A82-40ED-A767-28EB0F0781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4262C7-5B57-4226-AD11-6BC8E50FAC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95EA22-6BE2-4521-9EF5-A177E1FD9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4" name="Graphic 93" descr="Rocket">
            <a:extLst>
              <a:ext uri="{FF2B5EF4-FFF2-40B4-BE49-F238E27FC236}">
                <a16:creationId xmlns:a16="http://schemas.microsoft.com/office/drawing/2014/main" id="{2235FD46-BACF-4DF4-A06E-483DCA59F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3800" y="1194178"/>
            <a:ext cx="557607" cy="557607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0D832969-E51C-4EC8-9019-6B2EE080E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3800" y="2899272"/>
            <a:ext cx="557607" cy="557607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4FEB308C-086C-48FB-9F4C-E8B37A1E2D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1458" y="4604366"/>
            <a:ext cx="557607" cy="5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9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642305"/>
              </p:ext>
            </p:extLst>
          </p:nvPr>
        </p:nvGraphicFramePr>
        <p:xfrm>
          <a:off x="325140" y="1796716"/>
          <a:ext cx="8128000" cy="434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Rockets for PowerPoint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F715BCC-1A82-40ED-A767-28EB0F0781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4262C7-5B57-4226-AD11-6BC8E50FAC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095EA22-6BE2-4521-9EF5-A177E1FD9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4" name="Graphic 93" descr="Rocket">
            <a:extLst>
              <a:ext uri="{FF2B5EF4-FFF2-40B4-BE49-F238E27FC236}">
                <a16:creationId xmlns:a16="http://schemas.microsoft.com/office/drawing/2014/main" id="{2235FD46-BACF-4DF4-A06E-483DCA59F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3800" y="1194178"/>
            <a:ext cx="557607" cy="557607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0D832969-E51C-4EC8-9019-6B2EE080E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53800" y="2899272"/>
            <a:ext cx="557607" cy="557607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4FEB308C-086C-48FB-9F4C-E8B37A1E2D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1458" y="4604366"/>
            <a:ext cx="557607" cy="557607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5756293-0E06-480A-9B73-7767389C85A6}"/>
              </a:ext>
            </a:extLst>
          </p:cNvPr>
          <p:cNvSpPr/>
          <p:nvPr/>
        </p:nvSpPr>
        <p:spPr>
          <a:xfrm>
            <a:off x="1056254" y="1295700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5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ABF3D99-F9A6-46D1-A0F4-46D8BCC25826}"/>
              </a:ext>
            </a:extLst>
          </p:cNvPr>
          <p:cNvSpPr/>
          <p:nvPr/>
        </p:nvSpPr>
        <p:spPr>
          <a:xfrm>
            <a:off x="4990079" y="233392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5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4D69A6A-79DB-48AA-92FE-39B35DE79179}"/>
              </a:ext>
            </a:extLst>
          </p:cNvPr>
          <p:cNvSpPr/>
          <p:nvPr/>
        </p:nvSpPr>
        <p:spPr>
          <a:xfrm>
            <a:off x="3116243" y="2574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6"/>
              </a:gs>
              <a:gs pos="100000">
                <a:schemeClr val="accent6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450E0FF-67A4-4882-A7D6-D74F3782E460}"/>
              </a:ext>
            </a:extLst>
          </p:cNvPr>
          <p:cNvSpPr/>
          <p:nvPr/>
        </p:nvSpPr>
        <p:spPr>
          <a:xfrm>
            <a:off x="7046615" y="2574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6"/>
              </a:gs>
              <a:gs pos="100000">
                <a:schemeClr val="accent6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DF34CC-0AFB-48A5-8B08-DD1B2DD97C18}"/>
              </a:ext>
            </a:extLst>
          </p:cNvPr>
          <p:cNvSpPr/>
          <p:nvPr/>
        </p:nvSpPr>
        <p:spPr>
          <a:xfrm>
            <a:off x="2079467" y="2333925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3CB0355-602D-4D96-BD14-AD70597B65DD}"/>
              </a:ext>
            </a:extLst>
          </p:cNvPr>
          <p:cNvSpPr/>
          <p:nvPr/>
        </p:nvSpPr>
        <p:spPr>
          <a:xfrm>
            <a:off x="6023404" y="1050629"/>
            <a:ext cx="675411" cy="135763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27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8615</TotalTime>
  <Words>417</Words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Bar Chart with Rockets for PowerPoint</vt:lpstr>
      <vt:lpstr>Bar Chart with Rockets for PowerPoint</vt:lpstr>
      <vt:lpstr>Bar Chart with Rockets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Chart with Rockets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2018-08-25T02:18:42Z</dcterms:modified>
  <cp:category>Charts &amp; Diagrams</cp:category>
</cp:coreProperties>
</file>