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4" r:id="rId4"/>
    <p:sldId id="355" r:id="rId5"/>
    <p:sldId id="356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72" d="100"/>
          <a:sy n="72" d="100"/>
        </p:scale>
        <p:origin x="98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flip="none" rotWithShape="1">
              <a:gsLst>
                <a:gs pos="40000">
                  <a:srgbClr val="00A891"/>
                </a:gs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43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8D-474B-88FF-428DAB6990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flip="none" rotWithShape="1">
              <a:gsLst>
                <a:gs pos="0">
                  <a:schemeClr val="accent2"/>
                </a:gs>
                <a:gs pos="40000">
                  <a:srgbClr val="D9126B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accent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24</c:v>
                </c:pt>
                <c:pt idx="1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8D-474B-88FF-428DAB6990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 flip="none" rotWithShape="1">
              <a:gsLst>
                <a:gs pos="40000">
                  <a:schemeClr val="accent3"/>
                </a:gs>
                <a:gs pos="0">
                  <a:schemeClr val="accent3"/>
                </a:gs>
                <a:gs pos="100000">
                  <a:schemeClr val="accent3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accent3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8D-474B-88FF-428DAB6990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3"/>
        <c:overlap val="-67"/>
        <c:axId val="422852616"/>
        <c:axId val="422846712"/>
      </c:barChart>
      <c:catAx>
        <c:axId val="422852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846712"/>
        <c:crosses val="autoZero"/>
        <c:auto val="1"/>
        <c:lblAlgn val="ctr"/>
        <c:lblOffset val="100"/>
        <c:noMultiLvlLbl val="0"/>
      </c:catAx>
      <c:valAx>
        <c:axId val="42284671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22852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flip="none" rotWithShape="1">
              <a:gsLst>
                <a:gs pos="0">
                  <a:schemeClr val="accent1"/>
                </a:gs>
                <a:gs pos="4000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43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8D-474B-88FF-428DAB6990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flip="none" rotWithShape="1">
              <a:gsLst>
                <a:gs pos="0">
                  <a:schemeClr val="accent2"/>
                </a:gs>
                <a:gs pos="40000">
                  <a:srgbClr val="D9126B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accent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24</c:v>
                </c:pt>
                <c:pt idx="1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8D-474B-88FF-428DAB6990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 flip="none" rotWithShape="1">
              <a:gsLst>
                <a:gs pos="40000">
                  <a:schemeClr val="accent3"/>
                </a:gs>
                <a:gs pos="0">
                  <a:schemeClr val="accent3"/>
                </a:gs>
                <a:gs pos="100000">
                  <a:schemeClr val="accent3">
                    <a:alpha val="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accent3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8D-474B-88FF-428DAB6990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3"/>
        <c:overlap val="-67"/>
        <c:axId val="422852616"/>
        <c:axId val="422846712"/>
      </c:barChart>
      <c:catAx>
        <c:axId val="422852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846712"/>
        <c:crosses val="autoZero"/>
        <c:auto val="1"/>
        <c:lblAlgn val="ctr"/>
        <c:lblOffset val="100"/>
        <c:noMultiLvlLbl val="0"/>
      </c:catAx>
      <c:valAx>
        <c:axId val="42284671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22852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flip="none" rotWithShape="1">
              <a:gsLst>
                <a:gs pos="0">
                  <a:schemeClr val="accent4"/>
                </a:gs>
                <a:gs pos="40000">
                  <a:schemeClr val="accent4"/>
                </a:gs>
                <a:gs pos="100000">
                  <a:schemeClr val="accent4">
                    <a:alpha val="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accent4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43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8D-474B-88FF-428DAB6990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flip="none" rotWithShape="1">
              <a:gsLst>
                <a:gs pos="0">
                  <a:schemeClr val="accent2"/>
                </a:gs>
                <a:gs pos="40000">
                  <a:srgbClr val="D9126B"/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accent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24</c:v>
                </c:pt>
                <c:pt idx="1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8D-474B-88FF-428DAB6990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 flip="none" rotWithShape="1">
              <a:gsLst>
                <a:gs pos="40000">
                  <a:schemeClr val="accent6"/>
                </a:gs>
                <a:gs pos="0">
                  <a:schemeClr val="accent6"/>
                </a:gs>
                <a:gs pos="100000">
                  <a:schemeClr val="accent6">
                    <a:alpha val="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accent6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8D-474B-88FF-428DAB6990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3"/>
        <c:overlap val="-67"/>
        <c:axId val="422852616"/>
        <c:axId val="422846712"/>
      </c:barChart>
      <c:catAx>
        <c:axId val="422852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846712"/>
        <c:crosses val="autoZero"/>
        <c:auto val="1"/>
        <c:lblAlgn val="ctr"/>
        <c:lblOffset val="100"/>
        <c:noMultiLvlLbl val="0"/>
      </c:catAx>
      <c:valAx>
        <c:axId val="42284671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22852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595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8276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5697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E75080D-9B69-44CD-8DC6-2AB7432FB13A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6CC02A43-EADC-4C00-AEF1-094390D1816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52643FE-0C7E-4051-A458-E6D0BEE8C3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chart" Target="../charts/chart1.xml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chart" Target="../charts/chart2.xml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chart" Target="../charts/chart3.xml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Autofit/>
          </a:bodyPr>
          <a:lstStyle/>
          <a:p>
            <a:r>
              <a:rPr lang="en-US" dirty="0"/>
              <a:t>Bar Chart with Rockets for PowerPoint</a:t>
            </a:r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8AD0FB24-59F2-4AD8-A5AB-9ED9B197CE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69045168"/>
              </p:ext>
            </p:extLst>
          </p:nvPr>
        </p:nvGraphicFramePr>
        <p:xfrm>
          <a:off x="243855" y="1762539"/>
          <a:ext cx="6096000" cy="4151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88900E62-4014-443B-B6FE-6B9928E7520E}"/>
              </a:ext>
            </a:extLst>
          </p:cNvPr>
          <p:cNvSpPr/>
          <p:nvPr/>
        </p:nvSpPr>
        <p:spPr>
          <a:xfrm>
            <a:off x="805443" y="1563645"/>
            <a:ext cx="506558" cy="1018229"/>
          </a:xfrm>
          <a:custGeom>
            <a:avLst/>
            <a:gdLst>
              <a:gd name="connsiteX0" fmla="*/ 592930 w 1083590"/>
              <a:gd name="connsiteY0" fmla="*/ 1811194 h 2178116"/>
              <a:gd name="connsiteX1" fmla="*/ 619864 w 1083590"/>
              <a:gd name="connsiteY1" fmla="*/ 1879894 h 2178116"/>
              <a:gd name="connsiteX2" fmla="*/ 530866 w 1083590"/>
              <a:gd name="connsiteY2" fmla="*/ 2178116 h 2178116"/>
              <a:gd name="connsiteX3" fmla="*/ 441868 w 1083590"/>
              <a:gd name="connsiteY3" fmla="*/ 1879896 h 2178116"/>
              <a:gd name="connsiteX4" fmla="*/ 448748 w 1083590"/>
              <a:gd name="connsiteY4" fmla="*/ 1827393 h 2178116"/>
              <a:gd name="connsiteX5" fmla="*/ 461929 w 1083590"/>
              <a:gd name="connsiteY5" fmla="*/ 1813602 h 2178116"/>
              <a:gd name="connsiteX6" fmla="*/ 530866 w 1083590"/>
              <a:gd name="connsiteY6" fmla="*/ 1822124 h 2178116"/>
              <a:gd name="connsiteX7" fmla="*/ 592930 w 1083590"/>
              <a:gd name="connsiteY7" fmla="*/ 1811194 h 2178116"/>
              <a:gd name="connsiteX8" fmla="*/ 123349 w 1083590"/>
              <a:gd name="connsiteY8" fmla="*/ 1314683 h 2178116"/>
              <a:gd name="connsiteX9" fmla="*/ 312274 w 1083590"/>
              <a:gd name="connsiteY9" fmla="*/ 1709708 h 2178116"/>
              <a:gd name="connsiteX10" fmla="*/ 151454 w 1083590"/>
              <a:gd name="connsiteY10" fmla="*/ 1964209 h 2178116"/>
              <a:gd name="connsiteX11" fmla="*/ 2 w 1083590"/>
              <a:gd name="connsiteY11" fmla="*/ 1918931 h 2178116"/>
              <a:gd name="connsiteX12" fmla="*/ 0 w 1083590"/>
              <a:gd name="connsiteY12" fmla="*/ 1422416 h 2178116"/>
              <a:gd name="connsiteX13" fmla="*/ 14444 w 1083590"/>
              <a:gd name="connsiteY13" fmla="*/ 1377916 h 2178116"/>
              <a:gd name="connsiteX14" fmla="*/ 49964 w 1083590"/>
              <a:gd name="connsiteY14" fmla="*/ 1347471 h 2178116"/>
              <a:gd name="connsiteX15" fmla="*/ 944628 w 1083590"/>
              <a:gd name="connsiteY15" fmla="*/ 1308436 h 2178116"/>
              <a:gd name="connsiteX16" fmla="*/ 1033625 w 1083590"/>
              <a:gd name="connsiteY16" fmla="*/ 1347469 h 2178116"/>
              <a:gd name="connsiteX17" fmla="*/ 1083589 w 1083590"/>
              <a:gd name="connsiteY17" fmla="*/ 1422414 h 2178116"/>
              <a:gd name="connsiteX18" fmla="*/ 1083590 w 1083590"/>
              <a:gd name="connsiteY18" fmla="*/ 1918929 h 2178116"/>
              <a:gd name="connsiteX19" fmla="*/ 932137 w 1083590"/>
              <a:gd name="connsiteY19" fmla="*/ 1964209 h 2178116"/>
              <a:gd name="connsiteX20" fmla="*/ 758826 w 1083590"/>
              <a:gd name="connsiteY20" fmla="*/ 1694092 h 2178116"/>
              <a:gd name="connsiteX21" fmla="*/ 944628 w 1083590"/>
              <a:gd name="connsiteY21" fmla="*/ 1308436 h 2178116"/>
              <a:gd name="connsiteX22" fmla="*/ 530865 w 1083590"/>
              <a:gd name="connsiteY22" fmla="*/ 551172 h 2178116"/>
              <a:gd name="connsiteX23" fmla="*/ 436989 w 1083590"/>
              <a:gd name="connsiteY23" fmla="*/ 591182 h 2178116"/>
              <a:gd name="connsiteX24" fmla="*/ 398148 w 1083590"/>
              <a:gd name="connsiteY24" fmla="*/ 683889 h 2178116"/>
              <a:gd name="connsiteX25" fmla="*/ 530865 w 1083590"/>
              <a:gd name="connsiteY25" fmla="*/ 816606 h 2178116"/>
              <a:gd name="connsiteX26" fmla="*/ 663582 w 1083590"/>
              <a:gd name="connsiteY26" fmla="*/ 683889 h 2178116"/>
              <a:gd name="connsiteX27" fmla="*/ 530865 w 1083590"/>
              <a:gd name="connsiteY27" fmla="*/ 551172 h 2178116"/>
              <a:gd name="connsiteX28" fmla="*/ 529304 w 1083590"/>
              <a:gd name="connsiteY28" fmla="*/ 374739 h 2178116"/>
              <a:gd name="connsiteX29" fmla="*/ 819718 w 1083590"/>
              <a:gd name="connsiteY29" fmla="*/ 427825 h 2178116"/>
              <a:gd name="connsiteX30" fmla="*/ 913400 w 1083590"/>
              <a:gd name="connsiteY30" fmla="*/ 927462 h 2178116"/>
              <a:gd name="connsiteX31" fmla="*/ 627670 w 1083590"/>
              <a:gd name="connsiteY31" fmla="*/ 1722197 h 2178116"/>
              <a:gd name="connsiteX32" fmla="*/ 434060 w 1083590"/>
              <a:gd name="connsiteY32" fmla="*/ 1722197 h 2178116"/>
              <a:gd name="connsiteX33" fmla="*/ 151454 w 1083590"/>
              <a:gd name="connsiteY33" fmla="*/ 927462 h 2178116"/>
              <a:gd name="connsiteX34" fmla="*/ 246696 w 1083590"/>
              <a:gd name="connsiteY34" fmla="*/ 426264 h 2178116"/>
              <a:gd name="connsiteX35" fmla="*/ 529304 w 1083590"/>
              <a:gd name="connsiteY35" fmla="*/ 374739 h 2178116"/>
              <a:gd name="connsiteX36" fmla="*/ 548041 w 1083590"/>
              <a:gd name="connsiteY36" fmla="*/ 11 h 2178116"/>
              <a:gd name="connsiteX37" fmla="*/ 766634 w 1083590"/>
              <a:gd name="connsiteY37" fmla="*/ 315407 h 2178116"/>
              <a:gd name="connsiteX38" fmla="*/ 532429 w 1083590"/>
              <a:gd name="connsiteY38" fmla="*/ 287302 h 2178116"/>
              <a:gd name="connsiteX39" fmla="*/ 302907 w 1083590"/>
              <a:gd name="connsiteY39" fmla="*/ 313844 h 2178116"/>
              <a:gd name="connsiteX40" fmla="*/ 503370 w 1083590"/>
              <a:gd name="connsiteY40" fmla="*/ 28187 h 2178116"/>
              <a:gd name="connsiteX41" fmla="*/ 548041 w 1083590"/>
              <a:gd name="connsiteY41" fmla="*/ 11 h 2178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083590" h="2178116">
                <a:moveTo>
                  <a:pt x="592930" y="1811194"/>
                </a:moveTo>
                <a:cubicBezTo>
                  <a:pt x="608934" y="1812756"/>
                  <a:pt x="619083" y="1827589"/>
                  <a:pt x="619864" y="1879894"/>
                </a:cubicBezTo>
                <a:cubicBezTo>
                  <a:pt x="619864" y="1982946"/>
                  <a:pt x="580830" y="2178116"/>
                  <a:pt x="530866" y="2178116"/>
                </a:cubicBezTo>
                <a:cubicBezTo>
                  <a:pt x="482463" y="2176555"/>
                  <a:pt x="441868" y="1982944"/>
                  <a:pt x="441868" y="1879896"/>
                </a:cubicBezTo>
                <a:cubicBezTo>
                  <a:pt x="441869" y="1854132"/>
                  <a:pt x="444309" y="1837641"/>
                  <a:pt x="448748" y="1827393"/>
                </a:cubicBezTo>
                <a:cubicBezTo>
                  <a:pt x="452079" y="1819708"/>
                  <a:pt x="456534" y="1815538"/>
                  <a:pt x="461929" y="1813602"/>
                </a:cubicBezTo>
                <a:cubicBezTo>
                  <a:pt x="478116" y="1807797"/>
                  <a:pt x="502764" y="1822124"/>
                  <a:pt x="530866" y="1822124"/>
                </a:cubicBezTo>
                <a:cubicBezTo>
                  <a:pt x="555067" y="1821343"/>
                  <a:pt x="576926" y="1809633"/>
                  <a:pt x="592930" y="1811194"/>
                </a:cubicBezTo>
                <a:close/>
                <a:moveTo>
                  <a:pt x="123349" y="1314683"/>
                </a:moveTo>
                <a:cubicBezTo>
                  <a:pt x="174875" y="1481748"/>
                  <a:pt x="251381" y="1614463"/>
                  <a:pt x="312274" y="1709708"/>
                </a:cubicBezTo>
                <a:lnTo>
                  <a:pt x="151454" y="1964209"/>
                </a:lnTo>
                <a:cubicBezTo>
                  <a:pt x="107735" y="2032910"/>
                  <a:pt x="2" y="2000122"/>
                  <a:pt x="2" y="1918931"/>
                </a:cubicBezTo>
                <a:lnTo>
                  <a:pt x="0" y="1422416"/>
                </a:lnTo>
                <a:cubicBezTo>
                  <a:pt x="781" y="1406021"/>
                  <a:pt x="5857" y="1390797"/>
                  <a:pt x="14444" y="1377916"/>
                </a:cubicBezTo>
                <a:cubicBezTo>
                  <a:pt x="23032" y="1365037"/>
                  <a:pt x="35132" y="1354496"/>
                  <a:pt x="49964" y="1347471"/>
                </a:cubicBezTo>
                <a:close/>
                <a:moveTo>
                  <a:pt x="944628" y="1308436"/>
                </a:moveTo>
                <a:lnTo>
                  <a:pt x="1033625" y="1347469"/>
                </a:lnTo>
                <a:cubicBezTo>
                  <a:pt x="1064852" y="1359960"/>
                  <a:pt x="1083589" y="1391187"/>
                  <a:pt x="1083589" y="1422414"/>
                </a:cubicBezTo>
                <a:lnTo>
                  <a:pt x="1083590" y="1918929"/>
                </a:lnTo>
                <a:cubicBezTo>
                  <a:pt x="1083589" y="2003243"/>
                  <a:pt x="975855" y="2032910"/>
                  <a:pt x="932137" y="1964209"/>
                </a:cubicBezTo>
                <a:lnTo>
                  <a:pt x="758826" y="1694092"/>
                </a:lnTo>
                <a:cubicBezTo>
                  <a:pt x="824403" y="1597288"/>
                  <a:pt x="894664" y="1467693"/>
                  <a:pt x="944628" y="1308436"/>
                </a:cubicBezTo>
                <a:close/>
                <a:moveTo>
                  <a:pt x="530865" y="551172"/>
                </a:moveTo>
                <a:cubicBezTo>
                  <a:pt x="494172" y="551952"/>
                  <a:pt x="460996" y="567176"/>
                  <a:pt x="436989" y="591182"/>
                </a:cubicBezTo>
                <a:cubicBezTo>
                  <a:pt x="412983" y="615189"/>
                  <a:pt x="398148" y="647977"/>
                  <a:pt x="398148" y="683889"/>
                </a:cubicBezTo>
                <a:cubicBezTo>
                  <a:pt x="399710" y="757272"/>
                  <a:pt x="459042" y="816604"/>
                  <a:pt x="530865" y="816606"/>
                </a:cubicBezTo>
                <a:cubicBezTo>
                  <a:pt x="604248" y="815044"/>
                  <a:pt x="663580" y="755712"/>
                  <a:pt x="663582" y="683889"/>
                </a:cubicBezTo>
                <a:cubicBezTo>
                  <a:pt x="663580" y="612066"/>
                  <a:pt x="604248" y="552734"/>
                  <a:pt x="530865" y="551172"/>
                </a:cubicBezTo>
                <a:close/>
                <a:moveTo>
                  <a:pt x="529304" y="374739"/>
                </a:moveTo>
                <a:cubicBezTo>
                  <a:pt x="646406" y="376301"/>
                  <a:pt x="747894" y="396598"/>
                  <a:pt x="819718" y="427825"/>
                </a:cubicBezTo>
                <a:cubicBezTo>
                  <a:pt x="874365" y="557418"/>
                  <a:pt x="913399" y="724485"/>
                  <a:pt x="913400" y="927462"/>
                </a:cubicBezTo>
                <a:cubicBezTo>
                  <a:pt x="913399" y="1299067"/>
                  <a:pt x="740088" y="1578551"/>
                  <a:pt x="627670" y="1722197"/>
                </a:cubicBezTo>
                <a:lnTo>
                  <a:pt x="434060" y="1722197"/>
                </a:lnTo>
                <a:cubicBezTo>
                  <a:pt x="321642" y="1578551"/>
                  <a:pt x="151452" y="1299067"/>
                  <a:pt x="151454" y="927462"/>
                </a:cubicBezTo>
                <a:cubicBezTo>
                  <a:pt x="151452" y="724485"/>
                  <a:pt x="192049" y="555857"/>
                  <a:pt x="246696" y="426264"/>
                </a:cubicBezTo>
                <a:cubicBezTo>
                  <a:pt x="318519" y="395036"/>
                  <a:pt x="418446" y="376299"/>
                  <a:pt x="529304" y="374739"/>
                </a:cubicBezTo>
                <a:close/>
                <a:moveTo>
                  <a:pt x="548041" y="11"/>
                </a:moveTo>
                <a:cubicBezTo>
                  <a:pt x="593321" y="-1552"/>
                  <a:pt x="677635" y="163953"/>
                  <a:pt x="766634" y="315407"/>
                </a:cubicBezTo>
                <a:cubicBezTo>
                  <a:pt x="697934" y="296670"/>
                  <a:pt x="619865" y="287302"/>
                  <a:pt x="532429" y="287302"/>
                </a:cubicBezTo>
                <a:cubicBezTo>
                  <a:pt x="448113" y="287302"/>
                  <a:pt x="370045" y="296670"/>
                  <a:pt x="302907" y="313844"/>
                </a:cubicBezTo>
                <a:cubicBezTo>
                  <a:pt x="367312" y="202596"/>
                  <a:pt x="448407" y="81689"/>
                  <a:pt x="503370" y="28187"/>
                </a:cubicBezTo>
                <a:cubicBezTo>
                  <a:pt x="521692" y="10354"/>
                  <a:pt x="537110" y="11"/>
                  <a:pt x="548041" y="11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353CC36B-F09B-43E1-A1C5-7EC591CE0C00}"/>
              </a:ext>
            </a:extLst>
          </p:cNvPr>
          <p:cNvSpPr/>
          <p:nvPr/>
        </p:nvSpPr>
        <p:spPr>
          <a:xfrm>
            <a:off x="3742560" y="2669656"/>
            <a:ext cx="506558" cy="1018229"/>
          </a:xfrm>
          <a:custGeom>
            <a:avLst/>
            <a:gdLst>
              <a:gd name="connsiteX0" fmla="*/ 592930 w 1083590"/>
              <a:gd name="connsiteY0" fmla="*/ 1811194 h 2178116"/>
              <a:gd name="connsiteX1" fmla="*/ 619864 w 1083590"/>
              <a:gd name="connsiteY1" fmla="*/ 1879894 h 2178116"/>
              <a:gd name="connsiteX2" fmla="*/ 530866 w 1083590"/>
              <a:gd name="connsiteY2" fmla="*/ 2178116 h 2178116"/>
              <a:gd name="connsiteX3" fmla="*/ 441868 w 1083590"/>
              <a:gd name="connsiteY3" fmla="*/ 1879896 h 2178116"/>
              <a:gd name="connsiteX4" fmla="*/ 448748 w 1083590"/>
              <a:gd name="connsiteY4" fmla="*/ 1827393 h 2178116"/>
              <a:gd name="connsiteX5" fmla="*/ 461929 w 1083590"/>
              <a:gd name="connsiteY5" fmla="*/ 1813602 h 2178116"/>
              <a:gd name="connsiteX6" fmla="*/ 530866 w 1083590"/>
              <a:gd name="connsiteY6" fmla="*/ 1822124 h 2178116"/>
              <a:gd name="connsiteX7" fmla="*/ 592930 w 1083590"/>
              <a:gd name="connsiteY7" fmla="*/ 1811194 h 2178116"/>
              <a:gd name="connsiteX8" fmla="*/ 123349 w 1083590"/>
              <a:gd name="connsiteY8" fmla="*/ 1314683 h 2178116"/>
              <a:gd name="connsiteX9" fmla="*/ 312274 w 1083590"/>
              <a:gd name="connsiteY9" fmla="*/ 1709708 h 2178116"/>
              <a:gd name="connsiteX10" fmla="*/ 151454 w 1083590"/>
              <a:gd name="connsiteY10" fmla="*/ 1964209 h 2178116"/>
              <a:gd name="connsiteX11" fmla="*/ 2 w 1083590"/>
              <a:gd name="connsiteY11" fmla="*/ 1918931 h 2178116"/>
              <a:gd name="connsiteX12" fmla="*/ 0 w 1083590"/>
              <a:gd name="connsiteY12" fmla="*/ 1422416 h 2178116"/>
              <a:gd name="connsiteX13" fmla="*/ 14444 w 1083590"/>
              <a:gd name="connsiteY13" fmla="*/ 1377916 h 2178116"/>
              <a:gd name="connsiteX14" fmla="*/ 49964 w 1083590"/>
              <a:gd name="connsiteY14" fmla="*/ 1347471 h 2178116"/>
              <a:gd name="connsiteX15" fmla="*/ 944628 w 1083590"/>
              <a:gd name="connsiteY15" fmla="*/ 1308436 h 2178116"/>
              <a:gd name="connsiteX16" fmla="*/ 1033625 w 1083590"/>
              <a:gd name="connsiteY16" fmla="*/ 1347469 h 2178116"/>
              <a:gd name="connsiteX17" fmla="*/ 1083589 w 1083590"/>
              <a:gd name="connsiteY17" fmla="*/ 1422414 h 2178116"/>
              <a:gd name="connsiteX18" fmla="*/ 1083590 w 1083590"/>
              <a:gd name="connsiteY18" fmla="*/ 1918929 h 2178116"/>
              <a:gd name="connsiteX19" fmla="*/ 932137 w 1083590"/>
              <a:gd name="connsiteY19" fmla="*/ 1964209 h 2178116"/>
              <a:gd name="connsiteX20" fmla="*/ 758826 w 1083590"/>
              <a:gd name="connsiteY20" fmla="*/ 1694092 h 2178116"/>
              <a:gd name="connsiteX21" fmla="*/ 944628 w 1083590"/>
              <a:gd name="connsiteY21" fmla="*/ 1308436 h 2178116"/>
              <a:gd name="connsiteX22" fmla="*/ 530865 w 1083590"/>
              <a:gd name="connsiteY22" fmla="*/ 551172 h 2178116"/>
              <a:gd name="connsiteX23" fmla="*/ 436989 w 1083590"/>
              <a:gd name="connsiteY23" fmla="*/ 591182 h 2178116"/>
              <a:gd name="connsiteX24" fmla="*/ 398148 w 1083590"/>
              <a:gd name="connsiteY24" fmla="*/ 683889 h 2178116"/>
              <a:gd name="connsiteX25" fmla="*/ 530865 w 1083590"/>
              <a:gd name="connsiteY25" fmla="*/ 816606 h 2178116"/>
              <a:gd name="connsiteX26" fmla="*/ 663582 w 1083590"/>
              <a:gd name="connsiteY26" fmla="*/ 683889 h 2178116"/>
              <a:gd name="connsiteX27" fmla="*/ 530865 w 1083590"/>
              <a:gd name="connsiteY27" fmla="*/ 551172 h 2178116"/>
              <a:gd name="connsiteX28" fmla="*/ 529304 w 1083590"/>
              <a:gd name="connsiteY28" fmla="*/ 374739 h 2178116"/>
              <a:gd name="connsiteX29" fmla="*/ 819718 w 1083590"/>
              <a:gd name="connsiteY29" fmla="*/ 427825 h 2178116"/>
              <a:gd name="connsiteX30" fmla="*/ 913400 w 1083590"/>
              <a:gd name="connsiteY30" fmla="*/ 927462 h 2178116"/>
              <a:gd name="connsiteX31" fmla="*/ 627670 w 1083590"/>
              <a:gd name="connsiteY31" fmla="*/ 1722197 h 2178116"/>
              <a:gd name="connsiteX32" fmla="*/ 434060 w 1083590"/>
              <a:gd name="connsiteY32" fmla="*/ 1722197 h 2178116"/>
              <a:gd name="connsiteX33" fmla="*/ 151454 w 1083590"/>
              <a:gd name="connsiteY33" fmla="*/ 927462 h 2178116"/>
              <a:gd name="connsiteX34" fmla="*/ 246696 w 1083590"/>
              <a:gd name="connsiteY34" fmla="*/ 426264 h 2178116"/>
              <a:gd name="connsiteX35" fmla="*/ 529304 w 1083590"/>
              <a:gd name="connsiteY35" fmla="*/ 374739 h 2178116"/>
              <a:gd name="connsiteX36" fmla="*/ 548041 w 1083590"/>
              <a:gd name="connsiteY36" fmla="*/ 11 h 2178116"/>
              <a:gd name="connsiteX37" fmla="*/ 766634 w 1083590"/>
              <a:gd name="connsiteY37" fmla="*/ 315407 h 2178116"/>
              <a:gd name="connsiteX38" fmla="*/ 532429 w 1083590"/>
              <a:gd name="connsiteY38" fmla="*/ 287302 h 2178116"/>
              <a:gd name="connsiteX39" fmla="*/ 302907 w 1083590"/>
              <a:gd name="connsiteY39" fmla="*/ 313844 h 2178116"/>
              <a:gd name="connsiteX40" fmla="*/ 503370 w 1083590"/>
              <a:gd name="connsiteY40" fmla="*/ 28187 h 2178116"/>
              <a:gd name="connsiteX41" fmla="*/ 548041 w 1083590"/>
              <a:gd name="connsiteY41" fmla="*/ 11 h 2178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083590" h="2178116">
                <a:moveTo>
                  <a:pt x="592930" y="1811194"/>
                </a:moveTo>
                <a:cubicBezTo>
                  <a:pt x="608934" y="1812756"/>
                  <a:pt x="619083" y="1827589"/>
                  <a:pt x="619864" y="1879894"/>
                </a:cubicBezTo>
                <a:cubicBezTo>
                  <a:pt x="619864" y="1982946"/>
                  <a:pt x="580830" y="2178116"/>
                  <a:pt x="530866" y="2178116"/>
                </a:cubicBezTo>
                <a:cubicBezTo>
                  <a:pt x="482463" y="2176555"/>
                  <a:pt x="441868" y="1982944"/>
                  <a:pt x="441868" y="1879896"/>
                </a:cubicBezTo>
                <a:cubicBezTo>
                  <a:pt x="441869" y="1854132"/>
                  <a:pt x="444309" y="1837641"/>
                  <a:pt x="448748" y="1827393"/>
                </a:cubicBezTo>
                <a:cubicBezTo>
                  <a:pt x="452079" y="1819708"/>
                  <a:pt x="456534" y="1815538"/>
                  <a:pt x="461929" y="1813602"/>
                </a:cubicBezTo>
                <a:cubicBezTo>
                  <a:pt x="478116" y="1807797"/>
                  <a:pt x="502764" y="1822124"/>
                  <a:pt x="530866" y="1822124"/>
                </a:cubicBezTo>
                <a:cubicBezTo>
                  <a:pt x="555067" y="1821343"/>
                  <a:pt x="576926" y="1809633"/>
                  <a:pt x="592930" y="1811194"/>
                </a:cubicBezTo>
                <a:close/>
                <a:moveTo>
                  <a:pt x="123349" y="1314683"/>
                </a:moveTo>
                <a:cubicBezTo>
                  <a:pt x="174875" y="1481748"/>
                  <a:pt x="251381" y="1614463"/>
                  <a:pt x="312274" y="1709708"/>
                </a:cubicBezTo>
                <a:lnTo>
                  <a:pt x="151454" y="1964209"/>
                </a:lnTo>
                <a:cubicBezTo>
                  <a:pt x="107735" y="2032910"/>
                  <a:pt x="2" y="2000122"/>
                  <a:pt x="2" y="1918931"/>
                </a:cubicBezTo>
                <a:lnTo>
                  <a:pt x="0" y="1422416"/>
                </a:lnTo>
                <a:cubicBezTo>
                  <a:pt x="781" y="1406021"/>
                  <a:pt x="5857" y="1390797"/>
                  <a:pt x="14444" y="1377916"/>
                </a:cubicBezTo>
                <a:cubicBezTo>
                  <a:pt x="23032" y="1365037"/>
                  <a:pt x="35132" y="1354496"/>
                  <a:pt x="49964" y="1347471"/>
                </a:cubicBezTo>
                <a:close/>
                <a:moveTo>
                  <a:pt x="944628" y="1308436"/>
                </a:moveTo>
                <a:lnTo>
                  <a:pt x="1033625" y="1347469"/>
                </a:lnTo>
                <a:cubicBezTo>
                  <a:pt x="1064852" y="1359960"/>
                  <a:pt x="1083589" y="1391187"/>
                  <a:pt x="1083589" y="1422414"/>
                </a:cubicBezTo>
                <a:lnTo>
                  <a:pt x="1083590" y="1918929"/>
                </a:lnTo>
                <a:cubicBezTo>
                  <a:pt x="1083589" y="2003243"/>
                  <a:pt x="975855" y="2032910"/>
                  <a:pt x="932137" y="1964209"/>
                </a:cubicBezTo>
                <a:lnTo>
                  <a:pt x="758826" y="1694092"/>
                </a:lnTo>
                <a:cubicBezTo>
                  <a:pt x="824403" y="1597288"/>
                  <a:pt x="894664" y="1467693"/>
                  <a:pt x="944628" y="1308436"/>
                </a:cubicBezTo>
                <a:close/>
                <a:moveTo>
                  <a:pt x="530865" y="551172"/>
                </a:moveTo>
                <a:cubicBezTo>
                  <a:pt x="494172" y="551952"/>
                  <a:pt x="460996" y="567176"/>
                  <a:pt x="436989" y="591182"/>
                </a:cubicBezTo>
                <a:cubicBezTo>
                  <a:pt x="412983" y="615189"/>
                  <a:pt x="398148" y="647977"/>
                  <a:pt x="398148" y="683889"/>
                </a:cubicBezTo>
                <a:cubicBezTo>
                  <a:pt x="399710" y="757272"/>
                  <a:pt x="459042" y="816604"/>
                  <a:pt x="530865" y="816606"/>
                </a:cubicBezTo>
                <a:cubicBezTo>
                  <a:pt x="604248" y="815044"/>
                  <a:pt x="663580" y="755712"/>
                  <a:pt x="663582" y="683889"/>
                </a:cubicBezTo>
                <a:cubicBezTo>
                  <a:pt x="663580" y="612066"/>
                  <a:pt x="604248" y="552734"/>
                  <a:pt x="530865" y="551172"/>
                </a:cubicBezTo>
                <a:close/>
                <a:moveTo>
                  <a:pt x="529304" y="374739"/>
                </a:moveTo>
                <a:cubicBezTo>
                  <a:pt x="646406" y="376301"/>
                  <a:pt x="747894" y="396598"/>
                  <a:pt x="819718" y="427825"/>
                </a:cubicBezTo>
                <a:cubicBezTo>
                  <a:pt x="874365" y="557418"/>
                  <a:pt x="913399" y="724485"/>
                  <a:pt x="913400" y="927462"/>
                </a:cubicBezTo>
                <a:cubicBezTo>
                  <a:pt x="913399" y="1299067"/>
                  <a:pt x="740088" y="1578551"/>
                  <a:pt x="627670" y="1722197"/>
                </a:cubicBezTo>
                <a:lnTo>
                  <a:pt x="434060" y="1722197"/>
                </a:lnTo>
                <a:cubicBezTo>
                  <a:pt x="321642" y="1578551"/>
                  <a:pt x="151452" y="1299067"/>
                  <a:pt x="151454" y="927462"/>
                </a:cubicBezTo>
                <a:cubicBezTo>
                  <a:pt x="151452" y="724485"/>
                  <a:pt x="192049" y="555857"/>
                  <a:pt x="246696" y="426264"/>
                </a:cubicBezTo>
                <a:cubicBezTo>
                  <a:pt x="318519" y="395036"/>
                  <a:pt x="418446" y="376299"/>
                  <a:pt x="529304" y="374739"/>
                </a:cubicBezTo>
                <a:close/>
                <a:moveTo>
                  <a:pt x="548041" y="11"/>
                </a:moveTo>
                <a:cubicBezTo>
                  <a:pt x="593321" y="-1552"/>
                  <a:pt x="677635" y="163953"/>
                  <a:pt x="766634" y="315407"/>
                </a:cubicBezTo>
                <a:cubicBezTo>
                  <a:pt x="697934" y="296670"/>
                  <a:pt x="619865" y="287302"/>
                  <a:pt x="532429" y="287302"/>
                </a:cubicBezTo>
                <a:cubicBezTo>
                  <a:pt x="448113" y="287302"/>
                  <a:pt x="370045" y="296670"/>
                  <a:pt x="302907" y="313844"/>
                </a:cubicBezTo>
                <a:cubicBezTo>
                  <a:pt x="367312" y="202596"/>
                  <a:pt x="448407" y="81689"/>
                  <a:pt x="503370" y="28187"/>
                </a:cubicBezTo>
                <a:cubicBezTo>
                  <a:pt x="521692" y="10354"/>
                  <a:pt x="537110" y="11"/>
                  <a:pt x="548041" y="11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EB40B928-4661-4852-8A0F-8E88935FF77F}"/>
              </a:ext>
            </a:extLst>
          </p:cNvPr>
          <p:cNvSpPr/>
          <p:nvPr/>
        </p:nvSpPr>
        <p:spPr>
          <a:xfrm>
            <a:off x="2337183" y="2957473"/>
            <a:ext cx="506558" cy="1018229"/>
          </a:xfrm>
          <a:custGeom>
            <a:avLst/>
            <a:gdLst>
              <a:gd name="connsiteX0" fmla="*/ 592930 w 1083590"/>
              <a:gd name="connsiteY0" fmla="*/ 1811194 h 2178116"/>
              <a:gd name="connsiteX1" fmla="*/ 619864 w 1083590"/>
              <a:gd name="connsiteY1" fmla="*/ 1879894 h 2178116"/>
              <a:gd name="connsiteX2" fmla="*/ 530866 w 1083590"/>
              <a:gd name="connsiteY2" fmla="*/ 2178116 h 2178116"/>
              <a:gd name="connsiteX3" fmla="*/ 441868 w 1083590"/>
              <a:gd name="connsiteY3" fmla="*/ 1879896 h 2178116"/>
              <a:gd name="connsiteX4" fmla="*/ 448748 w 1083590"/>
              <a:gd name="connsiteY4" fmla="*/ 1827393 h 2178116"/>
              <a:gd name="connsiteX5" fmla="*/ 461929 w 1083590"/>
              <a:gd name="connsiteY5" fmla="*/ 1813602 h 2178116"/>
              <a:gd name="connsiteX6" fmla="*/ 530866 w 1083590"/>
              <a:gd name="connsiteY6" fmla="*/ 1822124 h 2178116"/>
              <a:gd name="connsiteX7" fmla="*/ 592930 w 1083590"/>
              <a:gd name="connsiteY7" fmla="*/ 1811194 h 2178116"/>
              <a:gd name="connsiteX8" fmla="*/ 123349 w 1083590"/>
              <a:gd name="connsiteY8" fmla="*/ 1314683 h 2178116"/>
              <a:gd name="connsiteX9" fmla="*/ 312274 w 1083590"/>
              <a:gd name="connsiteY9" fmla="*/ 1709708 h 2178116"/>
              <a:gd name="connsiteX10" fmla="*/ 151454 w 1083590"/>
              <a:gd name="connsiteY10" fmla="*/ 1964209 h 2178116"/>
              <a:gd name="connsiteX11" fmla="*/ 2 w 1083590"/>
              <a:gd name="connsiteY11" fmla="*/ 1918931 h 2178116"/>
              <a:gd name="connsiteX12" fmla="*/ 0 w 1083590"/>
              <a:gd name="connsiteY12" fmla="*/ 1422416 h 2178116"/>
              <a:gd name="connsiteX13" fmla="*/ 14444 w 1083590"/>
              <a:gd name="connsiteY13" fmla="*/ 1377916 h 2178116"/>
              <a:gd name="connsiteX14" fmla="*/ 49964 w 1083590"/>
              <a:gd name="connsiteY14" fmla="*/ 1347471 h 2178116"/>
              <a:gd name="connsiteX15" fmla="*/ 944628 w 1083590"/>
              <a:gd name="connsiteY15" fmla="*/ 1308436 h 2178116"/>
              <a:gd name="connsiteX16" fmla="*/ 1033625 w 1083590"/>
              <a:gd name="connsiteY16" fmla="*/ 1347469 h 2178116"/>
              <a:gd name="connsiteX17" fmla="*/ 1083589 w 1083590"/>
              <a:gd name="connsiteY17" fmla="*/ 1422414 h 2178116"/>
              <a:gd name="connsiteX18" fmla="*/ 1083590 w 1083590"/>
              <a:gd name="connsiteY18" fmla="*/ 1918929 h 2178116"/>
              <a:gd name="connsiteX19" fmla="*/ 932137 w 1083590"/>
              <a:gd name="connsiteY19" fmla="*/ 1964209 h 2178116"/>
              <a:gd name="connsiteX20" fmla="*/ 758826 w 1083590"/>
              <a:gd name="connsiteY20" fmla="*/ 1694092 h 2178116"/>
              <a:gd name="connsiteX21" fmla="*/ 944628 w 1083590"/>
              <a:gd name="connsiteY21" fmla="*/ 1308436 h 2178116"/>
              <a:gd name="connsiteX22" fmla="*/ 530865 w 1083590"/>
              <a:gd name="connsiteY22" fmla="*/ 551172 h 2178116"/>
              <a:gd name="connsiteX23" fmla="*/ 436989 w 1083590"/>
              <a:gd name="connsiteY23" fmla="*/ 591182 h 2178116"/>
              <a:gd name="connsiteX24" fmla="*/ 398148 w 1083590"/>
              <a:gd name="connsiteY24" fmla="*/ 683889 h 2178116"/>
              <a:gd name="connsiteX25" fmla="*/ 530865 w 1083590"/>
              <a:gd name="connsiteY25" fmla="*/ 816606 h 2178116"/>
              <a:gd name="connsiteX26" fmla="*/ 663582 w 1083590"/>
              <a:gd name="connsiteY26" fmla="*/ 683889 h 2178116"/>
              <a:gd name="connsiteX27" fmla="*/ 530865 w 1083590"/>
              <a:gd name="connsiteY27" fmla="*/ 551172 h 2178116"/>
              <a:gd name="connsiteX28" fmla="*/ 529304 w 1083590"/>
              <a:gd name="connsiteY28" fmla="*/ 374739 h 2178116"/>
              <a:gd name="connsiteX29" fmla="*/ 819718 w 1083590"/>
              <a:gd name="connsiteY29" fmla="*/ 427825 h 2178116"/>
              <a:gd name="connsiteX30" fmla="*/ 913400 w 1083590"/>
              <a:gd name="connsiteY30" fmla="*/ 927462 h 2178116"/>
              <a:gd name="connsiteX31" fmla="*/ 627670 w 1083590"/>
              <a:gd name="connsiteY31" fmla="*/ 1722197 h 2178116"/>
              <a:gd name="connsiteX32" fmla="*/ 434060 w 1083590"/>
              <a:gd name="connsiteY32" fmla="*/ 1722197 h 2178116"/>
              <a:gd name="connsiteX33" fmla="*/ 151454 w 1083590"/>
              <a:gd name="connsiteY33" fmla="*/ 927462 h 2178116"/>
              <a:gd name="connsiteX34" fmla="*/ 246696 w 1083590"/>
              <a:gd name="connsiteY34" fmla="*/ 426264 h 2178116"/>
              <a:gd name="connsiteX35" fmla="*/ 529304 w 1083590"/>
              <a:gd name="connsiteY35" fmla="*/ 374739 h 2178116"/>
              <a:gd name="connsiteX36" fmla="*/ 548041 w 1083590"/>
              <a:gd name="connsiteY36" fmla="*/ 11 h 2178116"/>
              <a:gd name="connsiteX37" fmla="*/ 766634 w 1083590"/>
              <a:gd name="connsiteY37" fmla="*/ 315407 h 2178116"/>
              <a:gd name="connsiteX38" fmla="*/ 532429 w 1083590"/>
              <a:gd name="connsiteY38" fmla="*/ 287302 h 2178116"/>
              <a:gd name="connsiteX39" fmla="*/ 302907 w 1083590"/>
              <a:gd name="connsiteY39" fmla="*/ 313844 h 2178116"/>
              <a:gd name="connsiteX40" fmla="*/ 503370 w 1083590"/>
              <a:gd name="connsiteY40" fmla="*/ 28187 h 2178116"/>
              <a:gd name="connsiteX41" fmla="*/ 548041 w 1083590"/>
              <a:gd name="connsiteY41" fmla="*/ 11 h 2178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083590" h="2178116">
                <a:moveTo>
                  <a:pt x="592930" y="1811194"/>
                </a:moveTo>
                <a:cubicBezTo>
                  <a:pt x="608934" y="1812756"/>
                  <a:pt x="619083" y="1827589"/>
                  <a:pt x="619864" y="1879894"/>
                </a:cubicBezTo>
                <a:cubicBezTo>
                  <a:pt x="619864" y="1982946"/>
                  <a:pt x="580830" y="2178116"/>
                  <a:pt x="530866" y="2178116"/>
                </a:cubicBezTo>
                <a:cubicBezTo>
                  <a:pt x="482463" y="2176555"/>
                  <a:pt x="441868" y="1982944"/>
                  <a:pt x="441868" y="1879896"/>
                </a:cubicBezTo>
                <a:cubicBezTo>
                  <a:pt x="441869" y="1854132"/>
                  <a:pt x="444309" y="1837641"/>
                  <a:pt x="448748" y="1827393"/>
                </a:cubicBezTo>
                <a:cubicBezTo>
                  <a:pt x="452079" y="1819708"/>
                  <a:pt x="456534" y="1815538"/>
                  <a:pt x="461929" y="1813602"/>
                </a:cubicBezTo>
                <a:cubicBezTo>
                  <a:pt x="478116" y="1807797"/>
                  <a:pt x="502764" y="1822124"/>
                  <a:pt x="530866" y="1822124"/>
                </a:cubicBezTo>
                <a:cubicBezTo>
                  <a:pt x="555067" y="1821343"/>
                  <a:pt x="576926" y="1809633"/>
                  <a:pt x="592930" y="1811194"/>
                </a:cubicBezTo>
                <a:close/>
                <a:moveTo>
                  <a:pt x="123349" y="1314683"/>
                </a:moveTo>
                <a:cubicBezTo>
                  <a:pt x="174875" y="1481748"/>
                  <a:pt x="251381" y="1614463"/>
                  <a:pt x="312274" y="1709708"/>
                </a:cubicBezTo>
                <a:lnTo>
                  <a:pt x="151454" y="1964209"/>
                </a:lnTo>
                <a:cubicBezTo>
                  <a:pt x="107735" y="2032910"/>
                  <a:pt x="2" y="2000122"/>
                  <a:pt x="2" y="1918931"/>
                </a:cubicBezTo>
                <a:lnTo>
                  <a:pt x="0" y="1422416"/>
                </a:lnTo>
                <a:cubicBezTo>
                  <a:pt x="781" y="1406021"/>
                  <a:pt x="5857" y="1390797"/>
                  <a:pt x="14444" y="1377916"/>
                </a:cubicBezTo>
                <a:cubicBezTo>
                  <a:pt x="23032" y="1365037"/>
                  <a:pt x="35132" y="1354496"/>
                  <a:pt x="49964" y="1347471"/>
                </a:cubicBezTo>
                <a:close/>
                <a:moveTo>
                  <a:pt x="944628" y="1308436"/>
                </a:moveTo>
                <a:lnTo>
                  <a:pt x="1033625" y="1347469"/>
                </a:lnTo>
                <a:cubicBezTo>
                  <a:pt x="1064852" y="1359960"/>
                  <a:pt x="1083589" y="1391187"/>
                  <a:pt x="1083589" y="1422414"/>
                </a:cubicBezTo>
                <a:lnTo>
                  <a:pt x="1083590" y="1918929"/>
                </a:lnTo>
                <a:cubicBezTo>
                  <a:pt x="1083589" y="2003243"/>
                  <a:pt x="975855" y="2032910"/>
                  <a:pt x="932137" y="1964209"/>
                </a:cubicBezTo>
                <a:lnTo>
                  <a:pt x="758826" y="1694092"/>
                </a:lnTo>
                <a:cubicBezTo>
                  <a:pt x="824403" y="1597288"/>
                  <a:pt x="894664" y="1467693"/>
                  <a:pt x="944628" y="1308436"/>
                </a:cubicBezTo>
                <a:close/>
                <a:moveTo>
                  <a:pt x="530865" y="551172"/>
                </a:moveTo>
                <a:cubicBezTo>
                  <a:pt x="494172" y="551952"/>
                  <a:pt x="460996" y="567176"/>
                  <a:pt x="436989" y="591182"/>
                </a:cubicBezTo>
                <a:cubicBezTo>
                  <a:pt x="412983" y="615189"/>
                  <a:pt x="398148" y="647977"/>
                  <a:pt x="398148" y="683889"/>
                </a:cubicBezTo>
                <a:cubicBezTo>
                  <a:pt x="399710" y="757272"/>
                  <a:pt x="459042" y="816604"/>
                  <a:pt x="530865" y="816606"/>
                </a:cubicBezTo>
                <a:cubicBezTo>
                  <a:pt x="604248" y="815044"/>
                  <a:pt x="663580" y="755712"/>
                  <a:pt x="663582" y="683889"/>
                </a:cubicBezTo>
                <a:cubicBezTo>
                  <a:pt x="663580" y="612066"/>
                  <a:pt x="604248" y="552734"/>
                  <a:pt x="530865" y="551172"/>
                </a:cubicBezTo>
                <a:close/>
                <a:moveTo>
                  <a:pt x="529304" y="374739"/>
                </a:moveTo>
                <a:cubicBezTo>
                  <a:pt x="646406" y="376301"/>
                  <a:pt x="747894" y="396598"/>
                  <a:pt x="819718" y="427825"/>
                </a:cubicBezTo>
                <a:cubicBezTo>
                  <a:pt x="874365" y="557418"/>
                  <a:pt x="913399" y="724485"/>
                  <a:pt x="913400" y="927462"/>
                </a:cubicBezTo>
                <a:cubicBezTo>
                  <a:pt x="913399" y="1299067"/>
                  <a:pt x="740088" y="1578551"/>
                  <a:pt x="627670" y="1722197"/>
                </a:cubicBezTo>
                <a:lnTo>
                  <a:pt x="434060" y="1722197"/>
                </a:lnTo>
                <a:cubicBezTo>
                  <a:pt x="321642" y="1578551"/>
                  <a:pt x="151452" y="1299067"/>
                  <a:pt x="151454" y="927462"/>
                </a:cubicBezTo>
                <a:cubicBezTo>
                  <a:pt x="151452" y="724485"/>
                  <a:pt x="192049" y="555857"/>
                  <a:pt x="246696" y="426264"/>
                </a:cubicBezTo>
                <a:cubicBezTo>
                  <a:pt x="318519" y="395036"/>
                  <a:pt x="418446" y="376299"/>
                  <a:pt x="529304" y="374739"/>
                </a:cubicBezTo>
                <a:close/>
                <a:moveTo>
                  <a:pt x="548041" y="11"/>
                </a:moveTo>
                <a:cubicBezTo>
                  <a:pt x="593321" y="-1552"/>
                  <a:pt x="677635" y="163953"/>
                  <a:pt x="766634" y="315407"/>
                </a:cubicBezTo>
                <a:cubicBezTo>
                  <a:pt x="697934" y="296670"/>
                  <a:pt x="619865" y="287302"/>
                  <a:pt x="532429" y="287302"/>
                </a:cubicBezTo>
                <a:cubicBezTo>
                  <a:pt x="448113" y="287302"/>
                  <a:pt x="370045" y="296670"/>
                  <a:pt x="302907" y="313844"/>
                </a:cubicBezTo>
                <a:cubicBezTo>
                  <a:pt x="367312" y="202596"/>
                  <a:pt x="448407" y="81689"/>
                  <a:pt x="503370" y="28187"/>
                </a:cubicBezTo>
                <a:cubicBezTo>
                  <a:pt x="521692" y="10354"/>
                  <a:pt x="537110" y="11"/>
                  <a:pt x="548041" y="1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92FEC8DB-3A12-44C6-90EA-CC27C8EC7560}"/>
              </a:ext>
            </a:extLst>
          </p:cNvPr>
          <p:cNvSpPr/>
          <p:nvPr/>
        </p:nvSpPr>
        <p:spPr>
          <a:xfrm>
            <a:off x="5246487" y="2963907"/>
            <a:ext cx="506558" cy="1018229"/>
          </a:xfrm>
          <a:custGeom>
            <a:avLst/>
            <a:gdLst>
              <a:gd name="connsiteX0" fmla="*/ 592930 w 1083590"/>
              <a:gd name="connsiteY0" fmla="*/ 1811194 h 2178116"/>
              <a:gd name="connsiteX1" fmla="*/ 619864 w 1083590"/>
              <a:gd name="connsiteY1" fmla="*/ 1879894 h 2178116"/>
              <a:gd name="connsiteX2" fmla="*/ 530866 w 1083590"/>
              <a:gd name="connsiteY2" fmla="*/ 2178116 h 2178116"/>
              <a:gd name="connsiteX3" fmla="*/ 441868 w 1083590"/>
              <a:gd name="connsiteY3" fmla="*/ 1879896 h 2178116"/>
              <a:gd name="connsiteX4" fmla="*/ 448748 w 1083590"/>
              <a:gd name="connsiteY4" fmla="*/ 1827393 h 2178116"/>
              <a:gd name="connsiteX5" fmla="*/ 461929 w 1083590"/>
              <a:gd name="connsiteY5" fmla="*/ 1813602 h 2178116"/>
              <a:gd name="connsiteX6" fmla="*/ 530866 w 1083590"/>
              <a:gd name="connsiteY6" fmla="*/ 1822124 h 2178116"/>
              <a:gd name="connsiteX7" fmla="*/ 592930 w 1083590"/>
              <a:gd name="connsiteY7" fmla="*/ 1811194 h 2178116"/>
              <a:gd name="connsiteX8" fmla="*/ 123349 w 1083590"/>
              <a:gd name="connsiteY8" fmla="*/ 1314683 h 2178116"/>
              <a:gd name="connsiteX9" fmla="*/ 312274 w 1083590"/>
              <a:gd name="connsiteY9" fmla="*/ 1709708 h 2178116"/>
              <a:gd name="connsiteX10" fmla="*/ 151454 w 1083590"/>
              <a:gd name="connsiteY10" fmla="*/ 1964209 h 2178116"/>
              <a:gd name="connsiteX11" fmla="*/ 2 w 1083590"/>
              <a:gd name="connsiteY11" fmla="*/ 1918931 h 2178116"/>
              <a:gd name="connsiteX12" fmla="*/ 0 w 1083590"/>
              <a:gd name="connsiteY12" fmla="*/ 1422416 h 2178116"/>
              <a:gd name="connsiteX13" fmla="*/ 14444 w 1083590"/>
              <a:gd name="connsiteY13" fmla="*/ 1377916 h 2178116"/>
              <a:gd name="connsiteX14" fmla="*/ 49964 w 1083590"/>
              <a:gd name="connsiteY14" fmla="*/ 1347471 h 2178116"/>
              <a:gd name="connsiteX15" fmla="*/ 944628 w 1083590"/>
              <a:gd name="connsiteY15" fmla="*/ 1308436 h 2178116"/>
              <a:gd name="connsiteX16" fmla="*/ 1033625 w 1083590"/>
              <a:gd name="connsiteY16" fmla="*/ 1347469 h 2178116"/>
              <a:gd name="connsiteX17" fmla="*/ 1083589 w 1083590"/>
              <a:gd name="connsiteY17" fmla="*/ 1422414 h 2178116"/>
              <a:gd name="connsiteX18" fmla="*/ 1083590 w 1083590"/>
              <a:gd name="connsiteY18" fmla="*/ 1918929 h 2178116"/>
              <a:gd name="connsiteX19" fmla="*/ 932137 w 1083590"/>
              <a:gd name="connsiteY19" fmla="*/ 1964209 h 2178116"/>
              <a:gd name="connsiteX20" fmla="*/ 758826 w 1083590"/>
              <a:gd name="connsiteY20" fmla="*/ 1694092 h 2178116"/>
              <a:gd name="connsiteX21" fmla="*/ 944628 w 1083590"/>
              <a:gd name="connsiteY21" fmla="*/ 1308436 h 2178116"/>
              <a:gd name="connsiteX22" fmla="*/ 530865 w 1083590"/>
              <a:gd name="connsiteY22" fmla="*/ 551172 h 2178116"/>
              <a:gd name="connsiteX23" fmla="*/ 436989 w 1083590"/>
              <a:gd name="connsiteY23" fmla="*/ 591182 h 2178116"/>
              <a:gd name="connsiteX24" fmla="*/ 398148 w 1083590"/>
              <a:gd name="connsiteY24" fmla="*/ 683889 h 2178116"/>
              <a:gd name="connsiteX25" fmla="*/ 530865 w 1083590"/>
              <a:gd name="connsiteY25" fmla="*/ 816606 h 2178116"/>
              <a:gd name="connsiteX26" fmla="*/ 663582 w 1083590"/>
              <a:gd name="connsiteY26" fmla="*/ 683889 h 2178116"/>
              <a:gd name="connsiteX27" fmla="*/ 530865 w 1083590"/>
              <a:gd name="connsiteY27" fmla="*/ 551172 h 2178116"/>
              <a:gd name="connsiteX28" fmla="*/ 529304 w 1083590"/>
              <a:gd name="connsiteY28" fmla="*/ 374739 h 2178116"/>
              <a:gd name="connsiteX29" fmla="*/ 819718 w 1083590"/>
              <a:gd name="connsiteY29" fmla="*/ 427825 h 2178116"/>
              <a:gd name="connsiteX30" fmla="*/ 913400 w 1083590"/>
              <a:gd name="connsiteY30" fmla="*/ 927462 h 2178116"/>
              <a:gd name="connsiteX31" fmla="*/ 627670 w 1083590"/>
              <a:gd name="connsiteY31" fmla="*/ 1722197 h 2178116"/>
              <a:gd name="connsiteX32" fmla="*/ 434060 w 1083590"/>
              <a:gd name="connsiteY32" fmla="*/ 1722197 h 2178116"/>
              <a:gd name="connsiteX33" fmla="*/ 151454 w 1083590"/>
              <a:gd name="connsiteY33" fmla="*/ 927462 h 2178116"/>
              <a:gd name="connsiteX34" fmla="*/ 246696 w 1083590"/>
              <a:gd name="connsiteY34" fmla="*/ 426264 h 2178116"/>
              <a:gd name="connsiteX35" fmla="*/ 529304 w 1083590"/>
              <a:gd name="connsiteY35" fmla="*/ 374739 h 2178116"/>
              <a:gd name="connsiteX36" fmla="*/ 548041 w 1083590"/>
              <a:gd name="connsiteY36" fmla="*/ 11 h 2178116"/>
              <a:gd name="connsiteX37" fmla="*/ 766634 w 1083590"/>
              <a:gd name="connsiteY37" fmla="*/ 315407 h 2178116"/>
              <a:gd name="connsiteX38" fmla="*/ 532429 w 1083590"/>
              <a:gd name="connsiteY38" fmla="*/ 287302 h 2178116"/>
              <a:gd name="connsiteX39" fmla="*/ 302907 w 1083590"/>
              <a:gd name="connsiteY39" fmla="*/ 313844 h 2178116"/>
              <a:gd name="connsiteX40" fmla="*/ 503370 w 1083590"/>
              <a:gd name="connsiteY40" fmla="*/ 28187 h 2178116"/>
              <a:gd name="connsiteX41" fmla="*/ 548041 w 1083590"/>
              <a:gd name="connsiteY41" fmla="*/ 11 h 2178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083590" h="2178116">
                <a:moveTo>
                  <a:pt x="592930" y="1811194"/>
                </a:moveTo>
                <a:cubicBezTo>
                  <a:pt x="608934" y="1812756"/>
                  <a:pt x="619083" y="1827589"/>
                  <a:pt x="619864" y="1879894"/>
                </a:cubicBezTo>
                <a:cubicBezTo>
                  <a:pt x="619864" y="1982946"/>
                  <a:pt x="580830" y="2178116"/>
                  <a:pt x="530866" y="2178116"/>
                </a:cubicBezTo>
                <a:cubicBezTo>
                  <a:pt x="482463" y="2176555"/>
                  <a:pt x="441868" y="1982944"/>
                  <a:pt x="441868" y="1879896"/>
                </a:cubicBezTo>
                <a:cubicBezTo>
                  <a:pt x="441869" y="1854132"/>
                  <a:pt x="444309" y="1837641"/>
                  <a:pt x="448748" y="1827393"/>
                </a:cubicBezTo>
                <a:cubicBezTo>
                  <a:pt x="452079" y="1819708"/>
                  <a:pt x="456534" y="1815538"/>
                  <a:pt x="461929" y="1813602"/>
                </a:cubicBezTo>
                <a:cubicBezTo>
                  <a:pt x="478116" y="1807797"/>
                  <a:pt x="502764" y="1822124"/>
                  <a:pt x="530866" y="1822124"/>
                </a:cubicBezTo>
                <a:cubicBezTo>
                  <a:pt x="555067" y="1821343"/>
                  <a:pt x="576926" y="1809633"/>
                  <a:pt x="592930" y="1811194"/>
                </a:cubicBezTo>
                <a:close/>
                <a:moveTo>
                  <a:pt x="123349" y="1314683"/>
                </a:moveTo>
                <a:cubicBezTo>
                  <a:pt x="174875" y="1481748"/>
                  <a:pt x="251381" y="1614463"/>
                  <a:pt x="312274" y="1709708"/>
                </a:cubicBezTo>
                <a:lnTo>
                  <a:pt x="151454" y="1964209"/>
                </a:lnTo>
                <a:cubicBezTo>
                  <a:pt x="107735" y="2032910"/>
                  <a:pt x="2" y="2000122"/>
                  <a:pt x="2" y="1918931"/>
                </a:cubicBezTo>
                <a:lnTo>
                  <a:pt x="0" y="1422416"/>
                </a:lnTo>
                <a:cubicBezTo>
                  <a:pt x="781" y="1406021"/>
                  <a:pt x="5857" y="1390797"/>
                  <a:pt x="14444" y="1377916"/>
                </a:cubicBezTo>
                <a:cubicBezTo>
                  <a:pt x="23032" y="1365037"/>
                  <a:pt x="35132" y="1354496"/>
                  <a:pt x="49964" y="1347471"/>
                </a:cubicBezTo>
                <a:close/>
                <a:moveTo>
                  <a:pt x="944628" y="1308436"/>
                </a:moveTo>
                <a:lnTo>
                  <a:pt x="1033625" y="1347469"/>
                </a:lnTo>
                <a:cubicBezTo>
                  <a:pt x="1064852" y="1359960"/>
                  <a:pt x="1083589" y="1391187"/>
                  <a:pt x="1083589" y="1422414"/>
                </a:cubicBezTo>
                <a:lnTo>
                  <a:pt x="1083590" y="1918929"/>
                </a:lnTo>
                <a:cubicBezTo>
                  <a:pt x="1083589" y="2003243"/>
                  <a:pt x="975855" y="2032910"/>
                  <a:pt x="932137" y="1964209"/>
                </a:cubicBezTo>
                <a:lnTo>
                  <a:pt x="758826" y="1694092"/>
                </a:lnTo>
                <a:cubicBezTo>
                  <a:pt x="824403" y="1597288"/>
                  <a:pt x="894664" y="1467693"/>
                  <a:pt x="944628" y="1308436"/>
                </a:cubicBezTo>
                <a:close/>
                <a:moveTo>
                  <a:pt x="530865" y="551172"/>
                </a:moveTo>
                <a:cubicBezTo>
                  <a:pt x="494172" y="551952"/>
                  <a:pt x="460996" y="567176"/>
                  <a:pt x="436989" y="591182"/>
                </a:cubicBezTo>
                <a:cubicBezTo>
                  <a:pt x="412983" y="615189"/>
                  <a:pt x="398148" y="647977"/>
                  <a:pt x="398148" y="683889"/>
                </a:cubicBezTo>
                <a:cubicBezTo>
                  <a:pt x="399710" y="757272"/>
                  <a:pt x="459042" y="816604"/>
                  <a:pt x="530865" y="816606"/>
                </a:cubicBezTo>
                <a:cubicBezTo>
                  <a:pt x="604248" y="815044"/>
                  <a:pt x="663580" y="755712"/>
                  <a:pt x="663582" y="683889"/>
                </a:cubicBezTo>
                <a:cubicBezTo>
                  <a:pt x="663580" y="612066"/>
                  <a:pt x="604248" y="552734"/>
                  <a:pt x="530865" y="551172"/>
                </a:cubicBezTo>
                <a:close/>
                <a:moveTo>
                  <a:pt x="529304" y="374739"/>
                </a:moveTo>
                <a:cubicBezTo>
                  <a:pt x="646406" y="376301"/>
                  <a:pt x="747894" y="396598"/>
                  <a:pt x="819718" y="427825"/>
                </a:cubicBezTo>
                <a:cubicBezTo>
                  <a:pt x="874365" y="557418"/>
                  <a:pt x="913399" y="724485"/>
                  <a:pt x="913400" y="927462"/>
                </a:cubicBezTo>
                <a:cubicBezTo>
                  <a:pt x="913399" y="1299067"/>
                  <a:pt x="740088" y="1578551"/>
                  <a:pt x="627670" y="1722197"/>
                </a:cubicBezTo>
                <a:lnTo>
                  <a:pt x="434060" y="1722197"/>
                </a:lnTo>
                <a:cubicBezTo>
                  <a:pt x="321642" y="1578551"/>
                  <a:pt x="151452" y="1299067"/>
                  <a:pt x="151454" y="927462"/>
                </a:cubicBezTo>
                <a:cubicBezTo>
                  <a:pt x="151452" y="724485"/>
                  <a:pt x="192049" y="555857"/>
                  <a:pt x="246696" y="426264"/>
                </a:cubicBezTo>
                <a:cubicBezTo>
                  <a:pt x="318519" y="395036"/>
                  <a:pt x="418446" y="376299"/>
                  <a:pt x="529304" y="374739"/>
                </a:cubicBezTo>
                <a:close/>
                <a:moveTo>
                  <a:pt x="548041" y="11"/>
                </a:moveTo>
                <a:cubicBezTo>
                  <a:pt x="593321" y="-1552"/>
                  <a:pt x="677635" y="163953"/>
                  <a:pt x="766634" y="315407"/>
                </a:cubicBezTo>
                <a:cubicBezTo>
                  <a:pt x="697934" y="296670"/>
                  <a:pt x="619865" y="287302"/>
                  <a:pt x="532429" y="287302"/>
                </a:cubicBezTo>
                <a:cubicBezTo>
                  <a:pt x="448113" y="287302"/>
                  <a:pt x="370045" y="296670"/>
                  <a:pt x="302907" y="313844"/>
                </a:cubicBezTo>
                <a:cubicBezTo>
                  <a:pt x="367312" y="202596"/>
                  <a:pt x="448407" y="81689"/>
                  <a:pt x="503370" y="28187"/>
                </a:cubicBezTo>
                <a:cubicBezTo>
                  <a:pt x="521692" y="10354"/>
                  <a:pt x="537110" y="11"/>
                  <a:pt x="548041" y="1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1D42A248-96F6-4B36-AA09-B260FD8AF80C}"/>
              </a:ext>
            </a:extLst>
          </p:cNvPr>
          <p:cNvSpPr/>
          <p:nvPr/>
        </p:nvSpPr>
        <p:spPr>
          <a:xfrm>
            <a:off x="1575441" y="2713067"/>
            <a:ext cx="506558" cy="1018229"/>
          </a:xfrm>
          <a:custGeom>
            <a:avLst/>
            <a:gdLst>
              <a:gd name="connsiteX0" fmla="*/ 592930 w 1083590"/>
              <a:gd name="connsiteY0" fmla="*/ 1811194 h 2178116"/>
              <a:gd name="connsiteX1" fmla="*/ 619864 w 1083590"/>
              <a:gd name="connsiteY1" fmla="*/ 1879894 h 2178116"/>
              <a:gd name="connsiteX2" fmla="*/ 530866 w 1083590"/>
              <a:gd name="connsiteY2" fmla="*/ 2178116 h 2178116"/>
              <a:gd name="connsiteX3" fmla="*/ 441868 w 1083590"/>
              <a:gd name="connsiteY3" fmla="*/ 1879896 h 2178116"/>
              <a:gd name="connsiteX4" fmla="*/ 448748 w 1083590"/>
              <a:gd name="connsiteY4" fmla="*/ 1827393 h 2178116"/>
              <a:gd name="connsiteX5" fmla="*/ 461929 w 1083590"/>
              <a:gd name="connsiteY5" fmla="*/ 1813602 h 2178116"/>
              <a:gd name="connsiteX6" fmla="*/ 530866 w 1083590"/>
              <a:gd name="connsiteY6" fmla="*/ 1822124 h 2178116"/>
              <a:gd name="connsiteX7" fmla="*/ 592930 w 1083590"/>
              <a:gd name="connsiteY7" fmla="*/ 1811194 h 2178116"/>
              <a:gd name="connsiteX8" fmla="*/ 123349 w 1083590"/>
              <a:gd name="connsiteY8" fmla="*/ 1314683 h 2178116"/>
              <a:gd name="connsiteX9" fmla="*/ 312274 w 1083590"/>
              <a:gd name="connsiteY9" fmla="*/ 1709708 h 2178116"/>
              <a:gd name="connsiteX10" fmla="*/ 151454 w 1083590"/>
              <a:gd name="connsiteY10" fmla="*/ 1964209 h 2178116"/>
              <a:gd name="connsiteX11" fmla="*/ 2 w 1083590"/>
              <a:gd name="connsiteY11" fmla="*/ 1918931 h 2178116"/>
              <a:gd name="connsiteX12" fmla="*/ 0 w 1083590"/>
              <a:gd name="connsiteY12" fmla="*/ 1422416 h 2178116"/>
              <a:gd name="connsiteX13" fmla="*/ 14444 w 1083590"/>
              <a:gd name="connsiteY13" fmla="*/ 1377916 h 2178116"/>
              <a:gd name="connsiteX14" fmla="*/ 49964 w 1083590"/>
              <a:gd name="connsiteY14" fmla="*/ 1347471 h 2178116"/>
              <a:gd name="connsiteX15" fmla="*/ 944628 w 1083590"/>
              <a:gd name="connsiteY15" fmla="*/ 1308436 h 2178116"/>
              <a:gd name="connsiteX16" fmla="*/ 1033625 w 1083590"/>
              <a:gd name="connsiteY16" fmla="*/ 1347469 h 2178116"/>
              <a:gd name="connsiteX17" fmla="*/ 1083589 w 1083590"/>
              <a:gd name="connsiteY17" fmla="*/ 1422414 h 2178116"/>
              <a:gd name="connsiteX18" fmla="*/ 1083590 w 1083590"/>
              <a:gd name="connsiteY18" fmla="*/ 1918929 h 2178116"/>
              <a:gd name="connsiteX19" fmla="*/ 932137 w 1083590"/>
              <a:gd name="connsiteY19" fmla="*/ 1964209 h 2178116"/>
              <a:gd name="connsiteX20" fmla="*/ 758826 w 1083590"/>
              <a:gd name="connsiteY20" fmla="*/ 1694092 h 2178116"/>
              <a:gd name="connsiteX21" fmla="*/ 944628 w 1083590"/>
              <a:gd name="connsiteY21" fmla="*/ 1308436 h 2178116"/>
              <a:gd name="connsiteX22" fmla="*/ 530865 w 1083590"/>
              <a:gd name="connsiteY22" fmla="*/ 551172 h 2178116"/>
              <a:gd name="connsiteX23" fmla="*/ 436989 w 1083590"/>
              <a:gd name="connsiteY23" fmla="*/ 591182 h 2178116"/>
              <a:gd name="connsiteX24" fmla="*/ 398148 w 1083590"/>
              <a:gd name="connsiteY24" fmla="*/ 683889 h 2178116"/>
              <a:gd name="connsiteX25" fmla="*/ 530865 w 1083590"/>
              <a:gd name="connsiteY25" fmla="*/ 816606 h 2178116"/>
              <a:gd name="connsiteX26" fmla="*/ 663582 w 1083590"/>
              <a:gd name="connsiteY26" fmla="*/ 683889 h 2178116"/>
              <a:gd name="connsiteX27" fmla="*/ 530865 w 1083590"/>
              <a:gd name="connsiteY27" fmla="*/ 551172 h 2178116"/>
              <a:gd name="connsiteX28" fmla="*/ 529304 w 1083590"/>
              <a:gd name="connsiteY28" fmla="*/ 374739 h 2178116"/>
              <a:gd name="connsiteX29" fmla="*/ 819718 w 1083590"/>
              <a:gd name="connsiteY29" fmla="*/ 427825 h 2178116"/>
              <a:gd name="connsiteX30" fmla="*/ 913400 w 1083590"/>
              <a:gd name="connsiteY30" fmla="*/ 927462 h 2178116"/>
              <a:gd name="connsiteX31" fmla="*/ 627670 w 1083590"/>
              <a:gd name="connsiteY31" fmla="*/ 1722197 h 2178116"/>
              <a:gd name="connsiteX32" fmla="*/ 434060 w 1083590"/>
              <a:gd name="connsiteY32" fmla="*/ 1722197 h 2178116"/>
              <a:gd name="connsiteX33" fmla="*/ 151454 w 1083590"/>
              <a:gd name="connsiteY33" fmla="*/ 927462 h 2178116"/>
              <a:gd name="connsiteX34" fmla="*/ 246696 w 1083590"/>
              <a:gd name="connsiteY34" fmla="*/ 426264 h 2178116"/>
              <a:gd name="connsiteX35" fmla="*/ 529304 w 1083590"/>
              <a:gd name="connsiteY35" fmla="*/ 374739 h 2178116"/>
              <a:gd name="connsiteX36" fmla="*/ 548041 w 1083590"/>
              <a:gd name="connsiteY36" fmla="*/ 11 h 2178116"/>
              <a:gd name="connsiteX37" fmla="*/ 766634 w 1083590"/>
              <a:gd name="connsiteY37" fmla="*/ 315407 h 2178116"/>
              <a:gd name="connsiteX38" fmla="*/ 532429 w 1083590"/>
              <a:gd name="connsiteY38" fmla="*/ 287302 h 2178116"/>
              <a:gd name="connsiteX39" fmla="*/ 302907 w 1083590"/>
              <a:gd name="connsiteY39" fmla="*/ 313844 h 2178116"/>
              <a:gd name="connsiteX40" fmla="*/ 503370 w 1083590"/>
              <a:gd name="connsiteY40" fmla="*/ 28187 h 2178116"/>
              <a:gd name="connsiteX41" fmla="*/ 548041 w 1083590"/>
              <a:gd name="connsiteY41" fmla="*/ 11 h 2178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083590" h="2178116">
                <a:moveTo>
                  <a:pt x="592930" y="1811194"/>
                </a:moveTo>
                <a:cubicBezTo>
                  <a:pt x="608934" y="1812756"/>
                  <a:pt x="619083" y="1827589"/>
                  <a:pt x="619864" y="1879894"/>
                </a:cubicBezTo>
                <a:cubicBezTo>
                  <a:pt x="619864" y="1982946"/>
                  <a:pt x="580830" y="2178116"/>
                  <a:pt x="530866" y="2178116"/>
                </a:cubicBezTo>
                <a:cubicBezTo>
                  <a:pt x="482463" y="2176555"/>
                  <a:pt x="441868" y="1982944"/>
                  <a:pt x="441868" y="1879896"/>
                </a:cubicBezTo>
                <a:cubicBezTo>
                  <a:pt x="441869" y="1854132"/>
                  <a:pt x="444309" y="1837641"/>
                  <a:pt x="448748" y="1827393"/>
                </a:cubicBezTo>
                <a:cubicBezTo>
                  <a:pt x="452079" y="1819708"/>
                  <a:pt x="456534" y="1815538"/>
                  <a:pt x="461929" y="1813602"/>
                </a:cubicBezTo>
                <a:cubicBezTo>
                  <a:pt x="478116" y="1807797"/>
                  <a:pt x="502764" y="1822124"/>
                  <a:pt x="530866" y="1822124"/>
                </a:cubicBezTo>
                <a:cubicBezTo>
                  <a:pt x="555067" y="1821343"/>
                  <a:pt x="576926" y="1809633"/>
                  <a:pt x="592930" y="1811194"/>
                </a:cubicBezTo>
                <a:close/>
                <a:moveTo>
                  <a:pt x="123349" y="1314683"/>
                </a:moveTo>
                <a:cubicBezTo>
                  <a:pt x="174875" y="1481748"/>
                  <a:pt x="251381" y="1614463"/>
                  <a:pt x="312274" y="1709708"/>
                </a:cubicBezTo>
                <a:lnTo>
                  <a:pt x="151454" y="1964209"/>
                </a:lnTo>
                <a:cubicBezTo>
                  <a:pt x="107735" y="2032910"/>
                  <a:pt x="2" y="2000122"/>
                  <a:pt x="2" y="1918931"/>
                </a:cubicBezTo>
                <a:lnTo>
                  <a:pt x="0" y="1422416"/>
                </a:lnTo>
                <a:cubicBezTo>
                  <a:pt x="781" y="1406021"/>
                  <a:pt x="5857" y="1390797"/>
                  <a:pt x="14444" y="1377916"/>
                </a:cubicBezTo>
                <a:cubicBezTo>
                  <a:pt x="23032" y="1365037"/>
                  <a:pt x="35132" y="1354496"/>
                  <a:pt x="49964" y="1347471"/>
                </a:cubicBezTo>
                <a:close/>
                <a:moveTo>
                  <a:pt x="944628" y="1308436"/>
                </a:moveTo>
                <a:lnTo>
                  <a:pt x="1033625" y="1347469"/>
                </a:lnTo>
                <a:cubicBezTo>
                  <a:pt x="1064852" y="1359960"/>
                  <a:pt x="1083589" y="1391187"/>
                  <a:pt x="1083589" y="1422414"/>
                </a:cubicBezTo>
                <a:lnTo>
                  <a:pt x="1083590" y="1918929"/>
                </a:lnTo>
                <a:cubicBezTo>
                  <a:pt x="1083589" y="2003243"/>
                  <a:pt x="975855" y="2032910"/>
                  <a:pt x="932137" y="1964209"/>
                </a:cubicBezTo>
                <a:lnTo>
                  <a:pt x="758826" y="1694092"/>
                </a:lnTo>
                <a:cubicBezTo>
                  <a:pt x="824403" y="1597288"/>
                  <a:pt x="894664" y="1467693"/>
                  <a:pt x="944628" y="1308436"/>
                </a:cubicBezTo>
                <a:close/>
                <a:moveTo>
                  <a:pt x="530865" y="551172"/>
                </a:moveTo>
                <a:cubicBezTo>
                  <a:pt x="494172" y="551952"/>
                  <a:pt x="460996" y="567176"/>
                  <a:pt x="436989" y="591182"/>
                </a:cubicBezTo>
                <a:cubicBezTo>
                  <a:pt x="412983" y="615189"/>
                  <a:pt x="398148" y="647977"/>
                  <a:pt x="398148" y="683889"/>
                </a:cubicBezTo>
                <a:cubicBezTo>
                  <a:pt x="399710" y="757272"/>
                  <a:pt x="459042" y="816604"/>
                  <a:pt x="530865" y="816606"/>
                </a:cubicBezTo>
                <a:cubicBezTo>
                  <a:pt x="604248" y="815044"/>
                  <a:pt x="663580" y="755712"/>
                  <a:pt x="663582" y="683889"/>
                </a:cubicBezTo>
                <a:cubicBezTo>
                  <a:pt x="663580" y="612066"/>
                  <a:pt x="604248" y="552734"/>
                  <a:pt x="530865" y="551172"/>
                </a:cubicBezTo>
                <a:close/>
                <a:moveTo>
                  <a:pt x="529304" y="374739"/>
                </a:moveTo>
                <a:cubicBezTo>
                  <a:pt x="646406" y="376301"/>
                  <a:pt x="747894" y="396598"/>
                  <a:pt x="819718" y="427825"/>
                </a:cubicBezTo>
                <a:cubicBezTo>
                  <a:pt x="874365" y="557418"/>
                  <a:pt x="913399" y="724485"/>
                  <a:pt x="913400" y="927462"/>
                </a:cubicBezTo>
                <a:cubicBezTo>
                  <a:pt x="913399" y="1299067"/>
                  <a:pt x="740088" y="1578551"/>
                  <a:pt x="627670" y="1722197"/>
                </a:cubicBezTo>
                <a:lnTo>
                  <a:pt x="434060" y="1722197"/>
                </a:lnTo>
                <a:cubicBezTo>
                  <a:pt x="321642" y="1578551"/>
                  <a:pt x="151452" y="1299067"/>
                  <a:pt x="151454" y="927462"/>
                </a:cubicBezTo>
                <a:cubicBezTo>
                  <a:pt x="151452" y="724485"/>
                  <a:pt x="192049" y="555857"/>
                  <a:pt x="246696" y="426264"/>
                </a:cubicBezTo>
                <a:cubicBezTo>
                  <a:pt x="318519" y="395036"/>
                  <a:pt x="418446" y="376299"/>
                  <a:pt x="529304" y="374739"/>
                </a:cubicBezTo>
                <a:close/>
                <a:moveTo>
                  <a:pt x="548041" y="11"/>
                </a:moveTo>
                <a:cubicBezTo>
                  <a:pt x="593321" y="-1552"/>
                  <a:pt x="677635" y="163953"/>
                  <a:pt x="766634" y="315407"/>
                </a:cubicBezTo>
                <a:cubicBezTo>
                  <a:pt x="697934" y="296670"/>
                  <a:pt x="619865" y="287302"/>
                  <a:pt x="532429" y="287302"/>
                </a:cubicBezTo>
                <a:cubicBezTo>
                  <a:pt x="448113" y="287302"/>
                  <a:pt x="370045" y="296670"/>
                  <a:pt x="302907" y="313844"/>
                </a:cubicBezTo>
                <a:cubicBezTo>
                  <a:pt x="367312" y="202596"/>
                  <a:pt x="448407" y="81689"/>
                  <a:pt x="503370" y="28187"/>
                </a:cubicBezTo>
                <a:cubicBezTo>
                  <a:pt x="521692" y="10354"/>
                  <a:pt x="537110" y="11"/>
                  <a:pt x="548041" y="1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21971C87-3F70-4DD4-887B-6D653E7CC28D}"/>
              </a:ext>
            </a:extLst>
          </p:cNvPr>
          <p:cNvSpPr/>
          <p:nvPr/>
        </p:nvSpPr>
        <p:spPr>
          <a:xfrm>
            <a:off x="4494523" y="1517123"/>
            <a:ext cx="506558" cy="1018229"/>
          </a:xfrm>
          <a:custGeom>
            <a:avLst/>
            <a:gdLst>
              <a:gd name="connsiteX0" fmla="*/ 592930 w 1083590"/>
              <a:gd name="connsiteY0" fmla="*/ 1811194 h 2178116"/>
              <a:gd name="connsiteX1" fmla="*/ 619864 w 1083590"/>
              <a:gd name="connsiteY1" fmla="*/ 1879894 h 2178116"/>
              <a:gd name="connsiteX2" fmla="*/ 530866 w 1083590"/>
              <a:gd name="connsiteY2" fmla="*/ 2178116 h 2178116"/>
              <a:gd name="connsiteX3" fmla="*/ 441868 w 1083590"/>
              <a:gd name="connsiteY3" fmla="*/ 1879896 h 2178116"/>
              <a:gd name="connsiteX4" fmla="*/ 448748 w 1083590"/>
              <a:gd name="connsiteY4" fmla="*/ 1827393 h 2178116"/>
              <a:gd name="connsiteX5" fmla="*/ 461929 w 1083590"/>
              <a:gd name="connsiteY5" fmla="*/ 1813602 h 2178116"/>
              <a:gd name="connsiteX6" fmla="*/ 530866 w 1083590"/>
              <a:gd name="connsiteY6" fmla="*/ 1822124 h 2178116"/>
              <a:gd name="connsiteX7" fmla="*/ 592930 w 1083590"/>
              <a:gd name="connsiteY7" fmla="*/ 1811194 h 2178116"/>
              <a:gd name="connsiteX8" fmla="*/ 123349 w 1083590"/>
              <a:gd name="connsiteY8" fmla="*/ 1314683 h 2178116"/>
              <a:gd name="connsiteX9" fmla="*/ 312274 w 1083590"/>
              <a:gd name="connsiteY9" fmla="*/ 1709708 h 2178116"/>
              <a:gd name="connsiteX10" fmla="*/ 151454 w 1083590"/>
              <a:gd name="connsiteY10" fmla="*/ 1964209 h 2178116"/>
              <a:gd name="connsiteX11" fmla="*/ 2 w 1083590"/>
              <a:gd name="connsiteY11" fmla="*/ 1918931 h 2178116"/>
              <a:gd name="connsiteX12" fmla="*/ 0 w 1083590"/>
              <a:gd name="connsiteY12" fmla="*/ 1422416 h 2178116"/>
              <a:gd name="connsiteX13" fmla="*/ 14444 w 1083590"/>
              <a:gd name="connsiteY13" fmla="*/ 1377916 h 2178116"/>
              <a:gd name="connsiteX14" fmla="*/ 49964 w 1083590"/>
              <a:gd name="connsiteY14" fmla="*/ 1347471 h 2178116"/>
              <a:gd name="connsiteX15" fmla="*/ 944628 w 1083590"/>
              <a:gd name="connsiteY15" fmla="*/ 1308436 h 2178116"/>
              <a:gd name="connsiteX16" fmla="*/ 1033625 w 1083590"/>
              <a:gd name="connsiteY16" fmla="*/ 1347469 h 2178116"/>
              <a:gd name="connsiteX17" fmla="*/ 1083589 w 1083590"/>
              <a:gd name="connsiteY17" fmla="*/ 1422414 h 2178116"/>
              <a:gd name="connsiteX18" fmla="*/ 1083590 w 1083590"/>
              <a:gd name="connsiteY18" fmla="*/ 1918929 h 2178116"/>
              <a:gd name="connsiteX19" fmla="*/ 932137 w 1083590"/>
              <a:gd name="connsiteY19" fmla="*/ 1964209 h 2178116"/>
              <a:gd name="connsiteX20" fmla="*/ 758826 w 1083590"/>
              <a:gd name="connsiteY20" fmla="*/ 1694092 h 2178116"/>
              <a:gd name="connsiteX21" fmla="*/ 944628 w 1083590"/>
              <a:gd name="connsiteY21" fmla="*/ 1308436 h 2178116"/>
              <a:gd name="connsiteX22" fmla="*/ 530865 w 1083590"/>
              <a:gd name="connsiteY22" fmla="*/ 551172 h 2178116"/>
              <a:gd name="connsiteX23" fmla="*/ 436989 w 1083590"/>
              <a:gd name="connsiteY23" fmla="*/ 591182 h 2178116"/>
              <a:gd name="connsiteX24" fmla="*/ 398148 w 1083590"/>
              <a:gd name="connsiteY24" fmla="*/ 683889 h 2178116"/>
              <a:gd name="connsiteX25" fmla="*/ 530865 w 1083590"/>
              <a:gd name="connsiteY25" fmla="*/ 816606 h 2178116"/>
              <a:gd name="connsiteX26" fmla="*/ 663582 w 1083590"/>
              <a:gd name="connsiteY26" fmla="*/ 683889 h 2178116"/>
              <a:gd name="connsiteX27" fmla="*/ 530865 w 1083590"/>
              <a:gd name="connsiteY27" fmla="*/ 551172 h 2178116"/>
              <a:gd name="connsiteX28" fmla="*/ 529304 w 1083590"/>
              <a:gd name="connsiteY28" fmla="*/ 374739 h 2178116"/>
              <a:gd name="connsiteX29" fmla="*/ 819718 w 1083590"/>
              <a:gd name="connsiteY29" fmla="*/ 427825 h 2178116"/>
              <a:gd name="connsiteX30" fmla="*/ 913400 w 1083590"/>
              <a:gd name="connsiteY30" fmla="*/ 927462 h 2178116"/>
              <a:gd name="connsiteX31" fmla="*/ 627670 w 1083590"/>
              <a:gd name="connsiteY31" fmla="*/ 1722197 h 2178116"/>
              <a:gd name="connsiteX32" fmla="*/ 434060 w 1083590"/>
              <a:gd name="connsiteY32" fmla="*/ 1722197 h 2178116"/>
              <a:gd name="connsiteX33" fmla="*/ 151454 w 1083590"/>
              <a:gd name="connsiteY33" fmla="*/ 927462 h 2178116"/>
              <a:gd name="connsiteX34" fmla="*/ 246696 w 1083590"/>
              <a:gd name="connsiteY34" fmla="*/ 426264 h 2178116"/>
              <a:gd name="connsiteX35" fmla="*/ 529304 w 1083590"/>
              <a:gd name="connsiteY35" fmla="*/ 374739 h 2178116"/>
              <a:gd name="connsiteX36" fmla="*/ 548041 w 1083590"/>
              <a:gd name="connsiteY36" fmla="*/ 11 h 2178116"/>
              <a:gd name="connsiteX37" fmla="*/ 766634 w 1083590"/>
              <a:gd name="connsiteY37" fmla="*/ 315407 h 2178116"/>
              <a:gd name="connsiteX38" fmla="*/ 532429 w 1083590"/>
              <a:gd name="connsiteY38" fmla="*/ 287302 h 2178116"/>
              <a:gd name="connsiteX39" fmla="*/ 302907 w 1083590"/>
              <a:gd name="connsiteY39" fmla="*/ 313844 h 2178116"/>
              <a:gd name="connsiteX40" fmla="*/ 503370 w 1083590"/>
              <a:gd name="connsiteY40" fmla="*/ 28187 h 2178116"/>
              <a:gd name="connsiteX41" fmla="*/ 548041 w 1083590"/>
              <a:gd name="connsiteY41" fmla="*/ 11 h 2178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083590" h="2178116">
                <a:moveTo>
                  <a:pt x="592930" y="1811194"/>
                </a:moveTo>
                <a:cubicBezTo>
                  <a:pt x="608934" y="1812756"/>
                  <a:pt x="619083" y="1827589"/>
                  <a:pt x="619864" y="1879894"/>
                </a:cubicBezTo>
                <a:cubicBezTo>
                  <a:pt x="619864" y="1982946"/>
                  <a:pt x="580830" y="2178116"/>
                  <a:pt x="530866" y="2178116"/>
                </a:cubicBezTo>
                <a:cubicBezTo>
                  <a:pt x="482463" y="2176555"/>
                  <a:pt x="441868" y="1982944"/>
                  <a:pt x="441868" y="1879896"/>
                </a:cubicBezTo>
                <a:cubicBezTo>
                  <a:pt x="441869" y="1854132"/>
                  <a:pt x="444309" y="1837641"/>
                  <a:pt x="448748" y="1827393"/>
                </a:cubicBezTo>
                <a:cubicBezTo>
                  <a:pt x="452079" y="1819708"/>
                  <a:pt x="456534" y="1815538"/>
                  <a:pt x="461929" y="1813602"/>
                </a:cubicBezTo>
                <a:cubicBezTo>
                  <a:pt x="478116" y="1807797"/>
                  <a:pt x="502764" y="1822124"/>
                  <a:pt x="530866" y="1822124"/>
                </a:cubicBezTo>
                <a:cubicBezTo>
                  <a:pt x="555067" y="1821343"/>
                  <a:pt x="576926" y="1809633"/>
                  <a:pt x="592930" y="1811194"/>
                </a:cubicBezTo>
                <a:close/>
                <a:moveTo>
                  <a:pt x="123349" y="1314683"/>
                </a:moveTo>
                <a:cubicBezTo>
                  <a:pt x="174875" y="1481748"/>
                  <a:pt x="251381" y="1614463"/>
                  <a:pt x="312274" y="1709708"/>
                </a:cubicBezTo>
                <a:lnTo>
                  <a:pt x="151454" y="1964209"/>
                </a:lnTo>
                <a:cubicBezTo>
                  <a:pt x="107735" y="2032910"/>
                  <a:pt x="2" y="2000122"/>
                  <a:pt x="2" y="1918931"/>
                </a:cubicBezTo>
                <a:lnTo>
                  <a:pt x="0" y="1422416"/>
                </a:lnTo>
                <a:cubicBezTo>
                  <a:pt x="781" y="1406021"/>
                  <a:pt x="5857" y="1390797"/>
                  <a:pt x="14444" y="1377916"/>
                </a:cubicBezTo>
                <a:cubicBezTo>
                  <a:pt x="23032" y="1365037"/>
                  <a:pt x="35132" y="1354496"/>
                  <a:pt x="49964" y="1347471"/>
                </a:cubicBezTo>
                <a:close/>
                <a:moveTo>
                  <a:pt x="944628" y="1308436"/>
                </a:moveTo>
                <a:lnTo>
                  <a:pt x="1033625" y="1347469"/>
                </a:lnTo>
                <a:cubicBezTo>
                  <a:pt x="1064852" y="1359960"/>
                  <a:pt x="1083589" y="1391187"/>
                  <a:pt x="1083589" y="1422414"/>
                </a:cubicBezTo>
                <a:lnTo>
                  <a:pt x="1083590" y="1918929"/>
                </a:lnTo>
                <a:cubicBezTo>
                  <a:pt x="1083589" y="2003243"/>
                  <a:pt x="975855" y="2032910"/>
                  <a:pt x="932137" y="1964209"/>
                </a:cubicBezTo>
                <a:lnTo>
                  <a:pt x="758826" y="1694092"/>
                </a:lnTo>
                <a:cubicBezTo>
                  <a:pt x="824403" y="1597288"/>
                  <a:pt x="894664" y="1467693"/>
                  <a:pt x="944628" y="1308436"/>
                </a:cubicBezTo>
                <a:close/>
                <a:moveTo>
                  <a:pt x="530865" y="551172"/>
                </a:moveTo>
                <a:cubicBezTo>
                  <a:pt x="494172" y="551952"/>
                  <a:pt x="460996" y="567176"/>
                  <a:pt x="436989" y="591182"/>
                </a:cubicBezTo>
                <a:cubicBezTo>
                  <a:pt x="412983" y="615189"/>
                  <a:pt x="398148" y="647977"/>
                  <a:pt x="398148" y="683889"/>
                </a:cubicBezTo>
                <a:cubicBezTo>
                  <a:pt x="399710" y="757272"/>
                  <a:pt x="459042" y="816604"/>
                  <a:pt x="530865" y="816606"/>
                </a:cubicBezTo>
                <a:cubicBezTo>
                  <a:pt x="604248" y="815044"/>
                  <a:pt x="663580" y="755712"/>
                  <a:pt x="663582" y="683889"/>
                </a:cubicBezTo>
                <a:cubicBezTo>
                  <a:pt x="663580" y="612066"/>
                  <a:pt x="604248" y="552734"/>
                  <a:pt x="530865" y="551172"/>
                </a:cubicBezTo>
                <a:close/>
                <a:moveTo>
                  <a:pt x="529304" y="374739"/>
                </a:moveTo>
                <a:cubicBezTo>
                  <a:pt x="646406" y="376301"/>
                  <a:pt x="747894" y="396598"/>
                  <a:pt x="819718" y="427825"/>
                </a:cubicBezTo>
                <a:cubicBezTo>
                  <a:pt x="874365" y="557418"/>
                  <a:pt x="913399" y="724485"/>
                  <a:pt x="913400" y="927462"/>
                </a:cubicBezTo>
                <a:cubicBezTo>
                  <a:pt x="913399" y="1299067"/>
                  <a:pt x="740088" y="1578551"/>
                  <a:pt x="627670" y="1722197"/>
                </a:cubicBezTo>
                <a:lnTo>
                  <a:pt x="434060" y="1722197"/>
                </a:lnTo>
                <a:cubicBezTo>
                  <a:pt x="321642" y="1578551"/>
                  <a:pt x="151452" y="1299067"/>
                  <a:pt x="151454" y="927462"/>
                </a:cubicBezTo>
                <a:cubicBezTo>
                  <a:pt x="151452" y="724485"/>
                  <a:pt x="192049" y="555857"/>
                  <a:pt x="246696" y="426264"/>
                </a:cubicBezTo>
                <a:cubicBezTo>
                  <a:pt x="318519" y="395036"/>
                  <a:pt x="418446" y="376299"/>
                  <a:pt x="529304" y="374739"/>
                </a:cubicBezTo>
                <a:close/>
                <a:moveTo>
                  <a:pt x="548041" y="11"/>
                </a:moveTo>
                <a:cubicBezTo>
                  <a:pt x="593321" y="-1552"/>
                  <a:pt x="677635" y="163953"/>
                  <a:pt x="766634" y="315407"/>
                </a:cubicBezTo>
                <a:cubicBezTo>
                  <a:pt x="697934" y="296670"/>
                  <a:pt x="619865" y="287302"/>
                  <a:pt x="532429" y="287302"/>
                </a:cubicBezTo>
                <a:cubicBezTo>
                  <a:pt x="448113" y="287302"/>
                  <a:pt x="370045" y="296670"/>
                  <a:pt x="302907" y="313844"/>
                </a:cubicBezTo>
                <a:cubicBezTo>
                  <a:pt x="367312" y="202596"/>
                  <a:pt x="448407" y="81689"/>
                  <a:pt x="503370" y="28187"/>
                </a:cubicBezTo>
                <a:cubicBezTo>
                  <a:pt x="521692" y="10354"/>
                  <a:pt x="537110" y="11"/>
                  <a:pt x="548041" y="1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4B71DEF8-F9A1-474A-8F7A-C14C8A7B85F9}"/>
              </a:ext>
            </a:extLst>
          </p:cNvPr>
          <p:cNvGrpSpPr/>
          <p:nvPr/>
        </p:nvGrpSpPr>
        <p:grpSpPr>
          <a:xfrm>
            <a:off x="6691483" y="3108907"/>
            <a:ext cx="2202816" cy="1298475"/>
            <a:chOff x="8921977" y="1394910"/>
            <a:chExt cx="2937088" cy="1731299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B1883FBE-D7D4-4CC0-991C-DCCAB81113C2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728882A-AB5A-44BA-B67C-ADAB57FFCEB6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95" name="Graphic 94" descr="Rocket">
            <a:extLst>
              <a:ext uri="{FF2B5EF4-FFF2-40B4-BE49-F238E27FC236}">
                <a16:creationId xmlns:a16="http://schemas.microsoft.com/office/drawing/2014/main" id="{0D832969-E51C-4EC8-9019-6B2EE080E9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15351" y="3099389"/>
            <a:ext cx="418205" cy="418205"/>
          </a:xfrm>
          <a:prstGeom prst="rect">
            <a:avLst/>
          </a:prstGeom>
        </p:spPr>
      </p:pic>
      <p:grpSp>
        <p:nvGrpSpPr>
          <p:cNvPr id="88" name="Group 87">
            <a:extLst>
              <a:ext uri="{FF2B5EF4-FFF2-40B4-BE49-F238E27FC236}">
                <a16:creationId xmlns:a16="http://schemas.microsoft.com/office/drawing/2014/main" id="{416AC66E-1238-4B0E-ABDC-B69F5C770A14}"/>
              </a:ext>
            </a:extLst>
          </p:cNvPr>
          <p:cNvGrpSpPr/>
          <p:nvPr/>
        </p:nvGrpSpPr>
        <p:grpSpPr>
          <a:xfrm>
            <a:off x="6691483" y="4654169"/>
            <a:ext cx="2202816" cy="1298475"/>
            <a:chOff x="8921977" y="4001571"/>
            <a:chExt cx="2937088" cy="1731299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9A010AA5-F134-4817-8A77-60F32775BF3D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4B03A6B2-AE07-47E9-ABD0-B5B92D5B44ED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96" name="Graphic 95" descr="Rocket">
            <a:extLst>
              <a:ext uri="{FF2B5EF4-FFF2-40B4-BE49-F238E27FC236}">
                <a16:creationId xmlns:a16="http://schemas.microsoft.com/office/drawing/2014/main" id="{4FEB308C-086C-48FB-9F4C-E8B37A1E2D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476094" y="4645121"/>
            <a:ext cx="418205" cy="418205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BC7B2F5E-2E01-4228-B005-474CE9BB51C3}"/>
              </a:ext>
            </a:extLst>
          </p:cNvPr>
          <p:cNvGrpSpPr/>
          <p:nvPr/>
        </p:nvGrpSpPr>
        <p:grpSpPr>
          <a:xfrm>
            <a:off x="6697329" y="1563645"/>
            <a:ext cx="2202816" cy="1298475"/>
            <a:chOff x="8921977" y="1394910"/>
            <a:chExt cx="2937088" cy="1731299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373CDCF-C4F5-4890-B3FD-ECD1D15DA24E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B6CD593-8B50-4789-9276-E7D0A74B3EB0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27" name="Graphic 26" descr="Rocket">
            <a:extLst>
              <a:ext uri="{FF2B5EF4-FFF2-40B4-BE49-F238E27FC236}">
                <a16:creationId xmlns:a16="http://schemas.microsoft.com/office/drawing/2014/main" id="{6F16A5CA-9C4F-469C-9AE4-8A57CC6F025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515351" y="1553657"/>
            <a:ext cx="418205" cy="4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376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Autofit/>
          </a:bodyPr>
          <a:lstStyle/>
          <a:p>
            <a:r>
              <a:rPr lang="en-US" dirty="0"/>
              <a:t>Bar Chart with Rockets for PowerPoint</a:t>
            </a:r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8AD0FB24-59F2-4AD8-A5AB-9ED9B197CE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1560211"/>
              </p:ext>
            </p:extLst>
          </p:nvPr>
        </p:nvGraphicFramePr>
        <p:xfrm>
          <a:off x="243855" y="1762539"/>
          <a:ext cx="6096000" cy="4151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88900E62-4014-443B-B6FE-6B9928E7520E}"/>
              </a:ext>
            </a:extLst>
          </p:cNvPr>
          <p:cNvSpPr/>
          <p:nvPr/>
        </p:nvSpPr>
        <p:spPr>
          <a:xfrm>
            <a:off x="805443" y="1563645"/>
            <a:ext cx="506558" cy="1018229"/>
          </a:xfrm>
          <a:custGeom>
            <a:avLst/>
            <a:gdLst>
              <a:gd name="connsiteX0" fmla="*/ 592930 w 1083590"/>
              <a:gd name="connsiteY0" fmla="*/ 1811194 h 2178116"/>
              <a:gd name="connsiteX1" fmla="*/ 619864 w 1083590"/>
              <a:gd name="connsiteY1" fmla="*/ 1879894 h 2178116"/>
              <a:gd name="connsiteX2" fmla="*/ 530866 w 1083590"/>
              <a:gd name="connsiteY2" fmla="*/ 2178116 h 2178116"/>
              <a:gd name="connsiteX3" fmla="*/ 441868 w 1083590"/>
              <a:gd name="connsiteY3" fmla="*/ 1879896 h 2178116"/>
              <a:gd name="connsiteX4" fmla="*/ 448748 w 1083590"/>
              <a:gd name="connsiteY4" fmla="*/ 1827393 h 2178116"/>
              <a:gd name="connsiteX5" fmla="*/ 461929 w 1083590"/>
              <a:gd name="connsiteY5" fmla="*/ 1813602 h 2178116"/>
              <a:gd name="connsiteX6" fmla="*/ 530866 w 1083590"/>
              <a:gd name="connsiteY6" fmla="*/ 1822124 h 2178116"/>
              <a:gd name="connsiteX7" fmla="*/ 592930 w 1083590"/>
              <a:gd name="connsiteY7" fmla="*/ 1811194 h 2178116"/>
              <a:gd name="connsiteX8" fmla="*/ 123349 w 1083590"/>
              <a:gd name="connsiteY8" fmla="*/ 1314683 h 2178116"/>
              <a:gd name="connsiteX9" fmla="*/ 312274 w 1083590"/>
              <a:gd name="connsiteY9" fmla="*/ 1709708 h 2178116"/>
              <a:gd name="connsiteX10" fmla="*/ 151454 w 1083590"/>
              <a:gd name="connsiteY10" fmla="*/ 1964209 h 2178116"/>
              <a:gd name="connsiteX11" fmla="*/ 2 w 1083590"/>
              <a:gd name="connsiteY11" fmla="*/ 1918931 h 2178116"/>
              <a:gd name="connsiteX12" fmla="*/ 0 w 1083590"/>
              <a:gd name="connsiteY12" fmla="*/ 1422416 h 2178116"/>
              <a:gd name="connsiteX13" fmla="*/ 14444 w 1083590"/>
              <a:gd name="connsiteY13" fmla="*/ 1377916 h 2178116"/>
              <a:gd name="connsiteX14" fmla="*/ 49964 w 1083590"/>
              <a:gd name="connsiteY14" fmla="*/ 1347471 h 2178116"/>
              <a:gd name="connsiteX15" fmla="*/ 944628 w 1083590"/>
              <a:gd name="connsiteY15" fmla="*/ 1308436 h 2178116"/>
              <a:gd name="connsiteX16" fmla="*/ 1033625 w 1083590"/>
              <a:gd name="connsiteY16" fmla="*/ 1347469 h 2178116"/>
              <a:gd name="connsiteX17" fmla="*/ 1083589 w 1083590"/>
              <a:gd name="connsiteY17" fmla="*/ 1422414 h 2178116"/>
              <a:gd name="connsiteX18" fmla="*/ 1083590 w 1083590"/>
              <a:gd name="connsiteY18" fmla="*/ 1918929 h 2178116"/>
              <a:gd name="connsiteX19" fmla="*/ 932137 w 1083590"/>
              <a:gd name="connsiteY19" fmla="*/ 1964209 h 2178116"/>
              <a:gd name="connsiteX20" fmla="*/ 758826 w 1083590"/>
              <a:gd name="connsiteY20" fmla="*/ 1694092 h 2178116"/>
              <a:gd name="connsiteX21" fmla="*/ 944628 w 1083590"/>
              <a:gd name="connsiteY21" fmla="*/ 1308436 h 2178116"/>
              <a:gd name="connsiteX22" fmla="*/ 530865 w 1083590"/>
              <a:gd name="connsiteY22" fmla="*/ 551172 h 2178116"/>
              <a:gd name="connsiteX23" fmla="*/ 436989 w 1083590"/>
              <a:gd name="connsiteY23" fmla="*/ 591182 h 2178116"/>
              <a:gd name="connsiteX24" fmla="*/ 398148 w 1083590"/>
              <a:gd name="connsiteY24" fmla="*/ 683889 h 2178116"/>
              <a:gd name="connsiteX25" fmla="*/ 530865 w 1083590"/>
              <a:gd name="connsiteY25" fmla="*/ 816606 h 2178116"/>
              <a:gd name="connsiteX26" fmla="*/ 663582 w 1083590"/>
              <a:gd name="connsiteY26" fmla="*/ 683889 h 2178116"/>
              <a:gd name="connsiteX27" fmla="*/ 530865 w 1083590"/>
              <a:gd name="connsiteY27" fmla="*/ 551172 h 2178116"/>
              <a:gd name="connsiteX28" fmla="*/ 529304 w 1083590"/>
              <a:gd name="connsiteY28" fmla="*/ 374739 h 2178116"/>
              <a:gd name="connsiteX29" fmla="*/ 819718 w 1083590"/>
              <a:gd name="connsiteY29" fmla="*/ 427825 h 2178116"/>
              <a:gd name="connsiteX30" fmla="*/ 913400 w 1083590"/>
              <a:gd name="connsiteY30" fmla="*/ 927462 h 2178116"/>
              <a:gd name="connsiteX31" fmla="*/ 627670 w 1083590"/>
              <a:gd name="connsiteY31" fmla="*/ 1722197 h 2178116"/>
              <a:gd name="connsiteX32" fmla="*/ 434060 w 1083590"/>
              <a:gd name="connsiteY32" fmla="*/ 1722197 h 2178116"/>
              <a:gd name="connsiteX33" fmla="*/ 151454 w 1083590"/>
              <a:gd name="connsiteY33" fmla="*/ 927462 h 2178116"/>
              <a:gd name="connsiteX34" fmla="*/ 246696 w 1083590"/>
              <a:gd name="connsiteY34" fmla="*/ 426264 h 2178116"/>
              <a:gd name="connsiteX35" fmla="*/ 529304 w 1083590"/>
              <a:gd name="connsiteY35" fmla="*/ 374739 h 2178116"/>
              <a:gd name="connsiteX36" fmla="*/ 548041 w 1083590"/>
              <a:gd name="connsiteY36" fmla="*/ 11 h 2178116"/>
              <a:gd name="connsiteX37" fmla="*/ 766634 w 1083590"/>
              <a:gd name="connsiteY37" fmla="*/ 315407 h 2178116"/>
              <a:gd name="connsiteX38" fmla="*/ 532429 w 1083590"/>
              <a:gd name="connsiteY38" fmla="*/ 287302 h 2178116"/>
              <a:gd name="connsiteX39" fmla="*/ 302907 w 1083590"/>
              <a:gd name="connsiteY39" fmla="*/ 313844 h 2178116"/>
              <a:gd name="connsiteX40" fmla="*/ 503370 w 1083590"/>
              <a:gd name="connsiteY40" fmla="*/ 28187 h 2178116"/>
              <a:gd name="connsiteX41" fmla="*/ 548041 w 1083590"/>
              <a:gd name="connsiteY41" fmla="*/ 11 h 2178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083590" h="2178116">
                <a:moveTo>
                  <a:pt x="592930" y="1811194"/>
                </a:moveTo>
                <a:cubicBezTo>
                  <a:pt x="608934" y="1812756"/>
                  <a:pt x="619083" y="1827589"/>
                  <a:pt x="619864" y="1879894"/>
                </a:cubicBezTo>
                <a:cubicBezTo>
                  <a:pt x="619864" y="1982946"/>
                  <a:pt x="580830" y="2178116"/>
                  <a:pt x="530866" y="2178116"/>
                </a:cubicBezTo>
                <a:cubicBezTo>
                  <a:pt x="482463" y="2176555"/>
                  <a:pt x="441868" y="1982944"/>
                  <a:pt x="441868" y="1879896"/>
                </a:cubicBezTo>
                <a:cubicBezTo>
                  <a:pt x="441869" y="1854132"/>
                  <a:pt x="444309" y="1837641"/>
                  <a:pt x="448748" y="1827393"/>
                </a:cubicBezTo>
                <a:cubicBezTo>
                  <a:pt x="452079" y="1819708"/>
                  <a:pt x="456534" y="1815538"/>
                  <a:pt x="461929" y="1813602"/>
                </a:cubicBezTo>
                <a:cubicBezTo>
                  <a:pt x="478116" y="1807797"/>
                  <a:pt x="502764" y="1822124"/>
                  <a:pt x="530866" y="1822124"/>
                </a:cubicBezTo>
                <a:cubicBezTo>
                  <a:pt x="555067" y="1821343"/>
                  <a:pt x="576926" y="1809633"/>
                  <a:pt x="592930" y="1811194"/>
                </a:cubicBezTo>
                <a:close/>
                <a:moveTo>
                  <a:pt x="123349" y="1314683"/>
                </a:moveTo>
                <a:cubicBezTo>
                  <a:pt x="174875" y="1481748"/>
                  <a:pt x="251381" y="1614463"/>
                  <a:pt x="312274" y="1709708"/>
                </a:cubicBezTo>
                <a:lnTo>
                  <a:pt x="151454" y="1964209"/>
                </a:lnTo>
                <a:cubicBezTo>
                  <a:pt x="107735" y="2032910"/>
                  <a:pt x="2" y="2000122"/>
                  <a:pt x="2" y="1918931"/>
                </a:cubicBezTo>
                <a:lnTo>
                  <a:pt x="0" y="1422416"/>
                </a:lnTo>
                <a:cubicBezTo>
                  <a:pt x="781" y="1406021"/>
                  <a:pt x="5857" y="1390797"/>
                  <a:pt x="14444" y="1377916"/>
                </a:cubicBezTo>
                <a:cubicBezTo>
                  <a:pt x="23032" y="1365037"/>
                  <a:pt x="35132" y="1354496"/>
                  <a:pt x="49964" y="1347471"/>
                </a:cubicBezTo>
                <a:close/>
                <a:moveTo>
                  <a:pt x="944628" y="1308436"/>
                </a:moveTo>
                <a:lnTo>
                  <a:pt x="1033625" y="1347469"/>
                </a:lnTo>
                <a:cubicBezTo>
                  <a:pt x="1064852" y="1359960"/>
                  <a:pt x="1083589" y="1391187"/>
                  <a:pt x="1083589" y="1422414"/>
                </a:cubicBezTo>
                <a:lnTo>
                  <a:pt x="1083590" y="1918929"/>
                </a:lnTo>
                <a:cubicBezTo>
                  <a:pt x="1083589" y="2003243"/>
                  <a:pt x="975855" y="2032910"/>
                  <a:pt x="932137" y="1964209"/>
                </a:cubicBezTo>
                <a:lnTo>
                  <a:pt x="758826" y="1694092"/>
                </a:lnTo>
                <a:cubicBezTo>
                  <a:pt x="824403" y="1597288"/>
                  <a:pt x="894664" y="1467693"/>
                  <a:pt x="944628" y="1308436"/>
                </a:cubicBezTo>
                <a:close/>
                <a:moveTo>
                  <a:pt x="530865" y="551172"/>
                </a:moveTo>
                <a:cubicBezTo>
                  <a:pt x="494172" y="551952"/>
                  <a:pt x="460996" y="567176"/>
                  <a:pt x="436989" y="591182"/>
                </a:cubicBezTo>
                <a:cubicBezTo>
                  <a:pt x="412983" y="615189"/>
                  <a:pt x="398148" y="647977"/>
                  <a:pt x="398148" y="683889"/>
                </a:cubicBezTo>
                <a:cubicBezTo>
                  <a:pt x="399710" y="757272"/>
                  <a:pt x="459042" y="816604"/>
                  <a:pt x="530865" y="816606"/>
                </a:cubicBezTo>
                <a:cubicBezTo>
                  <a:pt x="604248" y="815044"/>
                  <a:pt x="663580" y="755712"/>
                  <a:pt x="663582" y="683889"/>
                </a:cubicBezTo>
                <a:cubicBezTo>
                  <a:pt x="663580" y="612066"/>
                  <a:pt x="604248" y="552734"/>
                  <a:pt x="530865" y="551172"/>
                </a:cubicBezTo>
                <a:close/>
                <a:moveTo>
                  <a:pt x="529304" y="374739"/>
                </a:moveTo>
                <a:cubicBezTo>
                  <a:pt x="646406" y="376301"/>
                  <a:pt x="747894" y="396598"/>
                  <a:pt x="819718" y="427825"/>
                </a:cubicBezTo>
                <a:cubicBezTo>
                  <a:pt x="874365" y="557418"/>
                  <a:pt x="913399" y="724485"/>
                  <a:pt x="913400" y="927462"/>
                </a:cubicBezTo>
                <a:cubicBezTo>
                  <a:pt x="913399" y="1299067"/>
                  <a:pt x="740088" y="1578551"/>
                  <a:pt x="627670" y="1722197"/>
                </a:cubicBezTo>
                <a:lnTo>
                  <a:pt x="434060" y="1722197"/>
                </a:lnTo>
                <a:cubicBezTo>
                  <a:pt x="321642" y="1578551"/>
                  <a:pt x="151452" y="1299067"/>
                  <a:pt x="151454" y="927462"/>
                </a:cubicBezTo>
                <a:cubicBezTo>
                  <a:pt x="151452" y="724485"/>
                  <a:pt x="192049" y="555857"/>
                  <a:pt x="246696" y="426264"/>
                </a:cubicBezTo>
                <a:cubicBezTo>
                  <a:pt x="318519" y="395036"/>
                  <a:pt x="418446" y="376299"/>
                  <a:pt x="529304" y="374739"/>
                </a:cubicBezTo>
                <a:close/>
                <a:moveTo>
                  <a:pt x="548041" y="11"/>
                </a:moveTo>
                <a:cubicBezTo>
                  <a:pt x="593321" y="-1552"/>
                  <a:pt x="677635" y="163953"/>
                  <a:pt x="766634" y="315407"/>
                </a:cubicBezTo>
                <a:cubicBezTo>
                  <a:pt x="697934" y="296670"/>
                  <a:pt x="619865" y="287302"/>
                  <a:pt x="532429" y="287302"/>
                </a:cubicBezTo>
                <a:cubicBezTo>
                  <a:pt x="448113" y="287302"/>
                  <a:pt x="370045" y="296670"/>
                  <a:pt x="302907" y="313844"/>
                </a:cubicBezTo>
                <a:cubicBezTo>
                  <a:pt x="367312" y="202596"/>
                  <a:pt x="448407" y="81689"/>
                  <a:pt x="503370" y="28187"/>
                </a:cubicBezTo>
                <a:cubicBezTo>
                  <a:pt x="521692" y="10354"/>
                  <a:pt x="537110" y="11"/>
                  <a:pt x="548041" y="1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5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353CC36B-F09B-43E1-A1C5-7EC591CE0C00}"/>
              </a:ext>
            </a:extLst>
          </p:cNvPr>
          <p:cNvSpPr/>
          <p:nvPr/>
        </p:nvSpPr>
        <p:spPr>
          <a:xfrm>
            <a:off x="3742560" y="2669656"/>
            <a:ext cx="506558" cy="1018229"/>
          </a:xfrm>
          <a:custGeom>
            <a:avLst/>
            <a:gdLst>
              <a:gd name="connsiteX0" fmla="*/ 592930 w 1083590"/>
              <a:gd name="connsiteY0" fmla="*/ 1811194 h 2178116"/>
              <a:gd name="connsiteX1" fmla="*/ 619864 w 1083590"/>
              <a:gd name="connsiteY1" fmla="*/ 1879894 h 2178116"/>
              <a:gd name="connsiteX2" fmla="*/ 530866 w 1083590"/>
              <a:gd name="connsiteY2" fmla="*/ 2178116 h 2178116"/>
              <a:gd name="connsiteX3" fmla="*/ 441868 w 1083590"/>
              <a:gd name="connsiteY3" fmla="*/ 1879896 h 2178116"/>
              <a:gd name="connsiteX4" fmla="*/ 448748 w 1083590"/>
              <a:gd name="connsiteY4" fmla="*/ 1827393 h 2178116"/>
              <a:gd name="connsiteX5" fmla="*/ 461929 w 1083590"/>
              <a:gd name="connsiteY5" fmla="*/ 1813602 h 2178116"/>
              <a:gd name="connsiteX6" fmla="*/ 530866 w 1083590"/>
              <a:gd name="connsiteY6" fmla="*/ 1822124 h 2178116"/>
              <a:gd name="connsiteX7" fmla="*/ 592930 w 1083590"/>
              <a:gd name="connsiteY7" fmla="*/ 1811194 h 2178116"/>
              <a:gd name="connsiteX8" fmla="*/ 123349 w 1083590"/>
              <a:gd name="connsiteY8" fmla="*/ 1314683 h 2178116"/>
              <a:gd name="connsiteX9" fmla="*/ 312274 w 1083590"/>
              <a:gd name="connsiteY9" fmla="*/ 1709708 h 2178116"/>
              <a:gd name="connsiteX10" fmla="*/ 151454 w 1083590"/>
              <a:gd name="connsiteY10" fmla="*/ 1964209 h 2178116"/>
              <a:gd name="connsiteX11" fmla="*/ 2 w 1083590"/>
              <a:gd name="connsiteY11" fmla="*/ 1918931 h 2178116"/>
              <a:gd name="connsiteX12" fmla="*/ 0 w 1083590"/>
              <a:gd name="connsiteY12" fmla="*/ 1422416 h 2178116"/>
              <a:gd name="connsiteX13" fmla="*/ 14444 w 1083590"/>
              <a:gd name="connsiteY13" fmla="*/ 1377916 h 2178116"/>
              <a:gd name="connsiteX14" fmla="*/ 49964 w 1083590"/>
              <a:gd name="connsiteY14" fmla="*/ 1347471 h 2178116"/>
              <a:gd name="connsiteX15" fmla="*/ 944628 w 1083590"/>
              <a:gd name="connsiteY15" fmla="*/ 1308436 h 2178116"/>
              <a:gd name="connsiteX16" fmla="*/ 1033625 w 1083590"/>
              <a:gd name="connsiteY16" fmla="*/ 1347469 h 2178116"/>
              <a:gd name="connsiteX17" fmla="*/ 1083589 w 1083590"/>
              <a:gd name="connsiteY17" fmla="*/ 1422414 h 2178116"/>
              <a:gd name="connsiteX18" fmla="*/ 1083590 w 1083590"/>
              <a:gd name="connsiteY18" fmla="*/ 1918929 h 2178116"/>
              <a:gd name="connsiteX19" fmla="*/ 932137 w 1083590"/>
              <a:gd name="connsiteY19" fmla="*/ 1964209 h 2178116"/>
              <a:gd name="connsiteX20" fmla="*/ 758826 w 1083590"/>
              <a:gd name="connsiteY20" fmla="*/ 1694092 h 2178116"/>
              <a:gd name="connsiteX21" fmla="*/ 944628 w 1083590"/>
              <a:gd name="connsiteY21" fmla="*/ 1308436 h 2178116"/>
              <a:gd name="connsiteX22" fmla="*/ 530865 w 1083590"/>
              <a:gd name="connsiteY22" fmla="*/ 551172 h 2178116"/>
              <a:gd name="connsiteX23" fmla="*/ 436989 w 1083590"/>
              <a:gd name="connsiteY23" fmla="*/ 591182 h 2178116"/>
              <a:gd name="connsiteX24" fmla="*/ 398148 w 1083590"/>
              <a:gd name="connsiteY24" fmla="*/ 683889 h 2178116"/>
              <a:gd name="connsiteX25" fmla="*/ 530865 w 1083590"/>
              <a:gd name="connsiteY25" fmla="*/ 816606 h 2178116"/>
              <a:gd name="connsiteX26" fmla="*/ 663582 w 1083590"/>
              <a:gd name="connsiteY26" fmla="*/ 683889 h 2178116"/>
              <a:gd name="connsiteX27" fmla="*/ 530865 w 1083590"/>
              <a:gd name="connsiteY27" fmla="*/ 551172 h 2178116"/>
              <a:gd name="connsiteX28" fmla="*/ 529304 w 1083590"/>
              <a:gd name="connsiteY28" fmla="*/ 374739 h 2178116"/>
              <a:gd name="connsiteX29" fmla="*/ 819718 w 1083590"/>
              <a:gd name="connsiteY29" fmla="*/ 427825 h 2178116"/>
              <a:gd name="connsiteX30" fmla="*/ 913400 w 1083590"/>
              <a:gd name="connsiteY30" fmla="*/ 927462 h 2178116"/>
              <a:gd name="connsiteX31" fmla="*/ 627670 w 1083590"/>
              <a:gd name="connsiteY31" fmla="*/ 1722197 h 2178116"/>
              <a:gd name="connsiteX32" fmla="*/ 434060 w 1083590"/>
              <a:gd name="connsiteY32" fmla="*/ 1722197 h 2178116"/>
              <a:gd name="connsiteX33" fmla="*/ 151454 w 1083590"/>
              <a:gd name="connsiteY33" fmla="*/ 927462 h 2178116"/>
              <a:gd name="connsiteX34" fmla="*/ 246696 w 1083590"/>
              <a:gd name="connsiteY34" fmla="*/ 426264 h 2178116"/>
              <a:gd name="connsiteX35" fmla="*/ 529304 w 1083590"/>
              <a:gd name="connsiteY35" fmla="*/ 374739 h 2178116"/>
              <a:gd name="connsiteX36" fmla="*/ 548041 w 1083590"/>
              <a:gd name="connsiteY36" fmla="*/ 11 h 2178116"/>
              <a:gd name="connsiteX37" fmla="*/ 766634 w 1083590"/>
              <a:gd name="connsiteY37" fmla="*/ 315407 h 2178116"/>
              <a:gd name="connsiteX38" fmla="*/ 532429 w 1083590"/>
              <a:gd name="connsiteY38" fmla="*/ 287302 h 2178116"/>
              <a:gd name="connsiteX39" fmla="*/ 302907 w 1083590"/>
              <a:gd name="connsiteY39" fmla="*/ 313844 h 2178116"/>
              <a:gd name="connsiteX40" fmla="*/ 503370 w 1083590"/>
              <a:gd name="connsiteY40" fmla="*/ 28187 h 2178116"/>
              <a:gd name="connsiteX41" fmla="*/ 548041 w 1083590"/>
              <a:gd name="connsiteY41" fmla="*/ 11 h 2178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083590" h="2178116">
                <a:moveTo>
                  <a:pt x="592930" y="1811194"/>
                </a:moveTo>
                <a:cubicBezTo>
                  <a:pt x="608934" y="1812756"/>
                  <a:pt x="619083" y="1827589"/>
                  <a:pt x="619864" y="1879894"/>
                </a:cubicBezTo>
                <a:cubicBezTo>
                  <a:pt x="619864" y="1982946"/>
                  <a:pt x="580830" y="2178116"/>
                  <a:pt x="530866" y="2178116"/>
                </a:cubicBezTo>
                <a:cubicBezTo>
                  <a:pt x="482463" y="2176555"/>
                  <a:pt x="441868" y="1982944"/>
                  <a:pt x="441868" y="1879896"/>
                </a:cubicBezTo>
                <a:cubicBezTo>
                  <a:pt x="441869" y="1854132"/>
                  <a:pt x="444309" y="1837641"/>
                  <a:pt x="448748" y="1827393"/>
                </a:cubicBezTo>
                <a:cubicBezTo>
                  <a:pt x="452079" y="1819708"/>
                  <a:pt x="456534" y="1815538"/>
                  <a:pt x="461929" y="1813602"/>
                </a:cubicBezTo>
                <a:cubicBezTo>
                  <a:pt x="478116" y="1807797"/>
                  <a:pt x="502764" y="1822124"/>
                  <a:pt x="530866" y="1822124"/>
                </a:cubicBezTo>
                <a:cubicBezTo>
                  <a:pt x="555067" y="1821343"/>
                  <a:pt x="576926" y="1809633"/>
                  <a:pt x="592930" y="1811194"/>
                </a:cubicBezTo>
                <a:close/>
                <a:moveTo>
                  <a:pt x="123349" y="1314683"/>
                </a:moveTo>
                <a:cubicBezTo>
                  <a:pt x="174875" y="1481748"/>
                  <a:pt x="251381" y="1614463"/>
                  <a:pt x="312274" y="1709708"/>
                </a:cubicBezTo>
                <a:lnTo>
                  <a:pt x="151454" y="1964209"/>
                </a:lnTo>
                <a:cubicBezTo>
                  <a:pt x="107735" y="2032910"/>
                  <a:pt x="2" y="2000122"/>
                  <a:pt x="2" y="1918931"/>
                </a:cubicBezTo>
                <a:lnTo>
                  <a:pt x="0" y="1422416"/>
                </a:lnTo>
                <a:cubicBezTo>
                  <a:pt x="781" y="1406021"/>
                  <a:pt x="5857" y="1390797"/>
                  <a:pt x="14444" y="1377916"/>
                </a:cubicBezTo>
                <a:cubicBezTo>
                  <a:pt x="23032" y="1365037"/>
                  <a:pt x="35132" y="1354496"/>
                  <a:pt x="49964" y="1347471"/>
                </a:cubicBezTo>
                <a:close/>
                <a:moveTo>
                  <a:pt x="944628" y="1308436"/>
                </a:moveTo>
                <a:lnTo>
                  <a:pt x="1033625" y="1347469"/>
                </a:lnTo>
                <a:cubicBezTo>
                  <a:pt x="1064852" y="1359960"/>
                  <a:pt x="1083589" y="1391187"/>
                  <a:pt x="1083589" y="1422414"/>
                </a:cubicBezTo>
                <a:lnTo>
                  <a:pt x="1083590" y="1918929"/>
                </a:lnTo>
                <a:cubicBezTo>
                  <a:pt x="1083589" y="2003243"/>
                  <a:pt x="975855" y="2032910"/>
                  <a:pt x="932137" y="1964209"/>
                </a:cubicBezTo>
                <a:lnTo>
                  <a:pt x="758826" y="1694092"/>
                </a:lnTo>
                <a:cubicBezTo>
                  <a:pt x="824403" y="1597288"/>
                  <a:pt x="894664" y="1467693"/>
                  <a:pt x="944628" y="1308436"/>
                </a:cubicBezTo>
                <a:close/>
                <a:moveTo>
                  <a:pt x="530865" y="551172"/>
                </a:moveTo>
                <a:cubicBezTo>
                  <a:pt x="494172" y="551952"/>
                  <a:pt x="460996" y="567176"/>
                  <a:pt x="436989" y="591182"/>
                </a:cubicBezTo>
                <a:cubicBezTo>
                  <a:pt x="412983" y="615189"/>
                  <a:pt x="398148" y="647977"/>
                  <a:pt x="398148" y="683889"/>
                </a:cubicBezTo>
                <a:cubicBezTo>
                  <a:pt x="399710" y="757272"/>
                  <a:pt x="459042" y="816604"/>
                  <a:pt x="530865" y="816606"/>
                </a:cubicBezTo>
                <a:cubicBezTo>
                  <a:pt x="604248" y="815044"/>
                  <a:pt x="663580" y="755712"/>
                  <a:pt x="663582" y="683889"/>
                </a:cubicBezTo>
                <a:cubicBezTo>
                  <a:pt x="663580" y="612066"/>
                  <a:pt x="604248" y="552734"/>
                  <a:pt x="530865" y="551172"/>
                </a:cubicBezTo>
                <a:close/>
                <a:moveTo>
                  <a:pt x="529304" y="374739"/>
                </a:moveTo>
                <a:cubicBezTo>
                  <a:pt x="646406" y="376301"/>
                  <a:pt x="747894" y="396598"/>
                  <a:pt x="819718" y="427825"/>
                </a:cubicBezTo>
                <a:cubicBezTo>
                  <a:pt x="874365" y="557418"/>
                  <a:pt x="913399" y="724485"/>
                  <a:pt x="913400" y="927462"/>
                </a:cubicBezTo>
                <a:cubicBezTo>
                  <a:pt x="913399" y="1299067"/>
                  <a:pt x="740088" y="1578551"/>
                  <a:pt x="627670" y="1722197"/>
                </a:cubicBezTo>
                <a:lnTo>
                  <a:pt x="434060" y="1722197"/>
                </a:lnTo>
                <a:cubicBezTo>
                  <a:pt x="321642" y="1578551"/>
                  <a:pt x="151452" y="1299067"/>
                  <a:pt x="151454" y="927462"/>
                </a:cubicBezTo>
                <a:cubicBezTo>
                  <a:pt x="151452" y="724485"/>
                  <a:pt x="192049" y="555857"/>
                  <a:pt x="246696" y="426264"/>
                </a:cubicBezTo>
                <a:cubicBezTo>
                  <a:pt x="318519" y="395036"/>
                  <a:pt x="418446" y="376299"/>
                  <a:pt x="529304" y="374739"/>
                </a:cubicBezTo>
                <a:close/>
                <a:moveTo>
                  <a:pt x="548041" y="11"/>
                </a:moveTo>
                <a:cubicBezTo>
                  <a:pt x="593321" y="-1552"/>
                  <a:pt x="677635" y="163953"/>
                  <a:pt x="766634" y="315407"/>
                </a:cubicBezTo>
                <a:cubicBezTo>
                  <a:pt x="697934" y="296670"/>
                  <a:pt x="619865" y="287302"/>
                  <a:pt x="532429" y="287302"/>
                </a:cubicBezTo>
                <a:cubicBezTo>
                  <a:pt x="448113" y="287302"/>
                  <a:pt x="370045" y="296670"/>
                  <a:pt x="302907" y="313844"/>
                </a:cubicBezTo>
                <a:cubicBezTo>
                  <a:pt x="367312" y="202596"/>
                  <a:pt x="448407" y="81689"/>
                  <a:pt x="503370" y="28187"/>
                </a:cubicBezTo>
                <a:cubicBezTo>
                  <a:pt x="521692" y="10354"/>
                  <a:pt x="537110" y="11"/>
                  <a:pt x="548041" y="1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5000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EB40B928-4661-4852-8A0F-8E88935FF77F}"/>
              </a:ext>
            </a:extLst>
          </p:cNvPr>
          <p:cNvSpPr/>
          <p:nvPr/>
        </p:nvSpPr>
        <p:spPr>
          <a:xfrm>
            <a:off x="2337183" y="2957473"/>
            <a:ext cx="506558" cy="1018229"/>
          </a:xfrm>
          <a:custGeom>
            <a:avLst/>
            <a:gdLst>
              <a:gd name="connsiteX0" fmla="*/ 592930 w 1083590"/>
              <a:gd name="connsiteY0" fmla="*/ 1811194 h 2178116"/>
              <a:gd name="connsiteX1" fmla="*/ 619864 w 1083590"/>
              <a:gd name="connsiteY1" fmla="*/ 1879894 h 2178116"/>
              <a:gd name="connsiteX2" fmla="*/ 530866 w 1083590"/>
              <a:gd name="connsiteY2" fmla="*/ 2178116 h 2178116"/>
              <a:gd name="connsiteX3" fmla="*/ 441868 w 1083590"/>
              <a:gd name="connsiteY3" fmla="*/ 1879896 h 2178116"/>
              <a:gd name="connsiteX4" fmla="*/ 448748 w 1083590"/>
              <a:gd name="connsiteY4" fmla="*/ 1827393 h 2178116"/>
              <a:gd name="connsiteX5" fmla="*/ 461929 w 1083590"/>
              <a:gd name="connsiteY5" fmla="*/ 1813602 h 2178116"/>
              <a:gd name="connsiteX6" fmla="*/ 530866 w 1083590"/>
              <a:gd name="connsiteY6" fmla="*/ 1822124 h 2178116"/>
              <a:gd name="connsiteX7" fmla="*/ 592930 w 1083590"/>
              <a:gd name="connsiteY7" fmla="*/ 1811194 h 2178116"/>
              <a:gd name="connsiteX8" fmla="*/ 123349 w 1083590"/>
              <a:gd name="connsiteY8" fmla="*/ 1314683 h 2178116"/>
              <a:gd name="connsiteX9" fmla="*/ 312274 w 1083590"/>
              <a:gd name="connsiteY9" fmla="*/ 1709708 h 2178116"/>
              <a:gd name="connsiteX10" fmla="*/ 151454 w 1083590"/>
              <a:gd name="connsiteY10" fmla="*/ 1964209 h 2178116"/>
              <a:gd name="connsiteX11" fmla="*/ 2 w 1083590"/>
              <a:gd name="connsiteY11" fmla="*/ 1918931 h 2178116"/>
              <a:gd name="connsiteX12" fmla="*/ 0 w 1083590"/>
              <a:gd name="connsiteY12" fmla="*/ 1422416 h 2178116"/>
              <a:gd name="connsiteX13" fmla="*/ 14444 w 1083590"/>
              <a:gd name="connsiteY13" fmla="*/ 1377916 h 2178116"/>
              <a:gd name="connsiteX14" fmla="*/ 49964 w 1083590"/>
              <a:gd name="connsiteY14" fmla="*/ 1347471 h 2178116"/>
              <a:gd name="connsiteX15" fmla="*/ 944628 w 1083590"/>
              <a:gd name="connsiteY15" fmla="*/ 1308436 h 2178116"/>
              <a:gd name="connsiteX16" fmla="*/ 1033625 w 1083590"/>
              <a:gd name="connsiteY16" fmla="*/ 1347469 h 2178116"/>
              <a:gd name="connsiteX17" fmla="*/ 1083589 w 1083590"/>
              <a:gd name="connsiteY17" fmla="*/ 1422414 h 2178116"/>
              <a:gd name="connsiteX18" fmla="*/ 1083590 w 1083590"/>
              <a:gd name="connsiteY18" fmla="*/ 1918929 h 2178116"/>
              <a:gd name="connsiteX19" fmla="*/ 932137 w 1083590"/>
              <a:gd name="connsiteY19" fmla="*/ 1964209 h 2178116"/>
              <a:gd name="connsiteX20" fmla="*/ 758826 w 1083590"/>
              <a:gd name="connsiteY20" fmla="*/ 1694092 h 2178116"/>
              <a:gd name="connsiteX21" fmla="*/ 944628 w 1083590"/>
              <a:gd name="connsiteY21" fmla="*/ 1308436 h 2178116"/>
              <a:gd name="connsiteX22" fmla="*/ 530865 w 1083590"/>
              <a:gd name="connsiteY22" fmla="*/ 551172 h 2178116"/>
              <a:gd name="connsiteX23" fmla="*/ 436989 w 1083590"/>
              <a:gd name="connsiteY23" fmla="*/ 591182 h 2178116"/>
              <a:gd name="connsiteX24" fmla="*/ 398148 w 1083590"/>
              <a:gd name="connsiteY24" fmla="*/ 683889 h 2178116"/>
              <a:gd name="connsiteX25" fmla="*/ 530865 w 1083590"/>
              <a:gd name="connsiteY25" fmla="*/ 816606 h 2178116"/>
              <a:gd name="connsiteX26" fmla="*/ 663582 w 1083590"/>
              <a:gd name="connsiteY26" fmla="*/ 683889 h 2178116"/>
              <a:gd name="connsiteX27" fmla="*/ 530865 w 1083590"/>
              <a:gd name="connsiteY27" fmla="*/ 551172 h 2178116"/>
              <a:gd name="connsiteX28" fmla="*/ 529304 w 1083590"/>
              <a:gd name="connsiteY28" fmla="*/ 374739 h 2178116"/>
              <a:gd name="connsiteX29" fmla="*/ 819718 w 1083590"/>
              <a:gd name="connsiteY29" fmla="*/ 427825 h 2178116"/>
              <a:gd name="connsiteX30" fmla="*/ 913400 w 1083590"/>
              <a:gd name="connsiteY30" fmla="*/ 927462 h 2178116"/>
              <a:gd name="connsiteX31" fmla="*/ 627670 w 1083590"/>
              <a:gd name="connsiteY31" fmla="*/ 1722197 h 2178116"/>
              <a:gd name="connsiteX32" fmla="*/ 434060 w 1083590"/>
              <a:gd name="connsiteY32" fmla="*/ 1722197 h 2178116"/>
              <a:gd name="connsiteX33" fmla="*/ 151454 w 1083590"/>
              <a:gd name="connsiteY33" fmla="*/ 927462 h 2178116"/>
              <a:gd name="connsiteX34" fmla="*/ 246696 w 1083590"/>
              <a:gd name="connsiteY34" fmla="*/ 426264 h 2178116"/>
              <a:gd name="connsiteX35" fmla="*/ 529304 w 1083590"/>
              <a:gd name="connsiteY35" fmla="*/ 374739 h 2178116"/>
              <a:gd name="connsiteX36" fmla="*/ 548041 w 1083590"/>
              <a:gd name="connsiteY36" fmla="*/ 11 h 2178116"/>
              <a:gd name="connsiteX37" fmla="*/ 766634 w 1083590"/>
              <a:gd name="connsiteY37" fmla="*/ 315407 h 2178116"/>
              <a:gd name="connsiteX38" fmla="*/ 532429 w 1083590"/>
              <a:gd name="connsiteY38" fmla="*/ 287302 h 2178116"/>
              <a:gd name="connsiteX39" fmla="*/ 302907 w 1083590"/>
              <a:gd name="connsiteY39" fmla="*/ 313844 h 2178116"/>
              <a:gd name="connsiteX40" fmla="*/ 503370 w 1083590"/>
              <a:gd name="connsiteY40" fmla="*/ 28187 h 2178116"/>
              <a:gd name="connsiteX41" fmla="*/ 548041 w 1083590"/>
              <a:gd name="connsiteY41" fmla="*/ 11 h 2178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083590" h="2178116">
                <a:moveTo>
                  <a:pt x="592930" y="1811194"/>
                </a:moveTo>
                <a:cubicBezTo>
                  <a:pt x="608934" y="1812756"/>
                  <a:pt x="619083" y="1827589"/>
                  <a:pt x="619864" y="1879894"/>
                </a:cubicBezTo>
                <a:cubicBezTo>
                  <a:pt x="619864" y="1982946"/>
                  <a:pt x="580830" y="2178116"/>
                  <a:pt x="530866" y="2178116"/>
                </a:cubicBezTo>
                <a:cubicBezTo>
                  <a:pt x="482463" y="2176555"/>
                  <a:pt x="441868" y="1982944"/>
                  <a:pt x="441868" y="1879896"/>
                </a:cubicBezTo>
                <a:cubicBezTo>
                  <a:pt x="441869" y="1854132"/>
                  <a:pt x="444309" y="1837641"/>
                  <a:pt x="448748" y="1827393"/>
                </a:cubicBezTo>
                <a:cubicBezTo>
                  <a:pt x="452079" y="1819708"/>
                  <a:pt x="456534" y="1815538"/>
                  <a:pt x="461929" y="1813602"/>
                </a:cubicBezTo>
                <a:cubicBezTo>
                  <a:pt x="478116" y="1807797"/>
                  <a:pt x="502764" y="1822124"/>
                  <a:pt x="530866" y="1822124"/>
                </a:cubicBezTo>
                <a:cubicBezTo>
                  <a:pt x="555067" y="1821343"/>
                  <a:pt x="576926" y="1809633"/>
                  <a:pt x="592930" y="1811194"/>
                </a:cubicBezTo>
                <a:close/>
                <a:moveTo>
                  <a:pt x="123349" y="1314683"/>
                </a:moveTo>
                <a:cubicBezTo>
                  <a:pt x="174875" y="1481748"/>
                  <a:pt x="251381" y="1614463"/>
                  <a:pt x="312274" y="1709708"/>
                </a:cubicBezTo>
                <a:lnTo>
                  <a:pt x="151454" y="1964209"/>
                </a:lnTo>
                <a:cubicBezTo>
                  <a:pt x="107735" y="2032910"/>
                  <a:pt x="2" y="2000122"/>
                  <a:pt x="2" y="1918931"/>
                </a:cubicBezTo>
                <a:lnTo>
                  <a:pt x="0" y="1422416"/>
                </a:lnTo>
                <a:cubicBezTo>
                  <a:pt x="781" y="1406021"/>
                  <a:pt x="5857" y="1390797"/>
                  <a:pt x="14444" y="1377916"/>
                </a:cubicBezTo>
                <a:cubicBezTo>
                  <a:pt x="23032" y="1365037"/>
                  <a:pt x="35132" y="1354496"/>
                  <a:pt x="49964" y="1347471"/>
                </a:cubicBezTo>
                <a:close/>
                <a:moveTo>
                  <a:pt x="944628" y="1308436"/>
                </a:moveTo>
                <a:lnTo>
                  <a:pt x="1033625" y="1347469"/>
                </a:lnTo>
                <a:cubicBezTo>
                  <a:pt x="1064852" y="1359960"/>
                  <a:pt x="1083589" y="1391187"/>
                  <a:pt x="1083589" y="1422414"/>
                </a:cubicBezTo>
                <a:lnTo>
                  <a:pt x="1083590" y="1918929"/>
                </a:lnTo>
                <a:cubicBezTo>
                  <a:pt x="1083589" y="2003243"/>
                  <a:pt x="975855" y="2032910"/>
                  <a:pt x="932137" y="1964209"/>
                </a:cubicBezTo>
                <a:lnTo>
                  <a:pt x="758826" y="1694092"/>
                </a:lnTo>
                <a:cubicBezTo>
                  <a:pt x="824403" y="1597288"/>
                  <a:pt x="894664" y="1467693"/>
                  <a:pt x="944628" y="1308436"/>
                </a:cubicBezTo>
                <a:close/>
                <a:moveTo>
                  <a:pt x="530865" y="551172"/>
                </a:moveTo>
                <a:cubicBezTo>
                  <a:pt x="494172" y="551952"/>
                  <a:pt x="460996" y="567176"/>
                  <a:pt x="436989" y="591182"/>
                </a:cubicBezTo>
                <a:cubicBezTo>
                  <a:pt x="412983" y="615189"/>
                  <a:pt x="398148" y="647977"/>
                  <a:pt x="398148" y="683889"/>
                </a:cubicBezTo>
                <a:cubicBezTo>
                  <a:pt x="399710" y="757272"/>
                  <a:pt x="459042" y="816604"/>
                  <a:pt x="530865" y="816606"/>
                </a:cubicBezTo>
                <a:cubicBezTo>
                  <a:pt x="604248" y="815044"/>
                  <a:pt x="663580" y="755712"/>
                  <a:pt x="663582" y="683889"/>
                </a:cubicBezTo>
                <a:cubicBezTo>
                  <a:pt x="663580" y="612066"/>
                  <a:pt x="604248" y="552734"/>
                  <a:pt x="530865" y="551172"/>
                </a:cubicBezTo>
                <a:close/>
                <a:moveTo>
                  <a:pt x="529304" y="374739"/>
                </a:moveTo>
                <a:cubicBezTo>
                  <a:pt x="646406" y="376301"/>
                  <a:pt x="747894" y="396598"/>
                  <a:pt x="819718" y="427825"/>
                </a:cubicBezTo>
                <a:cubicBezTo>
                  <a:pt x="874365" y="557418"/>
                  <a:pt x="913399" y="724485"/>
                  <a:pt x="913400" y="927462"/>
                </a:cubicBezTo>
                <a:cubicBezTo>
                  <a:pt x="913399" y="1299067"/>
                  <a:pt x="740088" y="1578551"/>
                  <a:pt x="627670" y="1722197"/>
                </a:cubicBezTo>
                <a:lnTo>
                  <a:pt x="434060" y="1722197"/>
                </a:lnTo>
                <a:cubicBezTo>
                  <a:pt x="321642" y="1578551"/>
                  <a:pt x="151452" y="1299067"/>
                  <a:pt x="151454" y="927462"/>
                </a:cubicBezTo>
                <a:cubicBezTo>
                  <a:pt x="151452" y="724485"/>
                  <a:pt x="192049" y="555857"/>
                  <a:pt x="246696" y="426264"/>
                </a:cubicBezTo>
                <a:cubicBezTo>
                  <a:pt x="318519" y="395036"/>
                  <a:pt x="418446" y="376299"/>
                  <a:pt x="529304" y="374739"/>
                </a:cubicBezTo>
                <a:close/>
                <a:moveTo>
                  <a:pt x="548041" y="11"/>
                </a:moveTo>
                <a:cubicBezTo>
                  <a:pt x="593321" y="-1552"/>
                  <a:pt x="677635" y="163953"/>
                  <a:pt x="766634" y="315407"/>
                </a:cubicBezTo>
                <a:cubicBezTo>
                  <a:pt x="697934" y="296670"/>
                  <a:pt x="619865" y="287302"/>
                  <a:pt x="532429" y="287302"/>
                </a:cubicBezTo>
                <a:cubicBezTo>
                  <a:pt x="448113" y="287302"/>
                  <a:pt x="370045" y="296670"/>
                  <a:pt x="302907" y="313844"/>
                </a:cubicBezTo>
                <a:cubicBezTo>
                  <a:pt x="367312" y="202596"/>
                  <a:pt x="448407" y="81689"/>
                  <a:pt x="503370" y="28187"/>
                </a:cubicBezTo>
                <a:cubicBezTo>
                  <a:pt x="521692" y="10354"/>
                  <a:pt x="537110" y="11"/>
                  <a:pt x="548041" y="11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50000">
                <a:schemeClr val="accent3"/>
              </a:gs>
              <a:gs pos="100000">
                <a:schemeClr val="accent3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92FEC8DB-3A12-44C6-90EA-CC27C8EC7560}"/>
              </a:ext>
            </a:extLst>
          </p:cNvPr>
          <p:cNvSpPr/>
          <p:nvPr/>
        </p:nvSpPr>
        <p:spPr>
          <a:xfrm>
            <a:off x="5246487" y="2963907"/>
            <a:ext cx="506558" cy="1018229"/>
          </a:xfrm>
          <a:custGeom>
            <a:avLst/>
            <a:gdLst>
              <a:gd name="connsiteX0" fmla="*/ 592930 w 1083590"/>
              <a:gd name="connsiteY0" fmla="*/ 1811194 h 2178116"/>
              <a:gd name="connsiteX1" fmla="*/ 619864 w 1083590"/>
              <a:gd name="connsiteY1" fmla="*/ 1879894 h 2178116"/>
              <a:gd name="connsiteX2" fmla="*/ 530866 w 1083590"/>
              <a:gd name="connsiteY2" fmla="*/ 2178116 h 2178116"/>
              <a:gd name="connsiteX3" fmla="*/ 441868 w 1083590"/>
              <a:gd name="connsiteY3" fmla="*/ 1879896 h 2178116"/>
              <a:gd name="connsiteX4" fmla="*/ 448748 w 1083590"/>
              <a:gd name="connsiteY4" fmla="*/ 1827393 h 2178116"/>
              <a:gd name="connsiteX5" fmla="*/ 461929 w 1083590"/>
              <a:gd name="connsiteY5" fmla="*/ 1813602 h 2178116"/>
              <a:gd name="connsiteX6" fmla="*/ 530866 w 1083590"/>
              <a:gd name="connsiteY6" fmla="*/ 1822124 h 2178116"/>
              <a:gd name="connsiteX7" fmla="*/ 592930 w 1083590"/>
              <a:gd name="connsiteY7" fmla="*/ 1811194 h 2178116"/>
              <a:gd name="connsiteX8" fmla="*/ 123349 w 1083590"/>
              <a:gd name="connsiteY8" fmla="*/ 1314683 h 2178116"/>
              <a:gd name="connsiteX9" fmla="*/ 312274 w 1083590"/>
              <a:gd name="connsiteY9" fmla="*/ 1709708 h 2178116"/>
              <a:gd name="connsiteX10" fmla="*/ 151454 w 1083590"/>
              <a:gd name="connsiteY10" fmla="*/ 1964209 h 2178116"/>
              <a:gd name="connsiteX11" fmla="*/ 2 w 1083590"/>
              <a:gd name="connsiteY11" fmla="*/ 1918931 h 2178116"/>
              <a:gd name="connsiteX12" fmla="*/ 0 w 1083590"/>
              <a:gd name="connsiteY12" fmla="*/ 1422416 h 2178116"/>
              <a:gd name="connsiteX13" fmla="*/ 14444 w 1083590"/>
              <a:gd name="connsiteY13" fmla="*/ 1377916 h 2178116"/>
              <a:gd name="connsiteX14" fmla="*/ 49964 w 1083590"/>
              <a:gd name="connsiteY14" fmla="*/ 1347471 h 2178116"/>
              <a:gd name="connsiteX15" fmla="*/ 944628 w 1083590"/>
              <a:gd name="connsiteY15" fmla="*/ 1308436 h 2178116"/>
              <a:gd name="connsiteX16" fmla="*/ 1033625 w 1083590"/>
              <a:gd name="connsiteY16" fmla="*/ 1347469 h 2178116"/>
              <a:gd name="connsiteX17" fmla="*/ 1083589 w 1083590"/>
              <a:gd name="connsiteY17" fmla="*/ 1422414 h 2178116"/>
              <a:gd name="connsiteX18" fmla="*/ 1083590 w 1083590"/>
              <a:gd name="connsiteY18" fmla="*/ 1918929 h 2178116"/>
              <a:gd name="connsiteX19" fmla="*/ 932137 w 1083590"/>
              <a:gd name="connsiteY19" fmla="*/ 1964209 h 2178116"/>
              <a:gd name="connsiteX20" fmla="*/ 758826 w 1083590"/>
              <a:gd name="connsiteY20" fmla="*/ 1694092 h 2178116"/>
              <a:gd name="connsiteX21" fmla="*/ 944628 w 1083590"/>
              <a:gd name="connsiteY21" fmla="*/ 1308436 h 2178116"/>
              <a:gd name="connsiteX22" fmla="*/ 530865 w 1083590"/>
              <a:gd name="connsiteY22" fmla="*/ 551172 h 2178116"/>
              <a:gd name="connsiteX23" fmla="*/ 436989 w 1083590"/>
              <a:gd name="connsiteY23" fmla="*/ 591182 h 2178116"/>
              <a:gd name="connsiteX24" fmla="*/ 398148 w 1083590"/>
              <a:gd name="connsiteY24" fmla="*/ 683889 h 2178116"/>
              <a:gd name="connsiteX25" fmla="*/ 530865 w 1083590"/>
              <a:gd name="connsiteY25" fmla="*/ 816606 h 2178116"/>
              <a:gd name="connsiteX26" fmla="*/ 663582 w 1083590"/>
              <a:gd name="connsiteY26" fmla="*/ 683889 h 2178116"/>
              <a:gd name="connsiteX27" fmla="*/ 530865 w 1083590"/>
              <a:gd name="connsiteY27" fmla="*/ 551172 h 2178116"/>
              <a:gd name="connsiteX28" fmla="*/ 529304 w 1083590"/>
              <a:gd name="connsiteY28" fmla="*/ 374739 h 2178116"/>
              <a:gd name="connsiteX29" fmla="*/ 819718 w 1083590"/>
              <a:gd name="connsiteY29" fmla="*/ 427825 h 2178116"/>
              <a:gd name="connsiteX30" fmla="*/ 913400 w 1083590"/>
              <a:gd name="connsiteY30" fmla="*/ 927462 h 2178116"/>
              <a:gd name="connsiteX31" fmla="*/ 627670 w 1083590"/>
              <a:gd name="connsiteY31" fmla="*/ 1722197 h 2178116"/>
              <a:gd name="connsiteX32" fmla="*/ 434060 w 1083590"/>
              <a:gd name="connsiteY32" fmla="*/ 1722197 h 2178116"/>
              <a:gd name="connsiteX33" fmla="*/ 151454 w 1083590"/>
              <a:gd name="connsiteY33" fmla="*/ 927462 h 2178116"/>
              <a:gd name="connsiteX34" fmla="*/ 246696 w 1083590"/>
              <a:gd name="connsiteY34" fmla="*/ 426264 h 2178116"/>
              <a:gd name="connsiteX35" fmla="*/ 529304 w 1083590"/>
              <a:gd name="connsiteY35" fmla="*/ 374739 h 2178116"/>
              <a:gd name="connsiteX36" fmla="*/ 548041 w 1083590"/>
              <a:gd name="connsiteY36" fmla="*/ 11 h 2178116"/>
              <a:gd name="connsiteX37" fmla="*/ 766634 w 1083590"/>
              <a:gd name="connsiteY37" fmla="*/ 315407 h 2178116"/>
              <a:gd name="connsiteX38" fmla="*/ 532429 w 1083590"/>
              <a:gd name="connsiteY38" fmla="*/ 287302 h 2178116"/>
              <a:gd name="connsiteX39" fmla="*/ 302907 w 1083590"/>
              <a:gd name="connsiteY39" fmla="*/ 313844 h 2178116"/>
              <a:gd name="connsiteX40" fmla="*/ 503370 w 1083590"/>
              <a:gd name="connsiteY40" fmla="*/ 28187 h 2178116"/>
              <a:gd name="connsiteX41" fmla="*/ 548041 w 1083590"/>
              <a:gd name="connsiteY41" fmla="*/ 11 h 2178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083590" h="2178116">
                <a:moveTo>
                  <a:pt x="592930" y="1811194"/>
                </a:moveTo>
                <a:cubicBezTo>
                  <a:pt x="608934" y="1812756"/>
                  <a:pt x="619083" y="1827589"/>
                  <a:pt x="619864" y="1879894"/>
                </a:cubicBezTo>
                <a:cubicBezTo>
                  <a:pt x="619864" y="1982946"/>
                  <a:pt x="580830" y="2178116"/>
                  <a:pt x="530866" y="2178116"/>
                </a:cubicBezTo>
                <a:cubicBezTo>
                  <a:pt x="482463" y="2176555"/>
                  <a:pt x="441868" y="1982944"/>
                  <a:pt x="441868" y="1879896"/>
                </a:cubicBezTo>
                <a:cubicBezTo>
                  <a:pt x="441869" y="1854132"/>
                  <a:pt x="444309" y="1837641"/>
                  <a:pt x="448748" y="1827393"/>
                </a:cubicBezTo>
                <a:cubicBezTo>
                  <a:pt x="452079" y="1819708"/>
                  <a:pt x="456534" y="1815538"/>
                  <a:pt x="461929" y="1813602"/>
                </a:cubicBezTo>
                <a:cubicBezTo>
                  <a:pt x="478116" y="1807797"/>
                  <a:pt x="502764" y="1822124"/>
                  <a:pt x="530866" y="1822124"/>
                </a:cubicBezTo>
                <a:cubicBezTo>
                  <a:pt x="555067" y="1821343"/>
                  <a:pt x="576926" y="1809633"/>
                  <a:pt x="592930" y="1811194"/>
                </a:cubicBezTo>
                <a:close/>
                <a:moveTo>
                  <a:pt x="123349" y="1314683"/>
                </a:moveTo>
                <a:cubicBezTo>
                  <a:pt x="174875" y="1481748"/>
                  <a:pt x="251381" y="1614463"/>
                  <a:pt x="312274" y="1709708"/>
                </a:cubicBezTo>
                <a:lnTo>
                  <a:pt x="151454" y="1964209"/>
                </a:lnTo>
                <a:cubicBezTo>
                  <a:pt x="107735" y="2032910"/>
                  <a:pt x="2" y="2000122"/>
                  <a:pt x="2" y="1918931"/>
                </a:cubicBezTo>
                <a:lnTo>
                  <a:pt x="0" y="1422416"/>
                </a:lnTo>
                <a:cubicBezTo>
                  <a:pt x="781" y="1406021"/>
                  <a:pt x="5857" y="1390797"/>
                  <a:pt x="14444" y="1377916"/>
                </a:cubicBezTo>
                <a:cubicBezTo>
                  <a:pt x="23032" y="1365037"/>
                  <a:pt x="35132" y="1354496"/>
                  <a:pt x="49964" y="1347471"/>
                </a:cubicBezTo>
                <a:close/>
                <a:moveTo>
                  <a:pt x="944628" y="1308436"/>
                </a:moveTo>
                <a:lnTo>
                  <a:pt x="1033625" y="1347469"/>
                </a:lnTo>
                <a:cubicBezTo>
                  <a:pt x="1064852" y="1359960"/>
                  <a:pt x="1083589" y="1391187"/>
                  <a:pt x="1083589" y="1422414"/>
                </a:cubicBezTo>
                <a:lnTo>
                  <a:pt x="1083590" y="1918929"/>
                </a:lnTo>
                <a:cubicBezTo>
                  <a:pt x="1083589" y="2003243"/>
                  <a:pt x="975855" y="2032910"/>
                  <a:pt x="932137" y="1964209"/>
                </a:cubicBezTo>
                <a:lnTo>
                  <a:pt x="758826" y="1694092"/>
                </a:lnTo>
                <a:cubicBezTo>
                  <a:pt x="824403" y="1597288"/>
                  <a:pt x="894664" y="1467693"/>
                  <a:pt x="944628" y="1308436"/>
                </a:cubicBezTo>
                <a:close/>
                <a:moveTo>
                  <a:pt x="530865" y="551172"/>
                </a:moveTo>
                <a:cubicBezTo>
                  <a:pt x="494172" y="551952"/>
                  <a:pt x="460996" y="567176"/>
                  <a:pt x="436989" y="591182"/>
                </a:cubicBezTo>
                <a:cubicBezTo>
                  <a:pt x="412983" y="615189"/>
                  <a:pt x="398148" y="647977"/>
                  <a:pt x="398148" y="683889"/>
                </a:cubicBezTo>
                <a:cubicBezTo>
                  <a:pt x="399710" y="757272"/>
                  <a:pt x="459042" y="816604"/>
                  <a:pt x="530865" y="816606"/>
                </a:cubicBezTo>
                <a:cubicBezTo>
                  <a:pt x="604248" y="815044"/>
                  <a:pt x="663580" y="755712"/>
                  <a:pt x="663582" y="683889"/>
                </a:cubicBezTo>
                <a:cubicBezTo>
                  <a:pt x="663580" y="612066"/>
                  <a:pt x="604248" y="552734"/>
                  <a:pt x="530865" y="551172"/>
                </a:cubicBezTo>
                <a:close/>
                <a:moveTo>
                  <a:pt x="529304" y="374739"/>
                </a:moveTo>
                <a:cubicBezTo>
                  <a:pt x="646406" y="376301"/>
                  <a:pt x="747894" y="396598"/>
                  <a:pt x="819718" y="427825"/>
                </a:cubicBezTo>
                <a:cubicBezTo>
                  <a:pt x="874365" y="557418"/>
                  <a:pt x="913399" y="724485"/>
                  <a:pt x="913400" y="927462"/>
                </a:cubicBezTo>
                <a:cubicBezTo>
                  <a:pt x="913399" y="1299067"/>
                  <a:pt x="740088" y="1578551"/>
                  <a:pt x="627670" y="1722197"/>
                </a:cubicBezTo>
                <a:lnTo>
                  <a:pt x="434060" y="1722197"/>
                </a:lnTo>
                <a:cubicBezTo>
                  <a:pt x="321642" y="1578551"/>
                  <a:pt x="151452" y="1299067"/>
                  <a:pt x="151454" y="927462"/>
                </a:cubicBezTo>
                <a:cubicBezTo>
                  <a:pt x="151452" y="724485"/>
                  <a:pt x="192049" y="555857"/>
                  <a:pt x="246696" y="426264"/>
                </a:cubicBezTo>
                <a:cubicBezTo>
                  <a:pt x="318519" y="395036"/>
                  <a:pt x="418446" y="376299"/>
                  <a:pt x="529304" y="374739"/>
                </a:cubicBezTo>
                <a:close/>
                <a:moveTo>
                  <a:pt x="548041" y="11"/>
                </a:moveTo>
                <a:cubicBezTo>
                  <a:pt x="593321" y="-1552"/>
                  <a:pt x="677635" y="163953"/>
                  <a:pt x="766634" y="315407"/>
                </a:cubicBezTo>
                <a:cubicBezTo>
                  <a:pt x="697934" y="296670"/>
                  <a:pt x="619865" y="287302"/>
                  <a:pt x="532429" y="287302"/>
                </a:cubicBezTo>
                <a:cubicBezTo>
                  <a:pt x="448113" y="287302"/>
                  <a:pt x="370045" y="296670"/>
                  <a:pt x="302907" y="313844"/>
                </a:cubicBezTo>
                <a:cubicBezTo>
                  <a:pt x="367312" y="202596"/>
                  <a:pt x="448407" y="81689"/>
                  <a:pt x="503370" y="28187"/>
                </a:cubicBezTo>
                <a:cubicBezTo>
                  <a:pt x="521692" y="10354"/>
                  <a:pt x="537110" y="11"/>
                  <a:pt x="548041" y="11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50000">
                <a:schemeClr val="accent3"/>
              </a:gs>
              <a:gs pos="100000">
                <a:schemeClr val="accent3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1D42A248-96F6-4B36-AA09-B260FD8AF80C}"/>
              </a:ext>
            </a:extLst>
          </p:cNvPr>
          <p:cNvSpPr/>
          <p:nvPr/>
        </p:nvSpPr>
        <p:spPr>
          <a:xfrm>
            <a:off x="1575441" y="2713067"/>
            <a:ext cx="506558" cy="1018229"/>
          </a:xfrm>
          <a:custGeom>
            <a:avLst/>
            <a:gdLst>
              <a:gd name="connsiteX0" fmla="*/ 592930 w 1083590"/>
              <a:gd name="connsiteY0" fmla="*/ 1811194 h 2178116"/>
              <a:gd name="connsiteX1" fmla="*/ 619864 w 1083590"/>
              <a:gd name="connsiteY1" fmla="*/ 1879894 h 2178116"/>
              <a:gd name="connsiteX2" fmla="*/ 530866 w 1083590"/>
              <a:gd name="connsiteY2" fmla="*/ 2178116 h 2178116"/>
              <a:gd name="connsiteX3" fmla="*/ 441868 w 1083590"/>
              <a:gd name="connsiteY3" fmla="*/ 1879896 h 2178116"/>
              <a:gd name="connsiteX4" fmla="*/ 448748 w 1083590"/>
              <a:gd name="connsiteY4" fmla="*/ 1827393 h 2178116"/>
              <a:gd name="connsiteX5" fmla="*/ 461929 w 1083590"/>
              <a:gd name="connsiteY5" fmla="*/ 1813602 h 2178116"/>
              <a:gd name="connsiteX6" fmla="*/ 530866 w 1083590"/>
              <a:gd name="connsiteY6" fmla="*/ 1822124 h 2178116"/>
              <a:gd name="connsiteX7" fmla="*/ 592930 w 1083590"/>
              <a:gd name="connsiteY7" fmla="*/ 1811194 h 2178116"/>
              <a:gd name="connsiteX8" fmla="*/ 123349 w 1083590"/>
              <a:gd name="connsiteY8" fmla="*/ 1314683 h 2178116"/>
              <a:gd name="connsiteX9" fmla="*/ 312274 w 1083590"/>
              <a:gd name="connsiteY9" fmla="*/ 1709708 h 2178116"/>
              <a:gd name="connsiteX10" fmla="*/ 151454 w 1083590"/>
              <a:gd name="connsiteY10" fmla="*/ 1964209 h 2178116"/>
              <a:gd name="connsiteX11" fmla="*/ 2 w 1083590"/>
              <a:gd name="connsiteY11" fmla="*/ 1918931 h 2178116"/>
              <a:gd name="connsiteX12" fmla="*/ 0 w 1083590"/>
              <a:gd name="connsiteY12" fmla="*/ 1422416 h 2178116"/>
              <a:gd name="connsiteX13" fmla="*/ 14444 w 1083590"/>
              <a:gd name="connsiteY13" fmla="*/ 1377916 h 2178116"/>
              <a:gd name="connsiteX14" fmla="*/ 49964 w 1083590"/>
              <a:gd name="connsiteY14" fmla="*/ 1347471 h 2178116"/>
              <a:gd name="connsiteX15" fmla="*/ 944628 w 1083590"/>
              <a:gd name="connsiteY15" fmla="*/ 1308436 h 2178116"/>
              <a:gd name="connsiteX16" fmla="*/ 1033625 w 1083590"/>
              <a:gd name="connsiteY16" fmla="*/ 1347469 h 2178116"/>
              <a:gd name="connsiteX17" fmla="*/ 1083589 w 1083590"/>
              <a:gd name="connsiteY17" fmla="*/ 1422414 h 2178116"/>
              <a:gd name="connsiteX18" fmla="*/ 1083590 w 1083590"/>
              <a:gd name="connsiteY18" fmla="*/ 1918929 h 2178116"/>
              <a:gd name="connsiteX19" fmla="*/ 932137 w 1083590"/>
              <a:gd name="connsiteY19" fmla="*/ 1964209 h 2178116"/>
              <a:gd name="connsiteX20" fmla="*/ 758826 w 1083590"/>
              <a:gd name="connsiteY20" fmla="*/ 1694092 h 2178116"/>
              <a:gd name="connsiteX21" fmla="*/ 944628 w 1083590"/>
              <a:gd name="connsiteY21" fmla="*/ 1308436 h 2178116"/>
              <a:gd name="connsiteX22" fmla="*/ 530865 w 1083590"/>
              <a:gd name="connsiteY22" fmla="*/ 551172 h 2178116"/>
              <a:gd name="connsiteX23" fmla="*/ 436989 w 1083590"/>
              <a:gd name="connsiteY23" fmla="*/ 591182 h 2178116"/>
              <a:gd name="connsiteX24" fmla="*/ 398148 w 1083590"/>
              <a:gd name="connsiteY24" fmla="*/ 683889 h 2178116"/>
              <a:gd name="connsiteX25" fmla="*/ 530865 w 1083590"/>
              <a:gd name="connsiteY25" fmla="*/ 816606 h 2178116"/>
              <a:gd name="connsiteX26" fmla="*/ 663582 w 1083590"/>
              <a:gd name="connsiteY26" fmla="*/ 683889 h 2178116"/>
              <a:gd name="connsiteX27" fmla="*/ 530865 w 1083590"/>
              <a:gd name="connsiteY27" fmla="*/ 551172 h 2178116"/>
              <a:gd name="connsiteX28" fmla="*/ 529304 w 1083590"/>
              <a:gd name="connsiteY28" fmla="*/ 374739 h 2178116"/>
              <a:gd name="connsiteX29" fmla="*/ 819718 w 1083590"/>
              <a:gd name="connsiteY29" fmla="*/ 427825 h 2178116"/>
              <a:gd name="connsiteX30" fmla="*/ 913400 w 1083590"/>
              <a:gd name="connsiteY30" fmla="*/ 927462 h 2178116"/>
              <a:gd name="connsiteX31" fmla="*/ 627670 w 1083590"/>
              <a:gd name="connsiteY31" fmla="*/ 1722197 h 2178116"/>
              <a:gd name="connsiteX32" fmla="*/ 434060 w 1083590"/>
              <a:gd name="connsiteY32" fmla="*/ 1722197 h 2178116"/>
              <a:gd name="connsiteX33" fmla="*/ 151454 w 1083590"/>
              <a:gd name="connsiteY33" fmla="*/ 927462 h 2178116"/>
              <a:gd name="connsiteX34" fmla="*/ 246696 w 1083590"/>
              <a:gd name="connsiteY34" fmla="*/ 426264 h 2178116"/>
              <a:gd name="connsiteX35" fmla="*/ 529304 w 1083590"/>
              <a:gd name="connsiteY35" fmla="*/ 374739 h 2178116"/>
              <a:gd name="connsiteX36" fmla="*/ 548041 w 1083590"/>
              <a:gd name="connsiteY36" fmla="*/ 11 h 2178116"/>
              <a:gd name="connsiteX37" fmla="*/ 766634 w 1083590"/>
              <a:gd name="connsiteY37" fmla="*/ 315407 h 2178116"/>
              <a:gd name="connsiteX38" fmla="*/ 532429 w 1083590"/>
              <a:gd name="connsiteY38" fmla="*/ 287302 h 2178116"/>
              <a:gd name="connsiteX39" fmla="*/ 302907 w 1083590"/>
              <a:gd name="connsiteY39" fmla="*/ 313844 h 2178116"/>
              <a:gd name="connsiteX40" fmla="*/ 503370 w 1083590"/>
              <a:gd name="connsiteY40" fmla="*/ 28187 h 2178116"/>
              <a:gd name="connsiteX41" fmla="*/ 548041 w 1083590"/>
              <a:gd name="connsiteY41" fmla="*/ 11 h 2178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083590" h="2178116">
                <a:moveTo>
                  <a:pt x="592930" y="1811194"/>
                </a:moveTo>
                <a:cubicBezTo>
                  <a:pt x="608934" y="1812756"/>
                  <a:pt x="619083" y="1827589"/>
                  <a:pt x="619864" y="1879894"/>
                </a:cubicBezTo>
                <a:cubicBezTo>
                  <a:pt x="619864" y="1982946"/>
                  <a:pt x="580830" y="2178116"/>
                  <a:pt x="530866" y="2178116"/>
                </a:cubicBezTo>
                <a:cubicBezTo>
                  <a:pt x="482463" y="2176555"/>
                  <a:pt x="441868" y="1982944"/>
                  <a:pt x="441868" y="1879896"/>
                </a:cubicBezTo>
                <a:cubicBezTo>
                  <a:pt x="441869" y="1854132"/>
                  <a:pt x="444309" y="1837641"/>
                  <a:pt x="448748" y="1827393"/>
                </a:cubicBezTo>
                <a:cubicBezTo>
                  <a:pt x="452079" y="1819708"/>
                  <a:pt x="456534" y="1815538"/>
                  <a:pt x="461929" y="1813602"/>
                </a:cubicBezTo>
                <a:cubicBezTo>
                  <a:pt x="478116" y="1807797"/>
                  <a:pt x="502764" y="1822124"/>
                  <a:pt x="530866" y="1822124"/>
                </a:cubicBezTo>
                <a:cubicBezTo>
                  <a:pt x="555067" y="1821343"/>
                  <a:pt x="576926" y="1809633"/>
                  <a:pt x="592930" y="1811194"/>
                </a:cubicBezTo>
                <a:close/>
                <a:moveTo>
                  <a:pt x="123349" y="1314683"/>
                </a:moveTo>
                <a:cubicBezTo>
                  <a:pt x="174875" y="1481748"/>
                  <a:pt x="251381" y="1614463"/>
                  <a:pt x="312274" y="1709708"/>
                </a:cubicBezTo>
                <a:lnTo>
                  <a:pt x="151454" y="1964209"/>
                </a:lnTo>
                <a:cubicBezTo>
                  <a:pt x="107735" y="2032910"/>
                  <a:pt x="2" y="2000122"/>
                  <a:pt x="2" y="1918931"/>
                </a:cubicBezTo>
                <a:lnTo>
                  <a:pt x="0" y="1422416"/>
                </a:lnTo>
                <a:cubicBezTo>
                  <a:pt x="781" y="1406021"/>
                  <a:pt x="5857" y="1390797"/>
                  <a:pt x="14444" y="1377916"/>
                </a:cubicBezTo>
                <a:cubicBezTo>
                  <a:pt x="23032" y="1365037"/>
                  <a:pt x="35132" y="1354496"/>
                  <a:pt x="49964" y="1347471"/>
                </a:cubicBezTo>
                <a:close/>
                <a:moveTo>
                  <a:pt x="944628" y="1308436"/>
                </a:moveTo>
                <a:lnTo>
                  <a:pt x="1033625" y="1347469"/>
                </a:lnTo>
                <a:cubicBezTo>
                  <a:pt x="1064852" y="1359960"/>
                  <a:pt x="1083589" y="1391187"/>
                  <a:pt x="1083589" y="1422414"/>
                </a:cubicBezTo>
                <a:lnTo>
                  <a:pt x="1083590" y="1918929"/>
                </a:lnTo>
                <a:cubicBezTo>
                  <a:pt x="1083589" y="2003243"/>
                  <a:pt x="975855" y="2032910"/>
                  <a:pt x="932137" y="1964209"/>
                </a:cubicBezTo>
                <a:lnTo>
                  <a:pt x="758826" y="1694092"/>
                </a:lnTo>
                <a:cubicBezTo>
                  <a:pt x="824403" y="1597288"/>
                  <a:pt x="894664" y="1467693"/>
                  <a:pt x="944628" y="1308436"/>
                </a:cubicBezTo>
                <a:close/>
                <a:moveTo>
                  <a:pt x="530865" y="551172"/>
                </a:moveTo>
                <a:cubicBezTo>
                  <a:pt x="494172" y="551952"/>
                  <a:pt x="460996" y="567176"/>
                  <a:pt x="436989" y="591182"/>
                </a:cubicBezTo>
                <a:cubicBezTo>
                  <a:pt x="412983" y="615189"/>
                  <a:pt x="398148" y="647977"/>
                  <a:pt x="398148" y="683889"/>
                </a:cubicBezTo>
                <a:cubicBezTo>
                  <a:pt x="399710" y="757272"/>
                  <a:pt x="459042" y="816604"/>
                  <a:pt x="530865" y="816606"/>
                </a:cubicBezTo>
                <a:cubicBezTo>
                  <a:pt x="604248" y="815044"/>
                  <a:pt x="663580" y="755712"/>
                  <a:pt x="663582" y="683889"/>
                </a:cubicBezTo>
                <a:cubicBezTo>
                  <a:pt x="663580" y="612066"/>
                  <a:pt x="604248" y="552734"/>
                  <a:pt x="530865" y="551172"/>
                </a:cubicBezTo>
                <a:close/>
                <a:moveTo>
                  <a:pt x="529304" y="374739"/>
                </a:moveTo>
                <a:cubicBezTo>
                  <a:pt x="646406" y="376301"/>
                  <a:pt x="747894" y="396598"/>
                  <a:pt x="819718" y="427825"/>
                </a:cubicBezTo>
                <a:cubicBezTo>
                  <a:pt x="874365" y="557418"/>
                  <a:pt x="913399" y="724485"/>
                  <a:pt x="913400" y="927462"/>
                </a:cubicBezTo>
                <a:cubicBezTo>
                  <a:pt x="913399" y="1299067"/>
                  <a:pt x="740088" y="1578551"/>
                  <a:pt x="627670" y="1722197"/>
                </a:cubicBezTo>
                <a:lnTo>
                  <a:pt x="434060" y="1722197"/>
                </a:lnTo>
                <a:cubicBezTo>
                  <a:pt x="321642" y="1578551"/>
                  <a:pt x="151452" y="1299067"/>
                  <a:pt x="151454" y="927462"/>
                </a:cubicBezTo>
                <a:cubicBezTo>
                  <a:pt x="151452" y="724485"/>
                  <a:pt x="192049" y="555857"/>
                  <a:pt x="246696" y="426264"/>
                </a:cubicBezTo>
                <a:cubicBezTo>
                  <a:pt x="318519" y="395036"/>
                  <a:pt x="418446" y="376299"/>
                  <a:pt x="529304" y="374739"/>
                </a:cubicBezTo>
                <a:close/>
                <a:moveTo>
                  <a:pt x="548041" y="11"/>
                </a:moveTo>
                <a:cubicBezTo>
                  <a:pt x="593321" y="-1552"/>
                  <a:pt x="677635" y="163953"/>
                  <a:pt x="766634" y="315407"/>
                </a:cubicBezTo>
                <a:cubicBezTo>
                  <a:pt x="697934" y="296670"/>
                  <a:pt x="619865" y="287302"/>
                  <a:pt x="532429" y="287302"/>
                </a:cubicBezTo>
                <a:cubicBezTo>
                  <a:pt x="448113" y="287302"/>
                  <a:pt x="370045" y="296670"/>
                  <a:pt x="302907" y="313844"/>
                </a:cubicBezTo>
                <a:cubicBezTo>
                  <a:pt x="367312" y="202596"/>
                  <a:pt x="448407" y="81689"/>
                  <a:pt x="503370" y="28187"/>
                </a:cubicBezTo>
                <a:cubicBezTo>
                  <a:pt x="521692" y="10354"/>
                  <a:pt x="537110" y="11"/>
                  <a:pt x="548041" y="11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50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21971C87-3F70-4DD4-887B-6D653E7CC28D}"/>
              </a:ext>
            </a:extLst>
          </p:cNvPr>
          <p:cNvSpPr/>
          <p:nvPr/>
        </p:nvSpPr>
        <p:spPr>
          <a:xfrm>
            <a:off x="4494523" y="1517123"/>
            <a:ext cx="506558" cy="1018229"/>
          </a:xfrm>
          <a:custGeom>
            <a:avLst/>
            <a:gdLst>
              <a:gd name="connsiteX0" fmla="*/ 592930 w 1083590"/>
              <a:gd name="connsiteY0" fmla="*/ 1811194 h 2178116"/>
              <a:gd name="connsiteX1" fmla="*/ 619864 w 1083590"/>
              <a:gd name="connsiteY1" fmla="*/ 1879894 h 2178116"/>
              <a:gd name="connsiteX2" fmla="*/ 530866 w 1083590"/>
              <a:gd name="connsiteY2" fmla="*/ 2178116 h 2178116"/>
              <a:gd name="connsiteX3" fmla="*/ 441868 w 1083590"/>
              <a:gd name="connsiteY3" fmla="*/ 1879896 h 2178116"/>
              <a:gd name="connsiteX4" fmla="*/ 448748 w 1083590"/>
              <a:gd name="connsiteY4" fmla="*/ 1827393 h 2178116"/>
              <a:gd name="connsiteX5" fmla="*/ 461929 w 1083590"/>
              <a:gd name="connsiteY5" fmla="*/ 1813602 h 2178116"/>
              <a:gd name="connsiteX6" fmla="*/ 530866 w 1083590"/>
              <a:gd name="connsiteY6" fmla="*/ 1822124 h 2178116"/>
              <a:gd name="connsiteX7" fmla="*/ 592930 w 1083590"/>
              <a:gd name="connsiteY7" fmla="*/ 1811194 h 2178116"/>
              <a:gd name="connsiteX8" fmla="*/ 123349 w 1083590"/>
              <a:gd name="connsiteY8" fmla="*/ 1314683 h 2178116"/>
              <a:gd name="connsiteX9" fmla="*/ 312274 w 1083590"/>
              <a:gd name="connsiteY9" fmla="*/ 1709708 h 2178116"/>
              <a:gd name="connsiteX10" fmla="*/ 151454 w 1083590"/>
              <a:gd name="connsiteY10" fmla="*/ 1964209 h 2178116"/>
              <a:gd name="connsiteX11" fmla="*/ 2 w 1083590"/>
              <a:gd name="connsiteY11" fmla="*/ 1918931 h 2178116"/>
              <a:gd name="connsiteX12" fmla="*/ 0 w 1083590"/>
              <a:gd name="connsiteY12" fmla="*/ 1422416 h 2178116"/>
              <a:gd name="connsiteX13" fmla="*/ 14444 w 1083590"/>
              <a:gd name="connsiteY13" fmla="*/ 1377916 h 2178116"/>
              <a:gd name="connsiteX14" fmla="*/ 49964 w 1083590"/>
              <a:gd name="connsiteY14" fmla="*/ 1347471 h 2178116"/>
              <a:gd name="connsiteX15" fmla="*/ 944628 w 1083590"/>
              <a:gd name="connsiteY15" fmla="*/ 1308436 h 2178116"/>
              <a:gd name="connsiteX16" fmla="*/ 1033625 w 1083590"/>
              <a:gd name="connsiteY16" fmla="*/ 1347469 h 2178116"/>
              <a:gd name="connsiteX17" fmla="*/ 1083589 w 1083590"/>
              <a:gd name="connsiteY17" fmla="*/ 1422414 h 2178116"/>
              <a:gd name="connsiteX18" fmla="*/ 1083590 w 1083590"/>
              <a:gd name="connsiteY18" fmla="*/ 1918929 h 2178116"/>
              <a:gd name="connsiteX19" fmla="*/ 932137 w 1083590"/>
              <a:gd name="connsiteY19" fmla="*/ 1964209 h 2178116"/>
              <a:gd name="connsiteX20" fmla="*/ 758826 w 1083590"/>
              <a:gd name="connsiteY20" fmla="*/ 1694092 h 2178116"/>
              <a:gd name="connsiteX21" fmla="*/ 944628 w 1083590"/>
              <a:gd name="connsiteY21" fmla="*/ 1308436 h 2178116"/>
              <a:gd name="connsiteX22" fmla="*/ 530865 w 1083590"/>
              <a:gd name="connsiteY22" fmla="*/ 551172 h 2178116"/>
              <a:gd name="connsiteX23" fmla="*/ 436989 w 1083590"/>
              <a:gd name="connsiteY23" fmla="*/ 591182 h 2178116"/>
              <a:gd name="connsiteX24" fmla="*/ 398148 w 1083590"/>
              <a:gd name="connsiteY24" fmla="*/ 683889 h 2178116"/>
              <a:gd name="connsiteX25" fmla="*/ 530865 w 1083590"/>
              <a:gd name="connsiteY25" fmla="*/ 816606 h 2178116"/>
              <a:gd name="connsiteX26" fmla="*/ 663582 w 1083590"/>
              <a:gd name="connsiteY26" fmla="*/ 683889 h 2178116"/>
              <a:gd name="connsiteX27" fmla="*/ 530865 w 1083590"/>
              <a:gd name="connsiteY27" fmla="*/ 551172 h 2178116"/>
              <a:gd name="connsiteX28" fmla="*/ 529304 w 1083590"/>
              <a:gd name="connsiteY28" fmla="*/ 374739 h 2178116"/>
              <a:gd name="connsiteX29" fmla="*/ 819718 w 1083590"/>
              <a:gd name="connsiteY29" fmla="*/ 427825 h 2178116"/>
              <a:gd name="connsiteX30" fmla="*/ 913400 w 1083590"/>
              <a:gd name="connsiteY30" fmla="*/ 927462 h 2178116"/>
              <a:gd name="connsiteX31" fmla="*/ 627670 w 1083590"/>
              <a:gd name="connsiteY31" fmla="*/ 1722197 h 2178116"/>
              <a:gd name="connsiteX32" fmla="*/ 434060 w 1083590"/>
              <a:gd name="connsiteY32" fmla="*/ 1722197 h 2178116"/>
              <a:gd name="connsiteX33" fmla="*/ 151454 w 1083590"/>
              <a:gd name="connsiteY33" fmla="*/ 927462 h 2178116"/>
              <a:gd name="connsiteX34" fmla="*/ 246696 w 1083590"/>
              <a:gd name="connsiteY34" fmla="*/ 426264 h 2178116"/>
              <a:gd name="connsiteX35" fmla="*/ 529304 w 1083590"/>
              <a:gd name="connsiteY35" fmla="*/ 374739 h 2178116"/>
              <a:gd name="connsiteX36" fmla="*/ 548041 w 1083590"/>
              <a:gd name="connsiteY36" fmla="*/ 11 h 2178116"/>
              <a:gd name="connsiteX37" fmla="*/ 766634 w 1083590"/>
              <a:gd name="connsiteY37" fmla="*/ 315407 h 2178116"/>
              <a:gd name="connsiteX38" fmla="*/ 532429 w 1083590"/>
              <a:gd name="connsiteY38" fmla="*/ 287302 h 2178116"/>
              <a:gd name="connsiteX39" fmla="*/ 302907 w 1083590"/>
              <a:gd name="connsiteY39" fmla="*/ 313844 h 2178116"/>
              <a:gd name="connsiteX40" fmla="*/ 503370 w 1083590"/>
              <a:gd name="connsiteY40" fmla="*/ 28187 h 2178116"/>
              <a:gd name="connsiteX41" fmla="*/ 548041 w 1083590"/>
              <a:gd name="connsiteY41" fmla="*/ 11 h 2178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083590" h="2178116">
                <a:moveTo>
                  <a:pt x="592930" y="1811194"/>
                </a:moveTo>
                <a:cubicBezTo>
                  <a:pt x="608934" y="1812756"/>
                  <a:pt x="619083" y="1827589"/>
                  <a:pt x="619864" y="1879894"/>
                </a:cubicBezTo>
                <a:cubicBezTo>
                  <a:pt x="619864" y="1982946"/>
                  <a:pt x="580830" y="2178116"/>
                  <a:pt x="530866" y="2178116"/>
                </a:cubicBezTo>
                <a:cubicBezTo>
                  <a:pt x="482463" y="2176555"/>
                  <a:pt x="441868" y="1982944"/>
                  <a:pt x="441868" y="1879896"/>
                </a:cubicBezTo>
                <a:cubicBezTo>
                  <a:pt x="441869" y="1854132"/>
                  <a:pt x="444309" y="1837641"/>
                  <a:pt x="448748" y="1827393"/>
                </a:cubicBezTo>
                <a:cubicBezTo>
                  <a:pt x="452079" y="1819708"/>
                  <a:pt x="456534" y="1815538"/>
                  <a:pt x="461929" y="1813602"/>
                </a:cubicBezTo>
                <a:cubicBezTo>
                  <a:pt x="478116" y="1807797"/>
                  <a:pt x="502764" y="1822124"/>
                  <a:pt x="530866" y="1822124"/>
                </a:cubicBezTo>
                <a:cubicBezTo>
                  <a:pt x="555067" y="1821343"/>
                  <a:pt x="576926" y="1809633"/>
                  <a:pt x="592930" y="1811194"/>
                </a:cubicBezTo>
                <a:close/>
                <a:moveTo>
                  <a:pt x="123349" y="1314683"/>
                </a:moveTo>
                <a:cubicBezTo>
                  <a:pt x="174875" y="1481748"/>
                  <a:pt x="251381" y="1614463"/>
                  <a:pt x="312274" y="1709708"/>
                </a:cubicBezTo>
                <a:lnTo>
                  <a:pt x="151454" y="1964209"/>
                </a:lnTo>
                <a:cubicBezTo>
                  <a:pt x="107735" y="2032910"/>
                  <a:pt x="2" y="2000122"/>
                  <a:pt x="2" y="1918931"/>
                </a:cubicBezTo>
                <a:lnTo>
                  <a:pt x="0" y="1422416"/>
                </a:lnTo>
                <a:cubicBezTo>
                  <a:pt x="781" y="1406021"/>
                  <a:pt x="5857" y="1390797"/>
                  <a:pt x="14444" y="1377916"/>
                </a:cubicBezTo>
                <a:cubicBezTo>
                  <a:pt x="23032" y="1365037"/>
                  <a:pt x="35132" y="1354496"/>
                  <a:pt x="49964" y="1347471"/>
                </a:cubicBezTo>
                <a:close/>
                <a:moveTo>
                  <a:pt x="944628" y="1308436"/>
                </a:moveTo>
                <a:lnTo>
                  <a:pt x="1033625" y="1347469"/>
                </a:lnTo>
                <a:cubicBezTo>
                  <a:pt x="1064852" y="1359960"/>
                  <a:pt x="1083589" y="1391187"/>
                  <a:pt x="1083589" y="1422414"/>
                </a:cubicBezTo>
                <a:lnTo>
                  <a:pt x="1083590" y="1918929"/>
                </a:lnTo>
                <a:cubicBezTo>
                  <a:pt x="1083589" y="2003243"/>
                  <a:pt x="975855" y="2032910"/>
                  <a:pt x="932137" y="1964209"/>
                </a:cubicBezTo>
                <a:lnTo>
                  <a:pt x="758826" y="1694092"/>
                </a:lnTo>
                <a:cubicBezTo>
                  <a:pt x="824403" y="1597288"/>
                  <a:pt x="894664" y="1467693"/>
                  <a:pt x="944628" y="1308436"/>
                </a:cubicBezTo>
                <a:close/>
                <a:moveTo>
                  <a:pt x="530865" y="551172"/>
                </a:moveTo>
                <a:cubicBezTo>
                  <a:pt x="494172" y="551952"/>
                  <a:pt x="460996" y="567176"/>
                  <a:pt x="436989" y="591182"/>
                </a:cubicBezTo>
                <a:cubicBezTo>
                  <a:pt x="412983" y="615189"/>
                  <a:pt x="398148" y="647977"/>
                  <a:pt x="398148" y="683889"/>
                </a:cubicBezTo>
                <a:cubicBezTo>
                  <a:pt x="399710" y="757272"/>
                  <a:pt x="459042" y="816604"/>
                  <a:pt x="530865" y="816606"/>
                </a:cubicBezTo>
                <a:cubicBezTo>
                  <a:pt x="604248" y="815044"/>
                  <a:pt x="663580" y="755712"/>
                  <a:pt x="663582" y="683889"/>
                </a:cubicBezTo>
                <a:cubicBezTo>
                  <a:pt x="663580" y="612066"/>
                  <a:pt x="604248" y="552734"/>
                  <a:pt x="530865" y="551172"/>
                </a:cubicBezTo>
                <a:close/>
                <a:moveTo>
                  <a:pt x="529304" y="374739"/>
                </a:moveTo>
                <a:cubicBezTo>
                  <a:pt x="646406" y="376301"/>
                  <a:pt x="747894" y="396598"/>
                  <a:pt x="819718" y="427825"/>
                </a:cubicBezTo>
                <a:cubicBezTo>
                  <a:pt x="874365" y="557418"/>
                  <a:pt x="913399" y="724485"/>
                  <a:pt x="913400" y="927462"/>
                </a:cubicBezTo>
                <a:cubicBezTo>
                  <a:pt x="913399" y="1299067"/>
                  <a:pt x="740088" y="1578551"/>
                  <a:pt x="627670" y="1722197"/>
                </a:cubicBezTo>
                <a:lnTo>
                  <a:pt x="434060" y="1722197"/>
                </a:lnTo>
                <a:cubicBezTo>
                  <a:pt x="321642" y="1578551"/>
                  <a:pt x="151452" y="1299067"/>
                  <a:pt x="151454" y="927462"/>
                </a:cubicBezTo>
                <a:cubicBezTo>
                  <a:pt x="151452" y="724485"/>
                  <a:pt x="192049" y="555857"/>
                  <a:pt x="246696" y="426264"/>
                </a:cubicBezTo>
                <a:cubicBezTo>
                  <a:pt x="318519" y="395036"/>
                  <a:pt x="418446" y="376299"/>
                  <a:pt x="529304" y="374739"/>
                </a:cubicBezTo>
                <a:close/>
                <a:moveTo>
                  <a:pt x="548041" y="11"/>
                </a:moveTo>
                <a:cubicBezTo>
                  <a:pt x="593321" y="-1552"/>
                  <a:pt x="677635" y="163953"/>
                  <a:pt x="766634" y="315407"/>
                </a:cubicBezTo>
                <a:cubicBezTo>
                  <a:pt x="697934" y="296670"/>
                  <a:pt x="619865" y="287302"/>
                  <a:pt x="532429" y="287302"/>
                </a:cubicBezTo>
                <a:cubicBezTo>
                  <a:pt x="448113" y="287302"/>
                  <a:pt x="370045" y="296670"/>
                  <a:pt x="302907" y="313844"/>
                </a:cubicBezTo>
                <a:cubicBezTo>
                  <a:pt x="367312" y="202596"/>
                  <a:pt x="448407" y="81689"/>
                  <a:pt x="503370" y="28187"/>
                </a:cubicBezTo>
                <a:cubicBezTo>
                  <a:pt x="521692" y="10354"/>
                  <a:pt x="537110" y="11"/>
                  <a:pt x="548041" y="11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50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10563AE-7421-4C2B-BB04-4159402E16F2}"/>
              </a:ext>
            </a:extLst>
          </p:cNvPr>
          <p:cNvGrpSpPr/>
          <p:nvPr/>
        </p:nvGrpSpPr>
        <p:grpSpPr>
          <a:xfrm>
            <a:off x="6691483" y="3108907"/>
            <a:ext cx="2202816" cy="1298475"/>
            <a:chOff x="8921977" y="1394910"/>
            <a:chExt cx="2937088" cy="173129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2C7C293-A5EC-4CFE-A8D9-67AC6E1A99E8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5B23D28-4BE2-4053-B827-17EA00A8B5B8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28" name="Graphic 27" descr="Rocket">
            <a:extLst>
              <a:ext uri="{FF2B5EF4-FFF2-40B4-BE49-F238E27FC236}">
                <a16:creationId xmlns:a16="http://schemas.microsoft.com/office/drawing/2014/main" id="{626DCE4A-195D-4958-9CF1-BAD2F7EDC3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15351" y="3099389"/>
            <a:ext cx="418205" cy="418205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53F04464-138D-43DC-B0D6-DCD8FD602A7E}"/>
              </a:ext>
            </a:extLst>
          </p:cNvPr>
          <p:cNvGrpSpPr/>
          <p:nvPr/>
        </p:nvGrpSpPr>
        <p:grpSpPr>
          <a:xfrm>
            <a:off x="6691483" y="4654169"/>
            <a:ext cx="2202816" cy="1298475"/>
            <a:chOff x="8921977" y="4001571"/>
            <a:chExt cx="2937088" cy="173129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16F14F4-D291-4782-8CAB-60C15DABEED9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F1F1FFD-A26C-459C-B79E-F0F2632217F8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32" name="Graphic 31" descr="Rocket">
            <a:extLst>
              <a:ext uri="{FF2B5EF4-FFF2-40B4-BE49-F238E27FC236}">
                <a16:creationId xmlns:a16="http://schemas.microsoft.com/office/drawing/2014/main" id="{316E29CB-4B3D-49E4-8908-21E014457A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476094" y="4645121"/>
            <a:ext cx="418205" cy="418205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C5FE7C07-DDC5-4C4F-80C1-BE73E0FC6161}"/>
              </a:ext>
            </a:extLst>
          </p:cNvPr>
          <p:cNvGrpSpPr/>
          <p:nvPr/>
        </p:nvGrpSpPr>
        <p:grpSpPr>
          <a:xfrm>
            <a:off x="6697329" y="1563645"/>
            <a:ext cx="2202816" cy="1298475"/>
            <a:chOff x="8921977" y="1394910"/>
            <a:chExt cx="2937088" cy="173129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A057229-0713-48A4-A224-F2DAC5DE1043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2464A47-856B-4DAB-B128-94D37E5649B0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36" name="Graphic 35" descr="Rocket">
            <a:extLst>
              <a:ext uri="{FF2B5EF4-FFF2-40B4-BE49-F238E27FC236}">
                <a16:creationId xmlns:a16="http://schemas.microsoft.com/office/drawing/2014/main" id="{37D87EE4-AFA1-49F1-A1E2-BDEA45E9768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515351" y="1553657"/>
            <a:ext cx="418205" cy="4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35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Bar Chart with Rockets for PowerPoint</a:t>
            </a:r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8AD0FB24-59F2-4AD8-A5AB-9ED9B197CE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5030714"/>
              </p:ext>
            </p:extLst>
          </p:nvPr>
        </p:nvGraphicFramePr>
        <p:xfrm>
          <a:off x="243855" y="1762539"/>
          <a:ext cx="6096000" cy="4151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88900E62-4014-443B-B6FE-6B9928E7520E}"/>
              </a:ext>
            </a:extLst>
          </p:cNvPr>
          <p:cNvSpPr/>
          <p:nvPr/>
        </p:nvSpPr>
        <p:spPr>
          <a:xfrm>
            <a:off x="805443" y="1563645"/>
            <a:ext cx="506558" cy="1018229"/>
          </a:xfrm>
          <a:custGeom>
            <a:avLst/>
            <a:gdLst>
              <a:gd name="connsiteX0" fmla="*/ 592930 w 1083590"/>
              <a:gd name="connsiteY0" fmla="*/ 1811194 h 2178116"/>
              <a:gd name="connsiteX1" fmla="*/ 619864 w 1083590"/>
              <a:gd name="connsiteY1" fmla="*/ 1879894 h 2178116"/>
              <a:gd name="connsiteX2" fmla="*/ 530866 w 1083590"/>
              <a:gd name="connsiteY2" fmla="*/ 2178116 h 2178116"/>
              <a:gd name="connsiteX3" fmla="*/ 441868 w 1083590"/>
              <a:gd name="connsiteY3" fmla="*/ 1879896 h 2178116"/>
              <a:gd name="connsiteX4" fmla="*/ 448748 w 1083590"/>
              <a:gd name="connsiteY4" fmla="*/ 1827393 h 2178116"/>
              <a:gd name="connsiteX5" fmla="*/ 461929 w 1083590"/>
              <a:gd name="connsiteY5" fmla="*/ 1813602 h 2178116"/>
              <a:gd name="connsiteX6" fmla="*/ 530866 w 1083590"/>
              <a:gd name="connsiteY6" fmla="*/ 1822124 h 2178116"/>
              <a:gd name="connsiteX7" fmla="*/ 592930 w 1083590"/>
              <a:gd name="connsiteY7" fmla="*/ 1811194 h 2178116"/>
              <a:gd name="connsiteX8" fmla="*/ 123349 w 1083590"/>
              <a:gd name="connsiteY8" fmla="*/ 1314683 h 2178116"/>
              <a:gd name="connsiteX9" fmla="*/ 312274 w 1083590"/>
              <a:gd name="connsiteY9" fmla="*/ 1709708 h 2178116"/>
              <a:gd name="connsiteX10" fmla="*/ 151454 w 1083590"/>
              <a:gd name="connsiteY10" fmla="*/ 1964209 h 2178116"/>
              <a:gd name="connsiteX11" fmla="*/ 2 w 1083590"/>
              <a:gd name="connsiteY11" fmla="*/ 1918931 h 2178116"/>
              <a:gd name="connsiteX12" fmla="*/ 0 w 1083590"/>
              <a:gd name="connsiteY12" fmla="*/ 1422416 h 2178116"/>
              <a:gd name="connsiteX13" fmla="*/ 14444 w 1083590"/>
              <a:gd name="connsiteY13" fmla="*/ 1377916 h 2178116"/>
              <a:gd name="connsiteX14" fmla="*/ 49964 w 1083590"/>
              <a:gd name="connsiteY14" fmla="*/ 1347471 h 2178116"/>
              <a:gd name="connsiteX15" fmla="*/ 944628 w 1083590"/>
              <a:gd name="connsiteY15" fmla="*/ 1308436 h 2178116"/>
              <a:gd name="connsiteX16" fmla="*/ 1033625 w 1083590"/>
              <a:gd name="connsiteY16" fmla="*/ 1347469 h 2178116"/>
              <a:gd name="connsiteX17" fmla="*/ 1083589 w 1083590"/>
              <a:gd name="connsiteY17" fmla="*/ 1422414 h 2178116"/>
              <a:gd name="connsiteX18" fmla="*/ 1083590 w 1083590"/>
              <a:gd name="connsiteY18" fmla="*/ 1918929 h 2178116"/>
              <a:gd name="connsiteX19" fmla="*/ 932137 w 1083590"/>
              <a:gd name="connsiteY19" fmla="*/ 1964209 h 2178116"/>
              <a:gd name="connsiteX20" fmla="*/ 758826 w 1083590"/>
              <a:gd name="connsiteY20" fmla="*/ 1694092 h 2178116"/>
              <a:gd name="connsiteX21" fmla="*/ 944628 w 1083590"/>
              <a:gd name="connsiteY21" fmla="*/ 1308436 h 2178116"/>
              <a:gd name="connsiteX22" fmla="*/ 530865 w 1083590"/>
              <a:gd name="connsiteY22" fmla="*/ 551172 h 2178116"/>
              <a:gd name="connsiteX23" fmla="*/ 436989 w 1083590"/>
              <a:gd name="connsiteY23" fmla="*/ 591182 h 2178116"/>
              <a:gd name="connsiteX24" fmla="*/ 398148 w 1083590"/>
              <a:gd name="connsiteY24" fmla="*/ 683889 h 2178116"/>
              <a:gd name="connsiteX25" fmla="*/ 530865 w 1083590"/>
              <a:gd name="connsiteY25" fmla="*/ 816606 h 2178116"/>
              <a:gd name="connsiteX26" fmla="*/ 663582 w 1083590"/>
              <a:gd name="connsiteY26" fmla="*/ 683889 h 2178116"/>
              <a:gd name="connsiteX27" fmla="*/ 530865 w 1083590"/>
              <a:gd name="connsiteY27" fmla="*/ 551172 h 2178116"/>
              <a:gd name="connsiteX28" fmla="*/ 529304 w 1083590"/>
              <a:gd name="connsiteY28" fmla="*/ 374739 h 2178116"/>
              <a:gd name="connsiteX29" fmla="*/ 819718 w 1083590"/>
              <a:gd name="connsiteY29" fmla="*/ 427825 h 2178116"/>
              <a:gd name="connsiteX30" fmla="*/ 913400 w 1083590"/>
              <a:gd name="connsiteY30" fmla="*/ 927462 h 2178116"/>
              <a:gd name="connsiteX31" fmla="*/ 627670 w 1083590"/>
              <a:gd name="connsiteY31" fmla="*/ 1722197 h 2178116"/>
              <a:gd name="connsiteX32" fmla="*/ 434060 w 1083590"/>
              <a:gd name="connsiteY32" fmla="*/ 1722197 h 2178116"/>
              <a:gd name="connsiteX33" fmla="*/ 151454 w 1083590"/>
              <a:gd name="connsiteY33" fmla="*/ 927462 h 2178116"/>
              <a:gd name="connsiteX34" fmla="*/ 246696 w 1083590"/>
              <a:gd name="connsiteY34" fmla="*/ 426264 h 2178116"/>
              <a:gd name="connsiteX35" fmla="*/ 529304 w 1083590"/>
              <a:gd name="connsiteY35" fmla="*/ 374739 h 2178116"/>
              <a:gd name="connsiteX36" fmla="*/ 548041 w 1083590"/>
              <a:gd name="connsiteY36" fmla="*/ 11 h 2178116"/>
              <a:gd name="connsiteX37" fmla="*/ 766634 w 1083590"/>
              <a:gd name="connsiteY37" fmla="*/ 315407 h 2178116"/>
              <a:gd name="connsiteX38" fmla="*/ 532429 w 1083590"/>
              <a:gd name="connsiteY38" fmla="*/ 287302 h 2178116"/>
              <a:gd name="connsiteX39" fmla="*/ 302907 w 1083590"/>
              <a:gd name="connsiteY39" fmla="*/ 313844 h 2178116"/>
              <a:gd name="connsiteX40" fmla="*/ 503370 w 1083590"/>
              <a:gd name="connsiteY40" fmla="*/ 28187 h 2178116"/>
              <a:gd name="connsiteX41" fmla="*/ 548041 w 1083590"/>
              <a:gd name="connsiteY41" fmla="*/ 11 h 2178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083590" h="2178116">
                <a:moveTo>
                  <a:pt x="592930" y="1811194"/>
                </a:moveTo>
                <a:cubicBezTo>
                  <a:pt x="608934" y="1812756"/>
                  <a:pt x="619083" y="1827589"/>
                  <a:pt x="619864" y="1879894"/>
                </a:cubicBezTo>
                <a:cubicBezTo>
                  <a:pt x="619864" y="1982946"/>
                  <a:pt x="580830" y="2178116"/>
                  <a:pt x="530866" y="2178116"/>
                </a:cubicBezTo>
                <a:cubicBezTo>
                  <a:pt x="482463" y="2176555"/>
                  <a:pt x="441868" y="1982944"/>
                  <a:pt x="441868" y="1879896"/>
                </a:cubicBezTo>
                <a:cubicBezTo>
                  <a:pt x="441869" y="1854132"/>
                  <a:pt x="444309" y="1837641"/>
                  <a:pt x="448748" y="1827393"/>
                </a:cubicBezTo>
                <a:cubicBezTo>
                  <a:pt x="452079" y="1819708"/>
                  <a:pt x="456534" y="1815538"/>
                  <a:pt x="461929" y="1813602"/>
                </a:cubicBezTo>
                <a:cubicBezTo>
                  <a:pt x="478116" y="1807797"/>
                  <a:pt x="502764" y="1822124"/>
                  <a:pt x="530866" y="1822124"/>
                </a:cubicBezTo>
                <a:cubicBezTo>
                  <a:pt x="555067" y="1821343"/>
                  <a:pt x="576926" y="1809633"/>
                  <a:pt x="592930" y="1811194"/>
                </a:cubicBezTo>
                <a:close/>
                <a:moveTo>
                  <a:pt x="123349" y="1314683"/>
                </a:moveTo>
                <a:cubicBezTo>
                  <a:pt x="174875" y="1481748"/>
                  <a:pt x="251381" y="1614463"/>
                  <a:pt x="312274" y="1709708"/>
                </a:cubicBezTo>
                <a:lnTo>
                  <a:pt x="151454" y="1964209"/>
                </a:lnTo>
                <a:cubicBezTo>
                  <a:pt x="107735" y="2032910"/>
                  <a:pt x="2" y="2000122"/>
                  <a:pt x="2" y="1918931"/>
                </a:cubicBezTo>
                <a:lnTo>
                  <a:pt x="0" y="1422416"/>
                </a:lnTo>
                <a:cubicBezTo>
                  <a:pt x="781" y="1406021"/>
                  <a:pt x="5857" y="1390797"/>
                  <a:pt x="14444" y="1377916"/>
                </a:cubicBezTo>
                <a:cubicBezTo>
                  <a:pt x="23032" y="1365037"/>
                  <a:pt x="35132" y="1354496"/>
                  <a:pt x="49964" y="1347471"/>
                </a:cubicBezTo>
                <a:close/>
                <a:moveTo>
                  <a:pt x="944628" y="1308436"/>
                </a:moveTo>
                <a:lnTo>
                  <a:pt x="1033625" y="1347469"/>
                </a:lnTo>
                <a:cubicBezTo>
                  <a:pt x="1064852" y="1359960"/>
                  <a:pt x="1083589" y="1391187"/>
                  <a:pt x="1083589" y="1422414"/>
                </a:cubicBezTo>
                <a:lnTo>
                  <a:pt x="1083590" y="1918929"/>
                </a:lnTo>
                <a:cubicBezTo>
                  <a:pt x="1083589" y="2003243"/>
                  <a:pt x="975855" y="2032910"/>
                  <a:pt x="932137" y="1964209"/>
                </a:cubicBezTo>
                <a:lnTo>
                  <a:pt x="758826" y="1694092"/>
                </a:lnTo>
                <a:cubicBezTo>
                  <a:pt x="824403" y="1597288"/>
                  <a:pt x="894664" y="1467693"/>
                  <a:pt x="944628" y="1308436"/>
                </a:cubicBezTo>
                <a:close/>
                <a:moveTo>
                  <a:pt x="530865" y="551172"/>
                </a:moveTo>
                <a:cubicBezTo>
                  <a:pt x="494172" y="551952"/>
                  <a:pt x="460996" y="567176"/>
                  <a:pt x="436989" y="591182"/>
                </a:cubicBezTo>
                <a:cubicBezTo>
                  <a:pt x="412983" y="615189"/>
                  <a:pt x="398148" y="647977"/>
                  <a:pt x="398148" y="683889"/>
                </a:cubicBezTo>
                <a:cubicBezTo>
                  <a:pt x="399710" y="757272"/>
                  <a:pt x="459042" y="816604"/>
                  <a:pt x="530865" y="816606"/>
                </a:cubicBezTo>
                <a:cubicBezTo>
                  <a:pt x="604248" y="815044"/>
                  <a:pt x="663580" y="755712"/>
                  <a:pt x="663582" y="683889"/>
                </a:cubicBezTo>
                <a:cubicBezTo>
                  <a:pt x="663580" y="612066"/>
                  <a:pt x="604248" y="552734"/>
                  <a:pt x="530865" y="551172"/>
                </a:cubicBezTo>
                <a:close/>
                <a:moveTo>
                  <a:pt x="529304" y="374739"/>
                </a:moveTo>
                <a:cubicBezTo>
                  <a:pt x="646406" y="376301"/>
                  <a:pt x="747894" y="396598"/>
                  <a:pt x="819718" y="427825"/>
                </a:cubicBezTo>
                <a:cubicBezTo>
                  <a:pt x="874365" y="557418"/>
                  <a:pt x="913399" y="724485"/>
                  <a:pt x="913400" y="927462"/>
                </a:cubicBezTo>
                <a:cubicBezTo>
                  <a:pt x="913399" y="1299067"/>
                  <a:pt x="740088" y="1578551"/>
                  <a:pt x="627670" y="1722197"/>
                </a:cubicBezTo>
                <a:lnTo>
                  <a:pt x="434060" y="1722197"/>
                </a:lnTo>
                <a:cubicBezTo>
                  <a:pt x="321642" y="1578551"/>
                  <a:pt x="151452" y="1299067"/>
                  <a:pt x="151454" y="927462"/>
                </a:cubicBezTo>
                <a:cubicBezTo>
                  <a:pt x="151452" y="724485"/>
                  <a:pt x="192049" y="555857"/>
                  <a:pt x="246696" y="426264"/>
                </a:cubicBezTo>
                <a:cubicBezTo>
                  <a:pt x="318519" y="395036"/>
                  <a:pt x="418446" y="376299"/>
                  <a:pt x="529304" y="374739"/>
                </a:cubicBezTo>
                <a:close/>
                <a:moveTo>
                  <a:pt x="548041" y="11"/>
                </a:moveTo>
                <a:cubicBezTo>
                  <a:pt x="593321" y="-1552"/>
                  <a:pt x="677635" y="163953"/>
                  <a:pt x="766634" y="315407"/>
                </a:cubicBezTo>
                <a:cubicBezTo>
                  <a:pt x="697934" y="296670"/>
                  <a:pt x="619865" y="287302"/>
                  <a:pt x="532429" y="287302"/>
                </a:cubicBezTo>
                <a:cubicBezTo>
                  <a:pt x="448113" y="287302"/>
                  <a:pt x="370045" y="296670"/>
                  <a:pt x="302907" y="313844"/>
                </a:cubicBezTo>
                <a:cubicBezTo>
                  <a:pt x="367312" y="202596"/>
                  <a:pt x="448407" y="81689"/>
                  <a:pt x="503370" y="28187"/>
                </a:cubicBezTo>
                <a:cubicBezTo>
                  <a:pt x="521692" y="10354"/>
                  <a:pt x="537110" y="11"/>
                  <a:pt x="548041" y="11"/>
                </a:cubicBezTo>
                <a:close/>
              </a:path>
            </a:pathLst>
          </a:custGeom>
          <a:gradFill>
            <a:gsLst>
              <a:gs pos="0">
                <a:schemeClr val="accent4"/>
              </a:gs>
              <a:gs pos="50000">
                <a:schemeClr val="accent4"/>
              </a:gs>
              <a:gs pos="100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353CC36B-F09B-43E1-A1C5-7EC591CE0C00}"/>
              </a:ext>
            </a:extLst>
          </p:cNvPr>
          <p:cNvSpPr/>
          <p:nvPr/>
        </p:nvSpPr>
        <p:spPr>
          <a:xfrm>
            <a:off x="3742560" y="2669656"/>
            <a:ext cx="506558" cy="1018229"/>
          </a:xfrm>
          <a:custGeom>
            <a:avLst/>
            <a:gdLst>
              <a:gd name="connsiteX0" fmla="*/ 592930 w 1083590"/>
              <a:gd name="connsiteY0" fmla="*/ 1811194 h 2178116"/>
              <a:gd name="connsiteX1" fmla="*/ 619864 w 1083590"/>
              <a:gd name="connsiteY1" fmla="*/ 1879894 h 2178116"/>
              <a:gd name="connsiteX2" fmla="*/ 530866 w 1083590"/>
              <a:gd name="connsiteY2" fmla="*/ 2178116 h 2178116"/>
              <a:gd name="connsiteX3" fmla="*/ 441868 w 1083590"/>
              <a:gd name="connsiteY3" fmla="*/ 1879896 h 2178116"/>
              <a:gd name="connsiteX4" fmla="*/ 448748 w 1083590"/>
              <a:gd name="connsiteY4" fmla="*/ 1827393 h 2178116"/>
              <a:gd name="connsiteX5" fmla="*/ 461929 w 1083590"/>
              <a:gd name="connsiteY5" fmla="*/ 1813602 h 2178116"/>
              <a:gd name="connsiteX6" fmla="*/ 530866 w 1083590"/>
              <a:gd name="connsiteY6" fmla="*/ 1822124 h 2178116"/>
              <a:gd name="connsiteX7" fmla="*/ 592930 w 1083590"/>
              <a:gd name="connsiteY7" fmla="*/ 1811194 h 2178116"/>
              <a:gd name="connsiteX8" fmla="*/ 123349 w 1083590"/>
              <a:gd name="connsiteY8" fmla="*/ 1314683 h 2178116"/>
              <a:gd name="connsiteX9" fmla="*/ 312274 w 1083590"/>
              <a:gd name="connsiteY9" fmla="*/ 1709708 h 2178116"/>
              <a:gd name="connsiteX10" fmla="*/ 151454 w 1083590"/>
              <a:gd name="connsiteY10" fmla="*/ 1964209 h 2178116"/>
              <a:gd name="connsiteX11" fmla="*/ 2 w 1083590"/>
              <a:gd name="connsiteY11" fmla="*/ 1918931 h 2178116"/>
              <a:gd name="connsiteX12" fmla="*/ 0 w 1083590"/>
              <a:gd name="connsiteY12" fmla="*/ 1422416 h 2178116"/>
              <a:gd name="connsiteX13" fmla="*/ 14444 w 1083590"/>
              <a:gd name="connsiteY13" fmla="*/ 1377916 h 2178116"/>
              <a:gd name="connsiteX14" fmla="*/ 49964 w 1083590"/>
              <a:gd name="connsiteY14" fmla="*/ 1347471 h 2178116"/>
              <a:gd name="connsiteX15" fmla="*/ 944628 w 1083590"/>
              <a:gd name="connsiteY15" fmla="*/ 1308436 h 2178116"/>
              <a:gd name="connsiteX16" fmla="*/ 1033625 w 1083590"/>
              <a:gd name="connsiteY16" fmla="*/ 1347469 h 2178116"/>
              <a:gd name="connsiteX17" fmla="*/ 1083589 w 1083590"/>
              <a:gd name="connsiteY17" fmla="*/ 1422414 h 2178116"/>
              <a:gd name="connsiteX18" fmla="*/ 1083590 w 1083590"/>
              <a:gd name="connsiteY18" fmla="*/ 1918929 h 2178116"/>
              <a:gd name="connsiteX19" fmla="*/ 932137 w 1083590"/>
              <a:gd name="connsiteY19" fmla="*/ 1964209 h 2178116"/>
              <a:gd name="connsiteX20" fmla="*/ 758826 w 1083590"/>
              <a:gd name="connsiteY20" fmla="*/ 1694092 h 2178116"/>
              <a:gd name="connsiteX21" fmla="*/ 944628 w 1083590"/>
              <a:gd name="connsiteY21" fmla="*/ 1308436 h 2178116"/>
              <a:gd name="connsiteX22" fmla="*/ 530865 w 1083590"/>
              <a:gd name="connsiteY22" fmla="*/ 551172 h 2178116"/>
              <a:gd name="connsiteX23" fmla="*/ 436989 w 1083590"/>
              <a:gd name="connsiteY23" fmla="*/ 591182 h 2178116"/>
              <a:gd name="connsiteX24" fmla="*/ 398148 w 1083590"/>
              <a:gd name="connsiteY24" fmla="*/ 683889 h 2178116"/>
              <a:gd name="connsiteX25" fmla="*/ 530865 w 1083590"/>
              <a:gd name="connsiteY25" fmla="*/ 816606 h 2178116"/>
              <a:gd name="connsiteX26" fmla="*/ 663582 w 1083590"/>
              <a:gd name="connsiteY26" fmla="*/ 683889 h 2178116"/>
              <a:gd name="connsiteX27" fmla="*/ 530865 w 1083590"/>
              <a:gd name="connsiteY27" fmla="*/ 551172 h 2178116"/>
              <a:gd name="connsiteX28" fmla="*/ 529304 w 1083590"/>
              <a:gd name="connsiteY28" fmla="*/ 374739 h 2178116"/>
              <a:gd name="connsiteX29" fmla="*/ 819718 w 1083590"/>
              <a:gd name="connsiteY29" fmla="*/ 427825 h 2178116"/>
              <a:gd name="connsiteX30" fmla="*/ 913400 w 1083590"/>
              <a:gd name="connsiteY30" fmla="*/ 927462 h 2178116"/>
              <a:gd name="connsiteX31" fmla="*/ 627670 w 1083590"/>
              <a:gd name="connsiteY31" fmla="*/ 1722197 h 2178116"/>
              <a:gd name="connsiteX32" fmla="*/ 434060 w 1083590"/>
              <a:gd name="connsiteY32" fmla="*/ 1722197 h 2178116"/>
              <a:gd name="connsiteX33" fmla="*/ 151454 w 1083590"/>
              <a:gd name="connsiteY33" fmla="*/ 927462 h 2178116"/>
              <a:gd name="connsiteX34" fmla="*/ 246696 w 1083590"/>
              <a:gd name="connsiteY34" fmla="*/ 426264 h 2178116"/>
              <a:gd name="connsiteX35" fmla="*/ 529304 w 1083590"/>
              <a:gd name="connsiteY35" fmla="*/ 374739 h 2178116"/>
              <a:gd name="connsiteX36" fmla="*/ 548041 w 1083590"/>
              <a:gd name="connsiteY36" fmla="*/ 11 h 2178116"/>
              <a:gd name="connsiteX37" fmla="*/ 766634 w 1083590"/>
              <a:gd name="connsiteY37" fmla="*/ 315407 h 2178116"/>
              <a:gd name="connsiteX38" fmla="*/ 532429 w 1083590"/>
              <a:gd name="connsiteY38" fmla="*/ 287302 h 2178116"/>
              <a:gd name="connsiteX39" fmla="*/ 302907 w 1083590"/>
              <a:gd name="connsiteY39" fmla="*/ 313844 h 2178116"/>
              <a:gd name="connsiteX40" fmla="*/ 503370 w 1083590"/>
              <a:gd name="connsiteY40" fmla="*/ 28187 h 2178116"/>
              <a:gd name="connsiteX41" fmla="*/ 548041 w 1083590"/>
              <a:gd name="connsiteY41" fmla="*/ 11 h 2178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083590" h="2178116">
                <a:moveTo>
                  <a:pt x="592930" y="1811194"/>
                </a:moveTo>
                <a:cubicBezTo>
                  <a:pt x="608934" y="1812756"/>
                  <a:pt x="619083" y="1827589"/>
                  <a:pt x="619864" y="1879894"/>
                </a:cubicBezTo>
                <a:cubicBezTo>
                  <a:pt x="619864" y="1982946"/>
                  <a:pt x="580830" y="2178116"/>
                  <a:pt x="530866" y="2178116"/>
                </a:cubicBezTo>
                <a:cubicBezTo>
                  <a:pt x="482463" y="2176555"/>
                  <a:pt x="441868" y="1982944"/>
                  <a:pt x="441868" y="1879896"/>
                </a:cubicBezTo>
                <a:cubicBezTo>
                  <a:pt x="441869" y="1854132"/>
                  <a:pt x="444309" y="1837641"/>
                  <a:pt x="448748" y="1827393"/>
                </a:cubicBezTo>
                <a:cubicBezTo>
                  <a:pt x="452079" y="1819708"/>
                  <a:pt x="456534" y="1815538"/>
                  <a:pt x="461929" y="1813602"/>
                </a:cubicBezTo>
                <a:cubicBezTo>
                  <a:pt x="478116" y="1807797"/>
                  <a:pt x="502764" y="1822124"/>
                  <a:pt x="530866" y="1822124"/>
                </a:cubicBezTo>
                <a:cubicBezTo>
                  <a:pt x="555067" y="1821343"/>
                  <a:pt x="576926" y="1809633"/>
                  <a:pt x="592930" y="1811194"/>
                </a:cubicBezTo>
                <a:close/>
                <a:moveTo>
                  <a:pt x="123349" y="1314683"/>
                </a:moveTo>
                <a:cubicBezTo>
                  <a:pt x="174875" y="1481748"/>
                  <a:pt x="251381" y="1614463"/>
                  <a:pt x="312274" y="1709708"/>
                </a:cubicBezTo>
                <a:lnTo>
                  <a:pt x="151454" y="1964209"/>
                </a:lnTo>
                <a:cubicBezTo>
                  <a:pt x="107735" y="2032910"/>
                  <a:pt x="2" y="2000122"/>
                  <a:pt x="2" y="1918931"/>
                </a:cubicBezTo>
                <a:lnTo>
                  <a:pt x="0" y="1422416"/>
                </a:lnTo>
                <a:cubicBezTo>
                  <a:pt x="781" y="1406021"/>
                  <a:pt x="5857" y="1390797"/>
                  <a:pt x="14444" y="1377916"/>
                </a:cubicBezTo>
                <a:cubicBezTo>
                  <a:pt x="23032" y="1365037"/>
                  <a:pt x="35132" y="1354496"/>
                  <a:pt x="49964" y="1347471"/>
                </a:cubicBezTo>
                <a:close/>
                <a:moveTo>
                  <a:pt x="944628" y="1308436"/>
                </a:moveTo>
                <a:lnTo>
                  <a:pt x="1033625" y="1347469"/>
                </a:lnTo>
                <a:cubicBezTo>
                  <a:pt x="1064852" y="1359960"/>
                  <a:pt x="1083589" y="1391187"/>
                  <a:pt x="1083589" y="1422414"/>
                </a:cubicBezTo>
                <a:lnTo>
                  <a:pt x="1083590" y="1918929"/>
                </a:lnTo>
                <a:cubicBezTo>
                  <a:pt x="1083589" y="2003243"/>
                  <a:pt x="975855" y="2032910"/>
                  <a:pt x="932137" y="1964209"/>
                </a:cubicBezTo>
                <a:lnTo>
                  <a:pt x="758826" y="1694092"/>
                </a:lnTo>
                <a:cubicBezTo>
                  <a:pt x="824403" y="1597288"/>
                  <a:pt x="894664" y="1467693"/>
                  <a:pt x="944628" y="1308436"/>
                </a:cubicBezTo>
                <a:close/>
                <a:moveTo>
                  <a:pt x="530865" y="551172"/>
                </a:moveTo>
                <a:cubicBezTo>
                  <a:pt x="494172" y="551952"/>
                  <a:pt x="460996" y="567176"/>
                  <a:pt x="436989" y="591182"/>
                </a:cubicBezTo>
                <a:cubicBezTo>
                  <a:pt x="412983" y="615189"/>
                  <a:pt x="398148" y="647977"/>
                  <a:pt x="398148" y="683889"/>
                </a:cubicBezTo>
                <a:cubicBezTo>
                  <a:pt x="399710" y="757272"/>
                  <a:pt x="459042" y="816604"/>
                  <a:pt x="530865" y="816606"/>
                </a:cubicBezTo>
                <a:cubicBezTo>
                  <a:pt x="604248" y="815044"/>
                  <a:pt x="663580" y="755712"/>
                  <a:pt x="663582" y="683889"/>
                </a:cubicBezTo>
                <a:cubicBezTo>
                  <a:pt x="663580" y="612066"/>
                  <a:pt x="604248" y="552734"/>
                  <a:pt x="530865" y="551172"/>
                </a:cubicBezTo>
                <a:close/>
                <a:moveTo>
                  <a:pt x="529304" y="374739"/>
                </a:moveTo>
                <a:cubicBezTo>
                  <a:pt x="646406" y="376301"/>
                  <a:pt x="747894" y="396598"/>
                  <a:pt x="819718" y="427825"/>
                </a:cubicBezTo>
                <a:cubicBezTo>
                  <a:pt x="874365" y="557418"/>
                  <a:pt x="913399" y="724485"/>
                  <a:pt x="913400" y="927462"/>
                </a:cubicBezTo>
                <a:cubicBezTo>
                  <a:pt x="913399" y="1299067"/>
                  <a:pt x="740088" y="1578551"/>
                  <a:pt x="627670" y="1722197"/>
                </a:cubicBezTo>
                <a:lnTo>
                  <a:pt x="434060" y="1722197"/>
                </a:lnTo>
                <a:cubicBezTo>
                  <a:pt x="321642" y="1578551"/>
                  <a:pt x="151452" y="1299067"/>
                  <a:pt x="151454" y="927462"/>
                </a:cubicBezTo>
                <a:cubicBezTo>
                  <a:pt x="151452" y="724485"/>
                  <a:pt x="192049" y="555857"/>
                  <a:pt x="246696" y="426264"/>
                </a:cubicBezTo>
                <a:cubicBezTo>
                  <a:pt x="318519" y="395036"/>
                  <a:pt x="418446" y="376299"/>
                  <a:pt x="529304" y="374739"/>
                </a:cubicBezTo>
                <a:close/>
                <a:moveTo>
                  <a:pt x="548041" y="11"/>
                </a:moveTo>
                <a:cubicBezTo>
                  <a:pt x="593321" y="-1552"/>
                  <a:pt x="677635" y="163953"/>
                  <a:pt x="766634" y="315407"/>
                </a:cubicBezTo>
                <a:cubicBezTo>
                  <a:pt x="697934" y="296670"/>
                  <a:pt x="619865" y="287302"/>
                  <a:pt x="532429" y="287302"/>
                </a:cubicBezTo>
                <a:cubicBezTo>
                  <a:pt x="448113" y="287302"/>
                  <a:pt x="370045" y="296670"/>
                  <a:pt x="302907" y="313844"/>
                </a:cubicBezTo>
                <a:cubicBezTo>
                  <a:pt x="367312" y="202596"/>
                  <a:pt x="448407" y="81689"/>
                  <a:pt x="503370" y="28187"/>
                </a:cubicBezTo>
                <a:cubicBezTo>
                  <a:pt x="521692" y="10354"/>
                  <a:pt x="537110" y="11"/>
                  <a:pt x="548041" y="11"/>
                </a:cubicBezTo>
                <a:close/>
              </a:path>
            </a:pathLst>
          </a:custGeom>
          <a:gradFill>
            <a:gsLst>
              <a:gs pos="0">
                <a:schemeClr val="accent4"/>
              </a:gs>
              <a:gs pos="50000">
                <a:schemeClr val="accent4"/>
              </a:gs>
              <a:gs pos="100000">
                <a:schemeClr val="accent4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EB40B928-4661-4852-8A0F-8E88935FF77F}"/>
              </a:ext>
            </a:extLst>
          </p:cNvPr>
          <p:cNvSpPr/>
          <p:nvPr/>
        </p:nvSpPr>
        <p:spPr>
          <a:xfrm>
            <a:off x="2337183" y="2957473"/>
            <a:ext cx="506558" cy="1018229"/>
          </a:xfrm>
          <a:custGeom>
            <a:avLst/>
            <a:gdLst>
              <a:gd name="connsiteX0" fmla="*/ 592930 w 1083590"/>
              <a:gd name="connsiteY0" fmla="*/ 1811194 h 2178116"/>
              <a:gd name="connsiteX1" fmla="*/ 619864 w 1083590"/>
              <a:gd name="connsiteY1" fmla="*/ 1879894 h 2178116"/>
              <a:gd name="connsiteX2" fmla="*/ 530866 w 1083590"/>
              <a:gd name="connsiteY2" fmla="*/ 2178116 h 2178116"/>
              <a:gd name="connsiteX3" fmla="*/ 441868 w 1083590"/>
              <a:gd name="connsiteY3" fmla="*/ 1879896 h 2178116"/>
              <a:gd name="connsiteX4" fmla="*/ 448748 w 1083590"/>
              <a:gd name="connsiteY4" fmla="*/ 1827393 h 2178116"/>
              <a:gd name="connsiteX5" fmla="*/ 461929 w 1083590"/>
              <a:gd name="connsiteY5" fmla="*/ 1813602 h 2178116"/>
              <a:gd name="connsiteX6" fmla="*/ 530866 w 1083590"/>
              <a:gd name="connsiteY6" fmla="*/ 1822124 h 2178116"/>
              <a:gd name="connsiteX7" fmla="*/ 592930 w 1083590"/>
              <a:gd name="connsiteY7" fmla="*/ 1811194 h 2178116"/>
              <a:gd name="connsiteX8" fmla="*/ 123349 w 1083590"/>
              <a:gd name="connsiteY8" fmla="*/ 1314683 h 2178116"/>
              <a:gd name="connsiteX9" fmla="*/ 312274 w 1083590"/>
              <a:gd name="connsiteY9" fmla="*/ 1709708 h 2178116"/>
              <a:gd name="connsiteX10" fmla="*/ 151454 w 1083590"/>
              <a:gd name="connsiteY10" fmla="*/ 1964209 h 2178116"/>
              <a:gd name="connsiteX11" fmla="*/ 2 w 1083590"/>
              <a:gd name="connsiteY11" fmla="*/ 1918931 h 2178116"/>
              <a:gd name="connsiteX12" fmla="*/ 0 w 1083590"/>
              <a:gd name="connsiteY12" fmla="*/ 1422416 h 2178116"/>
              <a:gd name="connsiteX13" fmla="*/ 14444 w 1083590"/>
              <a:gd name="connsiteY13" fmla="*/ 1377916 h 2178116"/>
              <a:gd name="connsiteX14" fmla="*/ 49964 w 1083590"/>
              <a:gd name="connsiteY14" fmla="*/ 1347471 h 2178116"/>
              <a:gd name="connsiteX15" fmla="*/ 944628 w 1083590"/>
              <a:gd name="connsiteY15" fmla="*/ 1308436 h 2178116"/>
              <a:gd name="connsiteX16" fmla="*/ 1033625 w 1083590"/>
              <a:gd name="connsiteY16" fmla="*/ 1347469 h 2178116"/>
              <a:gd name="connsiteX17" fmla="*/ 1083589 w 1083590"/>
              <a:gd name="connsiteY17" fmla="*/ 1422414 h 2178116"/>
              <a:gd name="connsiteX18" fmla="*/ 1083590 w 1083590"/>
              <a:gd name="connsiteY18" fmla="*/ 1918929 h 2178116"/>
              <a:gd name="connsiteX19" fmla="*/ 932137 w 1083590"/>
              <a:gd name="connsiteY19" fmla="*/ 1964209 h 2178116"/>
              <a:gd name="connsiteX20" fmla="*/ 758826 w 1083590"/>
              <a:gd name="connsiteY20" fmla="*/ 1694092 h 2178116"/>
              <a:gd name="connsiteX21" fmla="*/ 944628 w 1083590"/>
              <a:gd name="connsiteY21" fmla="*/ 1308436 h 2178116"/>
              <a:gd name="connsiteX22" fmla="*/ 530865 w 1083590"/>
              <a:gd name="connsiteY22" fmla="*/ 551172 h 2178116"/>
              <a:gd name="connsiteX23" fmla="*/ 436989 w 1083590"/>
              <a:gd name="connsiteY23" fmla="*/ 591182 h 2178116"/>
              <a:gd name="connsiteX24" fmla="*/ 398148 w 1083590"/>
              <a:gd name="connsiteY24" fmla="*/ 683889 h 2178116"/>
              <a:gd name="connsiteX25" fmla="*/ 530865 w 1083590"/>
              <a:gd name="connsiteY25" fmla="*/ 816606 h 2178116"/>
              <a:gd name="connsiteX26" fmla="*/ 663582 w 1083590"/>
              <a:gd name="connsiteY26" fmla="*/ 683889 h 2178116"/>
              <a:gd name="connsiteX27" fmla="*/ 530865 w 1083590"/>
              <a:gd name="connsiteY27" fmla="*/ 551172 h 2178116"/>
              <a:gd name="connsiteX28" fmla="*/ 529304 w 1083590"/>
              <a:gd name="connsiteY28" fmla="*/ 374739 h 2178116"/>
              <a:gd name="connsiteX29" fmla="*/ 819718 w 1083590"/>
              <a:gd name="connsiteY29" fmla="*/ 427825 h 2178116"/>
              <a:gd name="connsiteX30" fmla="*/ 913400 w 1083590"/>
              <a:gd name="connsiteY30" fmla="*/ 927462 h 2178116"/>
              <a:gd name="connsiteX31" fmla="*/ 627670 w 1083590"/>
              <a:gd name="connsiteY31" fmla="*/ 1722197 h 2178116"/>
              <a:gd name="connsiteX32" fmla="*/ 434060 w 1083590"/>
              <a:gd name="connsiteY32" fmla="*/ 1722197 h 2178116"/>
              <a:gd name="connsiteX33" fmla="*/ 151454 w 1083590"/>
              <a:gd name="connsiteY33" fmla="*/ 927462 h 2178116"/>
              <a:gd name="connsiteX34" fmla="*/ 246696 w 1083590"/>
              <a:gd name="connsiteY34" fmla="*/ 426264 h 2178116"/>
              <a:gd name="connsiteX35" fmla="*/ 529304 w 1083590"/>
              <a:gd name="connsiteY35" fmla="*/ 374739 h 2178116"/>
              <a:gd name="connsiteX36" fmla="*/ 548041 w 1083590"/>
              <a:gd name="connsiteY36" fmla="*/ 11 h 2178116"/>
              <a:gd name="connsiteX37" fmla="*/ 766634 w 1083590"/>
              <a:gd name="connsiteY37" fmla="*/ 315407 h 2178116"/>
              <a:gd name="connsiteX38" fmla="*/ 532429 w 1083590"/>
              <a:gd name="connsiteY38" fmla="*/ 287302 h 2178116"/>
              <a:gd name="connsiteX39" fmla="*/ 302907 w 1083590"/>
              <a:gd name="connsiteY39" fmla="*/ 313844 h 2178116"/>
              <a:gd name="connsiteX40" fmla="*/ 503370 w 1083590"/>
              <a:gd name="connsiteY40" fmla="*/ 28187 h 2178116"/>
              <a:gd name="connsiteX41" fmla="*/ 548041 w 1083590"/>
              <a:gd name="connsiteY41" fmla="*/ 11 h 2178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083590" h="2178116">
                <a:moveTo>
                  <a:pt x="592930" y="1811194"/>
                </a:moveTo>
                <a:cubicBezTo>
                  <a:pt x="608934" y="1812756"/>
                  <a:pt x="619083" y="1827589"/>
                  <a:pt x="619864" y="1879894"/>
                </a:cubicBezTo>
                <a:cubicBezTo>
                  <a:pt x="619864" y="1982946"/>
                  <a:pt x="580830" y="2178116"/>
                  <a:pt x="530866" y="2178116"/>
                </a:cubicBezTo>
                <a:cubicBezTo>
                  <a:pt x="482463" y="2176555"/>
                  <a:pt x="441868" y="1982944"/>
                  <a:pt x="441868" y="1879896"/>
                </a:cubicBezTo>
                <a:cubicBezTo>
                  <a:pt x="441869" y="1854132"/>
                  <a:pt x="444309" y="1837641"/>
                  <a:pt x="448748" y="1827393"/>
                </a:cubicBezTo>
                <a:cubicBezTo>
                  <a:pt x="452079" y="1819708"/>
                  <a:pt x="456534" y="1815538"/>
                  <a:pt x="461929" y="1813602"/>
                </a:cubicBezTo>
                <a:cubicBezTo>
                  <a:pt x="478116" y="1807797"/>
                  <a:pt x="502764" y="1822124"/>
                  <a:pt x="530866" y="1822124"/>
                </a:cubicBezTo>
                <a:cubicBezTo>
                  <a:pt x="555067" y="1821343"/>
                  <a:pt x="576926" y="1809633"/>
                  <a:pt x="592930" y="1811194"/>
                </a:cubicBezTo>
                <a:close/>
                <a:moveTo>
                  <a:pt x="123349" y="1314683"/>
                </a:moveTo>
                <a:cubicBezTo>
                  <a:pt x="174875" y="1481748"/>
                  <a:pt x="251381" y="1614463"/>
                  <a:pt x="312274" y="1709708"/>
                </a:cubicBezTo>
                <a:lnTo>
                  <a:pt x="151454" y="1964209"/>
                </a:lnTo>
                <a:cubicBezTo>
                  <a:pt x="107735" y="2032910"/>
                  <a:pt x="2" y="2000122"/>
                  <a:pt x="2" y="1918931"/>
                </a:cubicBezTo>
                <a:lnTo>
                  <a:pt x="0" y="1422416"/>
                </a:lnTo>
                <a:cubicBezTo>
                  <a:pt x="781" y="1406021"/>
                  <a:pt x="5857" y="1390797"/>
                  <a:pt x="14444" y="1377916"/>
                </a:cubicBezTo>
                <a:cubicBezTo>
                  <a:pt x="23032" y="1365037"/>
                  <a:pt x="35132" y="1354496"/>
                  <a:pt x="49964" y="1347471"/>
                </a:cubicBezTo>
                <a:close/>
                <a:moveTo>
                  <a:pt x="944628" y="1308436"/>
                </a:moveTo>
                <a:lnTo>
                  <a:pt x="1033625" y="1347469"/>
                </a:lnTo>
                <a:cubicBezTo>
                  <a:pt x="1064852" y="1359960"/>
                  <a:pt x="1083589" y="1391187"/>
                  <a:pt x="1083589" y="1422414"/>
                </a:cubicBezTo>
                <a:lnTo>
                  <a:pt x="1083590" y="1918929"/>
                </a:lnTo>
                <a:cubicBezTo>
                  <a:pt x="1083589" y="2003243"/>
                  <a:pt x="975855" y="2032910"/>
                  <a:pt x="932137" y="1964209"/>
                </a:cubicBezTo>
                <a:lnTo>
                  <a:pt x="758826" y="1694092"/>
                </a:lnTo>
                <a:cubicBezTo>
                  <a:pt x="824403" y="1597288"/>
                  <a:pt x="894664" y="1467693"/>
                  <a:pt x="944628" y="1308436"/>
                </a:cubicBezTo>
                <a:close/>
                <a:moveTo>
                  <a:pt x="530865" y="551172"/>
                </a:moveTo>
                <a:cubicBezTo>
                  <a:pt x="494172" y="551952"/>
                  <a:pt x="460996" y="567176"/>
                  <a:pt x="436989" y="591182"/>
                </a:cubicBezTo>
                <a:cubicBezTo>
                  <a:pt x="412983" y="615189"/>
                  <a:pt x="398148" y="647977"/>
                  <a:pt x="398148" y="683889"/>
                </a:cubicBezTo>
                <a:cubicBezTo>
                  <a:pt x="399710" y="757272"/>
                  <a:pt x="459042" y="816604"/>
                  <a:pt x="530865" y="816606"/>
                </a:cubicBezTo>
                <a:cubicBezTo>
                  <a:pt x="604248" y="815044"/>
                  <a:pt x="663580" y="755712"/>
                  <a:pt x="663582" y="683889"/>
                </a:cubicBezTo>
                <a:cubicBezTo>
                  <a:pt x="663580" y="612066"/>
                  <a:pt x="604248" y="552734"/>
                  <a:pt x="530865" y="551172"/>
                </a:cubicBezTo>
                <a:close/>
                <a:moveTo>
                  <a:pt x="529304" y="374739"/>
                </a:moveTo>
                <a:cubicBezTo>
                  <a:pt x="646406" y="376301"/>
                  <a:pt x="747894" y="396598"/>
                  <a:pt x="819718" y="427825"/>
                </a:cubicBezTo>
                <a:cubicBezTo>
                  <a:pt x="874365" y="557418"/>
                  <a:pt x="913399" y="724485"/>
                  <a:pt x="913400" y="927462"/>
                </a:cubicBezTo>
                <a:cubicBezTo>
                  <a:pt x="913399" y="1299067"/>
                  <a:pt x="740088" y="1578551"/>
                  <a:pt x="627670" y="1722197"/>
                </a:cubicBezTo>
                <a:lnTo>
                  <a:pt x="434060" y="1722197"/>
                </a:lnTo>
                <a:cubicBezTo>
                  <a:pt x="321642" y="1578551"/>
                  <a:pt x="151452" y="1299067"/>
                  <a:pt x="151454" y="927462"/>
                </a:cubicBezTo>
                <a:cubicBezTo>
                  <a:pt x="151452" y="724485"/>
                  <a:pt x="192049" y="555857"/>
                  <a:pt x="246696" y="426264"/>
                </a:cubicBezTo>
                <a:cubicBezTo>
                  <a:pt x="318519" y="395036"/>
                  <a:pt x="418446" y="376299"/>
                  <a:pt x="529304" y="374739"/>
                </a:cubicBezTo>
                <a:close/>
                <a:moveTo>
                  <a:pt x="548041" y="11"/>
                </a:moveTo>
                <a:cubicBezTo>
                  <a:pt x="593321" y="-1552"/>
                  <a:pt x="677635" y="163953"/>
                  <a:pt x="766634" y="315407"/>
                </a:cubicBezTo>
                <a:cubicBezTo>
                  <a:pt x="697934" y="296670"/>
                  <a:pt x="619865" y="287302"/>
                  <a:pt x="532429" y="287302"/>
                </a:cubicBezTo>
                <a:cubicBezTo>
                  <a:pt x="448113" y="287302"/>
                  <a:pt x="370045" y="296670"/>
                  <a:pt x="302907" y="313844"/>
                </a:cubicBezTo>
                <a:cubicBezTo>
                  <a:pt x="367312" y="202596"/>
                  <a:pt x="448407" y="81689"/>
                  <a:pt x="503370" y="28187"/>
                </a:cubicBezTo>
                <a:cubicBezTo>
                  <a:pt x="521692" y="10354"/>
                  <a:pt x="537110" y="11"/>
                  <a:pt x="548041" y="11"/>
                </a:cubicBezTo>
                <a:close/>
              </a:path>
            </a:pathLst>
          </a:custGeom>
          <a:gradFill>
            <a:gsLst>
              <a:gs pos="0">
                <a:schemeClr val="accent6"/>
              </a:gs>
              <a:gs pos="50000">
                <a:schemeClr val="accent6"/>
              </a:gs>
              <a:gs pos="100000">
                <a:schemeClr val="accent6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92FEC8DB-3A12-44C6-90EA-CC27C8EC7560}"/>
              </a:ext>
            </a:extLst>
          </p:cNvPr>
          <p:cNvSpPr/>
          <p:nvPr/>
        </p:nvSpPr>
        <p:spPr>
          <a:xfrm>
            <a:off x="5246487" y="2963907"/>
            <a:ext cx="506558" cy="1018229"/>
          </a:xfrm>
          <a:custGeom>
            <a:avLst/>
            <a:gdLst>
              <a:gd name="connsiteX0" fmla="*/ 592930 w 1083590"/>
              <a:gd name="connsiteY0" fmla="*/ 1811194 h 2178116"/>
              <a:gd name="connsiteX1" fmla="*/ 619864 w 1083590"/>
              <a:gd name="connsiteY1" fmla="*/ 1879894 h 2178116"/>
              <a:gd name="connsiteX2" fmla="*/ 530866 w 1083590"/>
              <a:gd name="connsiteY2" fmla="*/ 2178116 h 2178116"/>
              <a:gd name="connsiteX3" fmla="*/ 441868 w 1083590"/>
              <a:gd name="connsiteY3" fmla="*/ 1879896 h 2178116"/>
              <a:gd name="connsiteX4" fmla="*/ 448748 w 1083590"/>
              <a:gd name="connsiteY4" fmla="*/ 1827393 h 2178116"/>
              <a:gd name="connsiteX5" fmla="*/ 461929 w 1083590"/>
              <a:gd name="connsiteY5" fmla="*/ 1813602 h 2178116"/>
              <a:gd name="connsiteX6" fmla="*/ 530866 w 1083590"/>
              <a:gd name="connsiteY6" fmla="*/ 1822124 h 2178116"/>
              <a:gd name="connsiteX7" fmla="*/ 592930 w 1083590"/>
              <a:gd name="connsiteY7" fmla="*/ 1811194 h 2178116"/>
              <a:gd name="connsiteX8" fmla="*/ 123349 w 1083590"/>
              <a:gd name="connsiteY8" fmla="*/ 1314683 h 2178116"/>
              <a:gd name="connsiteX9" fmla="*/ 312274 w 1083590"/>
              <a:gd name="connsiteY9" fmla="*/ 1709708 h 2178116"/>
              <a:gd name="connsiteX10" fmla="*/ 151454 w 1083590"/>
              <a:gd name="connsiteY10" fmla="*/ 1964209 h 2178116"/>
              <a:gd name="connsiteX11" fmla="*/ 2 w 1083590"/>
              <a:gd name="connsiteY11" fmla="*/ 1918931 h 2178116"/>
              <a:gd name="connsiteX12" fmla="*/ 0 w 1083590"/>
              <a:gd name="connsiteY12" fmla="*/ 1422416 h 2178116"/>
              <a:gd name="connsiteX13" fmla="*/ 14444 w 1083590"/>
              <a:gd name="connsiteY13" fmla="*/ 1377916 h 2178116"/>
              <a:gd name="connsiteX14" fmla="*/ 49964 w 1083590"/>
              <a:gd name="connsiteY14" fmla="*/ 1347471 h 2178116"/>
              <a:gd name="connsiteX15" fmla="*/ 944628 w 1083590"/>
              <a:gd name="connsiteY15" fmla="*/ 1308436 h 2178116"/>
              <a:gd name="connsiteX16" fmla="*/ 1033625 w 1083590"/>
              <a:gd name="connsiteY16" fmla="*/ 1347469 h 2178116"/>
              <a:gd name="connsiteX17" fmla="*/ 1083589 w 1083590"/>
              <a:gd name="connsiteY17" fmla="*/ 1422414 h 2178116"/>
              <a:gd name="connsiteX18" fmla="*/ 1083590 w 1083590"/>
              <a:gd name="connsiteY18" fmla="*/ 1918929 h 2178116"/>
              <a:gd name="connsiteX19" fmla="*/ 932137 w 1083590"/>
              <a:gd name="connsiteY19" fmla="*/ 1964209 h 2178116"/>
              <a:gd name="connsiteX20" fmla="*/ 758826 w 1083590"/>
              <a:gd name="connsiteY20" fmla="*/ 1694092 h 2178116"/>
              <a:gd name="connsiteX21" fmla="*/ 944628 w 1083590"/>
              <a:gd name="connsiteY21" fmla="*/ 1308436 h 2178116"/>
              <a:gd name="connsiteX22" fmla="*/ 530865 w 1083590"/>
              <a:gd name="connsiteY22" fmla="*/ 551172 h 2178116"/>
              <a:gd name="connsiteX23" fmla="*/ 436989 w 1083590"/>
              <a:gd name="connsiteY23" fmla="*/ 591182 h 2178116"/>
              <a:gd name="connsiteX24" fmla="*/ 398148 w 1083590"/>
              <a:gd name="connsiteY24" fmla="*/ 683889 h 2178116"/>
              <a:gd name="connsiteX25" fmla="*/ 530865 w 1083590"/>
              <a:gd name="connsiteY25" fmla="*/ 816606 h 2178116"/>
              <a:gd name="connsiteX26" fmla="*/ 663582 w 1083590"/>
              <a:gd name="connsiteY26" fmla="*/ 683889 h 2178116"/>
              <a:gd name="connsiteX27" fmla="*/ 530865 w 1083590"/>
              <a:gd name="connsiteY27" fmla="*/ 551172 h 2178116"/>
              <a:gd name="connsiteX28" fmla="*/ 529304 w 1083590"/>
              <a:gd name="connsiteY28" fmla="*/ 374739 h 2178116"/>
              <a:gd name="connsiteX29" fmla="*/ 819718 w 1083590"/>
              <a:gd name="connsiteY29" fmla="*/ 427825 h 2178116"/>
              <a:gd name="connsiteX30" fmla="*/ 913400 w 1083590"/>
              <a:gd name="connsiteY30" fmla="*/ 927462 h 2178116"/>
              <a:gd name="connsiteX31" fmla="*/ 627670 w 1083590"/>
              <a:gd name="connsiteY31" fmla="*/ 1722197 h 2178116"/>
              <a:gd name="connsiteX32" fmla="*/ 434060 w 1083590"/>
              <a:gd name="connsiteY32" fmla="*/ 1722197 h 2178116"/>
              <a:gd name="connsiteX33" fmla="*/ 151454 w 1083590"/>
              <a:gd name="connsiteY33" fmla="*/ 927462 h 2178116"/>
              <a:gd name="connsiteX34" fmla="*/ 246696 w 1083590"/>
              <a:gd name="connsiteY34" fmla="*/ 426264 h 2178116"/>
              <a:gd name="connsiteX35" fmla="*/ 529304 w 1083590"/>
              <a:gd name="connsiteY35" fmla="*/ 374739 h 2178116"/>
              <a:gd name="connsiteX36" fmla="*/ 548041 w 1083590"/>
              <a:gd name="connsiteY36" fmla="*/ 11 h 2178116"/>
              <a:gd name="connsiteX37" fmla="*/ 766634 w 1083590"/>
              <a:gd name="connsiteY37" fmla="*/ 315407 h 2178116"/>
              <a:gd name="connsiteX38" fmla="*/ 532429 w 1083590"/>
              <a:gd name="connsiteY38" fmla="*/ 287302 h 2178116"/>
              <a:gd name="connsiteX39" fmla="*/ 302907 w 1083590"/>
              <a:gd name="connsiteY39" fmla="*/ 313844 h 2178116"/>
              <a:gd name="connsiteX40" fmla="*/ 503370 w 1083590"/>
              <a:gd name="connsiteY40" fmla="*/ 28187 h 2178116"/>
              <a:gd name="connsiteX41" fmla="*/ 548041 w 1083590"/>
              <a:gd name="connsiteY41" fmla="*/ 11 h 2178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083590" h="2178116">
                <a:moveTo>
                  <a:pt x="592930" y="1811194"/>
                </a:moveTo>
                <a:cubicBezTo>
                  <a:pt x="608934" y="1812756"/>
                  <a:pt x="619083" y="1827589"/>
                  <a:pt x="619864" y="1879894"/>
                </a:cubicBezTo>
                <a:cubicBezTo>
                  <a:pt x="619864" y="1982946"/>
                  <a:pt x="580830" y="2178116"/>
                  <a:pt x="530866" y="2178116"/>
                </a:cubicBezTo>
                <a:cubicBezTo>
                  <a:pt x="482463" y="2176555"/>
                  <a:pt x="441868" y="1982944"/>
                  <a:pt x="441868" y="1879896"/>
                </a:cubicBezTo>
                <a:cubicBezTo>
                  <a:pt x="441869" y="1854132"/>
                  <a:pt x="444309" y="1837641"/>
                  <a:pt x="448748" y="1827393"/>
                </a:cubicBezTo>
                <a:cubicBezTo>
                  <a:pt x="452079" y="1819708"/>
                  <a:pt x="456534" y="1815538"/>
                  <a:pt x="461929" y="1813602"/>
                </a:cubicBezTo>
                <a:cubicBezTo>
                  <a:pt x="478116" y="1807797"/>
                  <a:pt x="502764" y="1822124"/>
                  <a:pt x="530866" y="1822124"/>
                </a:cubicBezTo>
                <a:cubicBezTo>
                  <a:pt x="555067" y="1821343"/>
                  <a:pt x="576926" y="1809633"/>
                  <a:pt x="592930" y="1811194"/>
                </a:cubicBezTo>
                <a:close/>
                <a:moveTo>
                  <a:pt x="123349" y="1314683"/>
                </a:moveTo>
                <a:cubicBezTo>
                  <a:pt x="174875" y="1481748"/>
                  <a:pt x="251381" y="1614463"/>
                  <a:pt x="312274" y="1709708"/>
                </a:cubicBezTo>
                <a:lnTo>
                  <a:pt x="151454" y="1964209"/>
                </a:lnTo>
                <a:cubicBezTo>
                  <a:pt x="107735" y="2032910"/>
                  <a:pt x="2" y="2000122"/>
                  <a:pt x="2" y="1918931"/>
                </a:cubicBezTo>
                <a:lnTo>
                  <a:pt x="0" y="1422416"/>
                </a:lnTo>
                <a:cubicBezTo>
                  <a:pt x="781" y="1406021"/>
                  <a:pt x="5857" y="1390797"/>
                  <a:pt x="14444" y="1377916"/>
                </a:cubicBezTo>
                <a:cubicBezTo>
                  <a:pt x="23032" y="1365037"/>
                  <a:pt x="35132" y="1354496"/>
                  <a:pt x="49964" y="1347471"/>
                </a:cubicBezTo>
                <a:close/>
                <a:moveTo>
                  <a:pt x="944628" y="1308436"/>
                </a:moveTo>
                <a:lnTo>
                  <a:pt x="1033625" y="1347469"/>
                </a:lnTo>
                <a:cubicBezTo>
                  <a:pt x="1064852" y="1359960"/>
                  <a:pt x="1083589" y="1391187"/>
                  <a:pt x="1083589" y="1422414"/>
                </a:cubicBezTo>
                <a:lnTo>
                  <a:pt x="1083590" y="1918929"/>
                </a:lnTo>
                <a:cubicBezTo>
                  <a:pt x="1083589" y="2003243"/>
                  <a:pt x="975855" y="2032910"/>
                  <a:pt x="932137" y="1964209"/>
                </a:cubicBezTo>
                <a:lnTo>
                  <a:pt x="758826" y="1694092"/>
                </a:lnTo>
                <a:cubicBezTo>
                  <a:pt x="824403" y="1597288"/>
                  <a:pt x="894664" y="1467693"/>
                  <a:pt x="944628" y="1308436"/>
                </a:cubicBezTo>
                <a:close/>
                <a:moveTo>
                  <a:pt x="530865" y="551172"/>
                </a:moveTo>
                <a:cubicBezTo>
                  <a:pt x="494172" y="551952"/>
                  <a:pt x="460996" y="567176"/>
                  <a:pt x="436989" y="591182"/>
                </a:cubicBezTo>
                <a:cubicBezTo>
                  <a:pt x="412983" y="615189"/>
                  <a:pt x="398148" y="647977"/>
                  <a:pt x="398148" y="683889"/>
                </a:cubicBezTo>
                <a:cubicBezTo>
                  <a:pt x="399710" y="757272"/>
                  <a:pt x="459042" y="816604"/>
                  <a:pt x="530865" y="816606"/>
                </a:cubicBezTo>
                <a:cubicBezTo>
                  <a:pt x="604248" y="815044"/>
                  <a:pt x="663580" y="755712"/>
                  <a:pt x="663582" y="683889"/>
                </a:cubicBezTo>
                <a:cubicBezTo>
                  <a:pt x="663580" y="612066"/>
                  <a:pt x="604248" y="552734"/>
                  <a:pt x="530865" y="551172"/>
                </a:cubicBezTo>
                <a:close/>
                <a:moveTo>
                  <a:pt x="529304" y="374739"/>
                </a:moveTo>
                <a:cubicBezTo>
                  <a:pt x="646406" y="376301"/>
                  <a:pt x="747894" y="396598"/>
                  <a:pt x="819718" y="427825"/>
                </a:cubicBezTo>
                <a:cubicBezTo>
                  <a:pt x="874365" y="557418"/>
                  <a:pt x="913399" y="724485"/>
                  <a:pt x="913400" y="927462"/>
                </a:cubicBezTo>
                <a:cubicBezTo>
                  <a:pt x="913399" y="1299067"/>
                  <a:pt x="740088" y="1578551"/>
                  <a:pt x="627670" y="1722197"/>
                </a:cubicBezTo>
                <a:lnTo>
                  <a:pt x="434060" y="1722197"/>
                </a:lnTo>
                <a:cubicBezTo>
                  <a:pt x="321642" y="1578551"/>
                  <a:pt x="151452" y="1299067"/>
                  <a:pt x="151454" y="927462"/>
                </a:cubicBezTo>
                <a:cubicBezTo>
                  <a:pt x="151452" y="724485"/>
                  <a:pt x="192049" y="555857"/>
                  <a:pt x="246696" y="426264"/>
                </a:cubicBezTo>
                <a:cubicBezTo>
                  <a:pt x="318519" y="395036"/>
                  <a:pt x="418446" y="376299"/>
                  <a:pt x="529304" y="374739"/>
                </a:cubicBezTo>
                <a:close/>
                <a:moveTo>
                  <a:pt x="548041" y="11"/>
                </a:moveTo>
                <a:cubicBezTo>
                  <a:pt x="593321" y="-1552"/>
                  <a:pt x="677635" y="163953"/>
                  <a:pt x="766634" y="315407"/>
                </a:cubicBezTo>
                <a:cubicBezTo>
                  <a:pt x="697934" y="296670"/>
                  <a:pt x="619865" y="287302"/>
                  <a:pt x="532429" y="287302"/>
                </a:cubicBezTo>
                <a:cubicBezTo>
                  <a:pt x="448113" y="287302"/>
                  <a:pt x="370045" y="296670"/>
                  <a:pt x="302907" y="313844"/>
                </a:cubicBezTo>
                <a:cubicBezTo>
                  <a:pt x="367312" y="202596"/>
                  <a:pt x="448407" y="81689"/>
                  <a:pt x="503370" y="28187"/>
                </a:cubicBezTo>
                <a:cubicBezTo>
                  <a:pt x="521692" y="10354"/>
                  <a:pt x="537110" y="11"/>
                  <a:pt x="548041" y="11"/>
                </a:cubicBezTo>
                <a:close/>
              </a:path>
            </a:pathLst>
          </a:custGeom>
          <a:gradFill>
            <a:gsLst>
              <a:gs pos="0">
                <a:schemeClr val="accent6"/>
              </a:gs>
              <a:gs pos="50000">
                <a:schemeClr val="accent6"/>
              </a:gs>
              <a:gs pos="100000">
                <a:schemeClr val="accent6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1D42A248-96F6-4B36-AA09-B260FD8AF80C}"/>
              </a:ext>
            </a:extLst>
          </p:cNvPr>
          <p:cNvSpPr/>
          <p:nvPr/>
        </p:nvSpPr>
        <p:spPr>
          <a:xfrm>
            <a:off x="1575441" y="2713067"/>
            <a:ext cx="506558" cy="1018229"/>
          </a:xfrm>
          <a:custGeom>
            <a:avLst/>
            <a:gdLst>
              <a:gd name="connsiteX0" fmla="*/ 592930 w 1083590"/>
              <a:gd name="connsiteY0" fmla="*/ 1811194 h 2178116"/>
              <a:gd name="connsiteX1" fmla="*/ 619864 w 1083590"/>
              <a:gd name="connsiteY1" fmla="*/ 1879894 h 2178116"/>
              <a:gd name="connsiteX2" fmla="*/ 530866 w 1083590"/>
              <a:gd name="connsiteY2" fmla="*/ 2178116 h 2178116"/>
              <a:gd name="connsiteX3" fmla="*/ 441868 w 1083590"/>
              <a:gd name="connsiteY3" fmla="*/ 1879896 h 2178116"/>
              <a:gd name="connsiteX4" fmla="*/ 448748 w 1083590"/>
              <a:gd name="connsiteY4" fmla="*/ 1827393 h 2178116"/>
              <a:gd name="connsiteX5" fmla="*/ 461929 w 1083590"/>
              <a:gd name="connsiteY5" fmla="*/ 1813602 h 2178116"/>
              <a:gd name="connsiteX6" fmla="*/ 530866 w 1083590"/>
              <a:gd name="connsiteY6" fmla="*/ 1822124 h 2178116"/>
              <a:gd name="connsiteX7" fmla="*/ 592930 w 1083590"/>
              <a:gd name="connsiteY7" fmla="*/ 1811194 h 2178116"/>
              <a:gd name="connsiteX8" fmla="*/ 123349 w 1083590"/>
              <a:gd name="connsiteY8" fmla="*/ 1314683 h 2178116"/>
              <a:gd name="connsiteX9" fmla="*/ 312274 w 1083590"/>
              <a:gd name="connsiteY9" fmla="*/ 1709708 h 2178116"/>
              <a:gd name="connsiteX10" fmla="*/ 151454 w 1083590"/>
              <a:gd name="connsiteY10" fmla="*/ 1964209 h 2178116"/>
              <a:gd name="connsiteX11" fmla="*/ 2 w 1083590"/>
              <a:gd name="connsiteY11" fmla="*/ 1918931 h 2178116"/>
              <a:gd name="connsiteX12" fmla="*/ 0 w 1083590"/>
              <a:gd name="connsiteY12" fmla="*/ 1422416 h 2178116"/>
              <a:gd name="connsiteX13" fmla="*/ 14444 w 1083590"/>
              <a:gd name="connsiteY13" fmla="*/ 1377916 h 2178116"/>
              <a:gd name="connsiteX14" fmla="*/ 49964 w 1083590"/>
              <a:gd name="connsiteY14" fmla="*/ 1347471 h 2178116"/>
              <a:gd name="connsiteX15" fmla="*/ 944628 w 1083590"/>
              <a:gd name="connsiteY15" fmla="*/ 1308436 h 2178116"/>
              <a:gd name="connsiteX16" fmla="*/ 1033625 w 1083590"/>
              <a:gd name="connsiteY16" fmla="*/ 1347469 h 2178116"/>
              <a:gd name="connsiteX17" fmla="*/ 1083589 w 1083590"/>
              <a:gd name="connsiteY17" fmla="*/ 1422414 h 2178116"/>
              <a:gd name="connsiteX18" fmla="*/ 1083590 w 1083590"/>
              <a:gd name="connsiteY18" fmla="*/ 1918929 h 2178116"/>
              <a:gd name="connsiteX19" fmla="*/ 932137 w 1083590"/>
              <a:gd name="connsiteY19" fmla="*/ 1964209 h 2178116"/>
              <a:gd name="connsiteX20" fmla="*/ 758826 w 1083590"/>
              <a:gd name="connsiteY20" fmla="*/ 1694092 h 2178116"/>
              <a:gd name="connsiteX21" fmla="*/ 944628 w 1083590"/>
              <a:gd name="connsiteY21" fmla="*/ 1308436 h 2178116"/>
              <a:gd name="connsiteX22" fmla="*/ 530865 w 1083590"/>
              <a:gd name="connsiteY22" fmla="*/ 551172 h 2178116"/>
              <a:gd name="connsiteX23" fmla="*/ 436989 w 1083590"/>
              <a:gd name="connsiteY23" fmla="*/ 591182 h 2178116"/>
              <a:gd name="connsiteX24" fmla="*/ 398148 w 1083590"/>
              <a:gd name="connsiteY24" fmla="*/ 683889 h 2178116"/>
              <a:gd name="connsiteX25" fmla="*/ 530865 w 1083590"/>
              <a:gd name="connsiteY25" fmla="*/ 816606 h 2178116"/>
              <a:gd name="connsiteX26" fmla="*/ 663582 w 1083590"/>
              <a:gd name="connsiteY26" fmla="*/ 683889 h 2178116"/>
              <a:gd name="connsiteX27" fmla="*/ 530865 w 1083590"/>
              <a:gd name="connsiteY27" fmla="*/ 551172 h 2178116"/>
              <a:gd name="connsiteX28" fmla="*/ 529304 w 1083590"/>
              <a:gd name="connsiteY28" fmla="*/ 374739 h 2178116"/>
              <a:gd name="connsiteX29" fmla="*/ 819718 w 1083590"/>
              <a:gd name="connsiteY29" fmla="*/ 427825 h 2178116"/>
              <a:gd name="connsiteX30" fmla="*/ 913400 w 1083590"/>
              <a:gd name="connsiteY30" fmla="*/ 927462 h 2178116"/>
              <a:gd name="connsiteX31" fmla="*/ 627670 w 1083590"/>
              <a:gd name="connsiteY31" fmla="*/ 1722197 h 2178116"/>
              <a:gd name="connsiteX32" fmla="*/ 434060 w 1083590"/>
              <a:gd name="connsiteY32" fmla="*/ 1722197 h 2178116"/>
              <a:gd name="connsiteX33" fmla="*/ 151454 w 1083590"/>
              <a:gd name="connsiteY33" fmla="*/ 927462 h 2178116"/>
              <a:gd name="connsiteX34" fmla="*/ 246696 w 1083590"/>
              <a:gd name="connsiteY34" fmla="*/ 426264 h 2178116"/>
              <a:gd name="connsiteX35" fmla="*/ 529304 w 1083590"/>
              <a:gd name="connsiteY35" fmla="*/ 374739 h 2178116"/>
              <a:gd name="connsiteX36" fmla="*/ 548041 w 1083590"/>
              <a:gd name="connsiteY36" fmla="*/ 11 h 2178116"/>
              <a:gd name="connsiteX37" fmla="*/ 766634 w 1083590"/>
              <a:gd name="connsiteY37" fmla="*/ 315407 h 2178116"/>
              <a:gd name="connsiteX38" fmla="*/ 532429 w 1083590"/>
              <a:gd name="connsiteY38" fmla="*/ 287302 h 2178116"/>
              <a:gd name="connsiteX39" fmla="*/ 302907 w 1083590"/>
              <a:gd name="connsiteY39" fmla="*/ 313844 h 2178116"/>
              <a:gd name="connsiteX40" fmla="*/ 503370 w 1083590"/>
              <a:gd name="connsiteY40" fmla="*/ 28187 h 2178116"/>
              <a:gd name="connsiteX41" fmla="*/ 548041 w 1083590"/>
              <a:gd name="connsiteY41" fmla="*/ 11 h 2178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083590" h="2178116">
                <a:moveTo>
                  <a:pt x="592930" y="1811194"/>
                </a:moveTo>
                <a:cubicBezTo>
                  <a:pt x="608934" y="1812756"/>
                  <a:pt x="619083" y="1827589"/>
                  <a:pt x="619864" y="1879894"/>
                </a:cubicBezTo>
                <a:cubicBezTo>
                  <a:pt x="619864" y="1982946"/>
                  <a:pt x="580830" y="2178116"/>
                  <a:pt x="530866" y="2178116"/>
                </a:cubicBezTo>
                <a:cubicBezTo>
                  <a:pt x="482463" y="2176555"/>
                  <a:pt x="441868" y="1982944"/>
                  <a:pt x="441868" y="1879896"/>
                </a:cubicBezTo>
                <a:cubicBezTo>
                  <a:pt x="441869" y="1854132"/>
                  <a:pt x="444309" y="1837641"/>
                  <a:pt x="448748" y="1827393"/>
                </a:cubicBezTo>
                <a:cubicBezTo>
                  <a:pt x="452079" y="1819708"/>
                  <a:pt x="456534" y="1815538"/>
                  <a:pt x="461929" y="1813602"/>
                </a:cubicBezTo>
                <a:cubicBezTo>
                  <a:pt x="478116" y="1807797"/>
                  <a:pt x="502764" y="1822124"/>
                  <a:pt x="530866" y="1822124"/>
                </a:cubicBezTo>
                <a:cubicBezTo>
                  <a:pt x="555067" y="1821343"/>
                  <a:pt x="576926" y="1809633"/>
                  <a:pt x="592930" y="1811194"/>
                </a:cubicBezTo>
                <a:close/>
                <a:moveTo>
                  <a:pt x="123349" y="1314683"/>
                </a:moveTo>
                <a:cubicBezTo>
                  <a:pt x="174875" y="1481748"/>
                  <a:pt x="251381" y="1614463"/>
                  <a:pt x="312274" y="1709708"/>
                </a:cubicBezTo>
                <a:lnTo>
                  <a:pt x="151454" y="1964209"/>
                </a:lnTo>
                <a:cubicBezTo>
                  <a:pt x="107735" y="2032910"/>
                  <a:pt x="2" y="2000122"/>
                  <a:pt x="2" y="1918931"/>
                </a:cubicBezTo>
                <a:lnTo>
                  <a:pt x="0" y="1422416"/>
                </a:lnTo>
                <a:cubicBezTo>
                  <a:pt x="781" y="1406021"/>
                  <a:pt x="5857" y="1390797"/>
                  <a:pt x="14444" y="1377916"/>
                </a:cubicBezTo>
                <a:cubicBezTo>
                  <a:pt x="23032" y="1365037"/>
                  <a:pt x="35132" y="1354496"/>
                  <a:pt x="49964" y="1347471"/>
                </a:cubicBezTo>
                <a:close/>
                <a:moveTo>
                  <a:pt x="944628" y="1308436"/>
                </a:moveTo>
                <a:lnTo>
                  <a:pt x="1033625" y="1347469"/>
                </a:lnTo>
                <a:cubicBezTo>
                  <a:pt x="1064852" y="1359960"/>
                  <a:pt x="1083589" y="1391187"/>
                  <a:pt x="1083589" y="1422414"/>
                </a:cubicBezTo>
                <a:lnTo>
                  <a:pt x="1083590" y="1918929"/>
                </a:lnTo>
                <a:cubicBezTo>
                  <a:pt x="1083589" y="2003243"/>
                  <a:pt x="975855" y="2032910"/>
                  <a:pt x="932137" y="1964209"/>
                </a:cubicBezTo>
                <a:lnTo>
                  <a:pt x="758826" y="1694092"/>
                </a:lnTo>
                <a:cubicBezTo>
                  <a:pt x="824403" y="1597288"/>
                  <a:pt x="894664" y="1467693"/>
                  <a:pt x="944628" y="1308436"/>
                </a:cubicBezTo>
                <a:close/>
                <a:moveTo>
                  <a:pt x="530865" y="551172"/>
                </a:moveTo>
                <a:cubicBezTo>
                  <a:pt x="494172" y="551952"/>
                  <a:pt x="460996" y="567176"/>
                  <a:pt x="436989" y="591182"/>
                </a:cubicBezTo>
                <a:cubicBezTo>
                  <a:pt x="412983" y="615189"/>
                  <a:pt x="398148" y="647977"/>
                  <a:pt x="398148" y="683889"/>
                </a:cubicBezTo>
                <a:cubicBezTo>
                  <a:pt x="399710" y="757272"/>
                  <a:pt x="459042" y="816604"/>
                  <a:pt x="530865" y="816606"/>
                </a:cubicBezTo>
                <a:cubicBezTo>
                  <a:pt x="604248" y="815044"/>
                  <a:pt x="663580" y="755712"/>
                  <a:pt x="663582" y="683889"/>
                </a:cubicBezTo>
                <a:cubicBezTo>
                  <a:pt x="663580" y="612066"/>
                  <a:pt x="604248" y="552734"/>
                  <a:pt x="530865" y="551172"/>
                </a:cubicBezTo>
                <a:close/>
                <a:moveTo>
                  <a:pt x="529304" y="374739"/>
                </a:moveTo>
                <a:cubicBezTo>
                  <a:pt x="646406" y="376301"/>
                  <a:pt x="747894" y="396598"/>
                  <a:pt x="819718" y="427825"/>
                </a:cubicBezTo>
                <a:cubicBezTo>
                  <a:pt x="874365" y="557418"/>
                  <a:pt x="913399" y="724485"/>
                  <a:pt x="913400" y="927462"/>
                </a:cubicBezTo>
                <a:cubicBezTo>
                  <a:pt x="913399" y="1299067"/>
                  <a:pt x="740088" y="1578551"/>
                  <a:pt x="627670" y="1722197"/>
                </a:cubicBezTo>
                <a:lnTo>
                  <a:pt x="434060" y="1722197"/>
                </a:lnTo>
                <a:cubicBezTo>
                  <a:pt x="321642" y="1578551"/>
                  <a:pt x="151452" y="1299067"/>
                  <a:pt x="151454" y="927462"/>
                </a:cubicBezTo>
                <a:cubicBezTo>
                  <a:pt x="151452" y="724485"/>
                  <a:pt x="192049" y="555857"/>
                  <a:pt x="246696" y="426264"/>
                </a:cubicBezTo>
                <a:cubicBezTo>
                  <a:pt x="318519" y="395036"/>
                  <a:pt x="418446" y="376299"/>
                  <a:pt x="529304" y="374739"/>
                </a:cubicBezTo>
                <a:close/>
                <a:moveTo>
                  <a:pt x="548041" y="11"/>
                </a:moveTo>
                <a:cubicBezTo>
                  <a:pt x="593321" y="-1552"/>
                  <a:pt x="677635" y="163953"/>
                  <a:pt x="766634" y="315407"/>
                </a:cubicBezTo>
                <a:cubicBezTo>
                  <a:pt x="697934" y="296670"/>
                  <a:pt x="619865" y="287302"/>
                  <a:pt x="532429" y="287302"/>
                </a:cubicBezTo>
                <a:cubicBezTo>
                  <a:pt x="448113" y="287302"/>
                  <a:pt x="370045" y="296670"/>
                  <a:pt x="302907" y="313844"/>
                </a:cubicBezTo>
                <a:cubicBezTo>
                  <a:pt x="367312" y="202596"/>
                  <a:pt x="448407" y="81689"/>
                  <a:pt x="503370" y="28187"/>
                </a:cubicBezTo>
                <a:cubicBezTo>
                  <a:pt x="521692" y="10354"/>
                  <a:pt x="537110" y="11"/>
                  <a:pt x="548041" y="11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50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21971C87-3F70-4DD4-887B-6D653E7CC28D}"/>
              </a:ext>
            </a:extLst>
          </p:cNvPr>
          <p:cNvSpPr/>
          <p:nvPr/>
        </p:nvSpPr>
        <p:spPr>
          <a:xfrm>
            <a:off x="4494523" y="1517123"/>
            <a:ext cx="506558" cy="1018229"/>
          </a:xfrm>
          <a:custGeom>
            <a:avLst/>
            <a:gdLst>
              <a:gd name="connsiteX0" fmla="*/ 592930 w 1083590"/>
              <a:gd name="connsiteY0" fmla="*/ 1811194 h 2178116"/>
              <a:gd name="connsiteX1" fmla="*/ 619864 w 1083590"/>
              <a:gd name="connsiteY1" fmla="*/ 1879894 h 2178116"/>
              <a:gd name="connsiteX2" fmla="*/ 530866 w 1083590"/>
              <a:gd name="connsiteY2" fmla="*/ 2178116 h 2178116"/>
              <a:gd name="connsiteX3" fmla="*/ 441868 w 1083590"/>
              <a:gd name="connsiteY3" fmla="*/ 1879896 h 2178116"/>
              <a:gd name="connsiteX4" fmla="*/ 448748 w 1083590"/>
              <a:gd name="connsiteY4" fmla="*/ 1827393 h 2178116"/>
              <a:gd name="connsiteX5" fmla="*/ 461929 w 1083590"/>
              <a:gd name="connsiteY5" fmla="*/ 1813602 h 2178116"/>
              <a:gd name="connsiteX6" fmla="*/ 530866 w 1083590"/>
              <a:gd name="connsiteY6" fmla="*/ 1822124 h 2178116"/>
              <a:gd name="connsiteX7" fmla="*/ 592930 w 1083590"/>
              <a:gd name="connsiteY7" fmla="*/ 1811194 h 2178116"/>
              <a:gd name="connsiteX8" fmla="*/ 123349 w 1083590"/>
              <a:gd name="connsiteY8" fmla="*/ 1314683 h 2178116"/>
              <a:gd name="connsiteX9" fmla="*/ 312274 w 1083590"/>
              <a:gd name="connsiteY9" fmla="*/ 1709708 h 2178116"/>
              <a:gd name="connsiteX10" fmla="*/ 151454 w 1083590"/>
              <a:gd name="connsiteY10" fmla="*/ 1964209 h 2178116"/>
              <a:gd name="connsiteX11" fmla="*/ 2 w 1083590"/>
              <a:gd name="connsiteY11" fmla="*/ 1918931 h 2178116"/>
              <a:gd name="connsiteX12" fmla="*/ 0 w 1083590"/>
              <a:gd name="connsiteY12" fmla="*/ 1422416 h 2178116"/>
              <a:gd name="connsiteX13" fmla="*/ 14444 w 1083590"/>
              <a:gd name="connsiteY13" fmla="*/ 1377916 h 2178116"/>
              <a:gd name="connsiteX14" fmla="*/ 49964 w 1083590"/>
              <a:gd name="connsiteY14" fmla="*/ 1347471 h 2178116"/>
              <a:gd name="connsiteX15" fmla="*/ 944628 w 1083590"/>
              <a:gd name="connsiteY15" fmla="*/ 1308436 h 2178116"/>
              <a:gd name="connsiteX16" fmla="*/ 1033625 w 1083590"/>
              <a:gd name="connsiteY16" fmla="*/ 1347469 h 2178116"/>
              <a:gd name="connsiteX17" fmla="*/ 1083589 w 1083590"/>
              <a:gd name="connsiteY17" fmla="*/ 1422414 h 2178116"/>
              <a:gd name="connsiteX18" fmla="*/ 1083590 w 1083590"/>
              <a:gd name="connsiteY18" fmla="*/ 1918929 h 2178116"/>
              <a:gd name="connsiteX19" fmla="*/ 932137 w 1083590"/>
              <a:gd name="connsiteY19" fmla="*/ 1964209 h 2178116"/>
              <a:gd name="connsiteX20" fmla="*/ 758826 w 1083590"/>
              <a:gd name="connsiteY20" fmla="*/ 1694092 h 2178116"/>
              <a:gd name="connsiteX21" fmla="*/ 944628 w 1083590"/>
              <a:gd name="connsiteY21" fmla="*/ 1308436 h 2178116"/>
              <a:gd name="connsiteX22" fmla="*/ 530865 w 1083590"/>
              <a:gd name="connsiteY22" fmla="*/ 551172 h 2178116"/>
              <a:gd name="connsiteX23" fmla="*/ 436989 w 1083590"/>
              <a:gd name="connsiteY23" fmla="*/ 591182 h 2178116"/>
              <a:gd name="connsiteX24" fmla="*/ 398148 w 1083590"/>
              <a:gd name="connsiteY24" fmla="*/ 683889 h 2178116"/>
              <a:gd name="connsiteX25" fmla="*/ 530865 w 1083590"/>
              <a:gd name="connsiteY25" fmla="*/ 816606 h 2178116"/>
              <a:gd name="connsiteX26" fmla="*/ 663582 w 1083590"/>
              <a:gd name="connsiteY26" fmla="*/ 683889 h 2178116"/>
              <a:gd name="connsiteX27" fmla="*/ 530865 w 1083590"/>
              <a:gd name="connsiteY27" fmla="*/ 551172 h 2178116"/>
              <a:gd name="connsiteX28" fmla="*/ 529304 w 1083590"/>
              <a:gd name="connsiteY28" fmla="*/ 374739 h 2178116"/>
              <a:gd name="connsiteX29" fmla="*/ 819718 w 1083590"/>
              <a:gd name="connsiteY29" fmla="*/ 427825 h 2178116"/>
              <a:gd name="connsiteX30" fmla="*/ 913400 w 1083590"/>
              <a:gd name="connsiteY30" fmla="*/ 927462 h 2178116"/>
              <a:gd name="connsiteX31" fmla="*/ 627670 w 1083590"/>
              <a:gd name="connsiteY31" fmla="*/ 1722197 h 2178116"/>
              <a:gd name="connsiteX32" fmla="*/ 434060 w 1083590"/>
              <a:gd name="connsiteY32" fmla="*/ 1722197 h 2178116"/>
              <a:gd name="connsiteX33" fmla="*/ 151454 w 1083590"/>
              <a:gd name="connsiteY33" fmla="*/ 927462 h 2178116"/>
              <a:gd name="connsiteX34" fmla="*/ 246696 w 1083590"/>
              <a:gd name="connsiteY34" fmla="*/ 426264 h 2178116"/>
              <a:gd name="connsiteX35" fmla="*/ 529304 w 1083590"/>
              <a:gd name="connsiteY35" fmla="*/ 374739 h 2178116"/>
              <a:gd name="connsiteX36" fmla="*/ 548041 w 1083590"/>
              <a:gd name="connsiteY36" fmla="*/ 11 h 2178116"/>
              <a:gd name="connsiteX37" fmla="*/ 766634 w 1083590"/>
              <a:gd name="connsiteY37" fmla="*/ 315407 h 2178116"/>
              <a:gd name="connsiteX38" fmla="*/ 532429 w 1083590"/>
              <a:gd name="connsiteY38" fmla="*/ 287302 h 2178116"/>
              <a:gd name="connsiteX39" fmla="*/ 302907 w 1083590"/>
              <a:gd name="connsiteY39" fmla="*/ 313844 h 2178116"/>
              <a:gd name="connsiteX40" fmla="*/ 503370 w 1083590"/>
              <a:gd name="connsiteY40" fmla="*/ 28187 h 2178116"/>
              <a:gd name="connsiteX41" fmla="*/ 548041 w 1083590"/>
              <a:gd name="connsiteY41" fmla="*/ 11 h 2178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083590" h="2178116">
                <a:moveTo>
                  <a:pt x="592930" y="1811194"/>
                </a:moveTo>
                <a:cubicBezTo>
                  <a:pt x="608934" y="1812756"/>
                  <a:pt x="619083" y="1827589"/>
                  <a:pt x="619864" y="1879894"/>
                </a:cubicBezTo>
                <a:cubicBezTo>
                  <a:pt x="619864" y="1982946"/>
                  <a:pt x="580830" y="2178116"/>
                  <a:pt x="530866" y="2178116"/>
                </a:cubicBezTo>
                <a:cubicBezTo>
                  <a:pt x="482463" y="2176555"/>
                  <a:pt x="441868" y="1982944"/>
                  <a:pt x="441868" y="1879896"/>
                </a:cubicBezTo>
                <a:cubicBezTo>
                  <a:pt x="441869" y="1854132"/>
                  <a:pt x="444309" y="1837641"/>
                  <a:pt x="448748" y="1827393"/>
                </a:cubicBezTo>
                <a:cubicBezTo>
                  <a:pt x="452079" y="1819708"/>
                  <a:pt x="456534" y="1815538"/>
                  <a:pt x="461929" y="1813602"/>
                </a:cubicBezTo>
                <a:cubicBezTo>
                  <a:pt x="478116" y="1807797"/>
                  <a:pt x="502764" y="1822124"/>
                  <a:pt x="530866" y="1822124"/>
                </a:cubicBezTo>
                <a:cubicBezTo>
                  <a:pt x="555067" y="1821343"/>
                  <a:pt x="576926" y="1809633"/>
                  <a:pt x="592930" y="1811194"/>
                </a:cubicBezTo>
                <a:close/>
                <a:moveTo>
                  <a:pt x="123349" y="1314683"/>
                </a:moveTo>
                <a:cubicBezTo>
                  <a:pt x="174875" y="1481748"/>
                  <a:pt x="251381" y="1614463"/>
                  <a:pt x="312274" y="1709708"/>
                </a:cubicBezTo>
                <a:lnTo>
                  <a:pt x="151454" y="1964209"/>
                </a:lnTo>
                <a:cubicBezTo>
                  <a:pt x="107735" y="2032910"/>
                  <a:pt x="2" y="2000122"/>
                  <a:pt x="2" y="1918931"/>
                </a:cubicBezTo>
                <a:lnTo>
                  <a:pt x="0" y="1422416"/>
                </a:lnTo>
                <a:cubicBezTo>
                  <a:pt x="781" y="1406021"/>
                  <a:pt x="5857" y="1390797"/>
                  <a:pt x="14444" y="1377916"/>
                </a:cubicBezTo>
                <a:cubicBezTo>
                  <a:pt x="23032" y="1365037"/>
                  <a:pt x="35132" y="1354496"/>
                  <a:pt x="49964" y="1347471"/>
                </a:cubicBezTo>
                <a:close/>
                <a:moveTo>
                  <a:pt x="944628" y="1308436"/>
                </a:moveTo>
                <a:lnTo>
                  <a:pt x="1033625" y="1347469"/>
                </a:lnTo>
                <a:cubicBezTo>
                  <a:pt x="1064852" y="1359960"/>
                  <a:pt x="1083589" y="1391187"/>
                  <a:pt x="1083589" y="1422414"/>
                </a:cubicBezTo>
                <a:lnTo>
                  <a:pt x="1083590" y="1918929"/>
                </a:lnTo>
                <a:cubicBezTo>
                  <a:pt x="1083589" y="2003243"/>
                  <a:pt x="975855" y="2032910"/>
                  <a:pt x="932137" y="1964209"/>
                </a:cubicBezTo>
                <a:lnTo>
                  <a:pt x="758826" y="1694092"/>
                </a:lnTo>
                <a:cubicBezTo>
                  <a:pt x="824403" y="1597288"/>
                  <a:pt x="894664" y="1467693"/>
                  <a:pt x="944628" y="1308436"/>
                </a:cubicBezTo>
                <a:close/>
                <a:moveTo>
                  <a:pt x="530865" y="551172"/>
                </a:moveTo>
                <a:cubicBezTo>
                  <a:pt x="494172" y="551952"/>
                  <a:pt x="460996" y="567176"/>
                  <a:pt x="436989" y="591182"/>
                </a:cubicBezTo>
                <a:cubicBezTo>
                  <a:pt x="412983" y="615189"/>
                  <a:pt x="398148" y="647977"/>
                  <a:pt x="398148" y="683889"/>
                </a:cubicBezTo>
                <a:cubicBezTo>
                  <a:pt x="399710" y="757272"/>
                  <a:pt x="459042" y="816604"/>
                  <a:pt x="530865" y="816606"/>
                </a:cubicBezTo>
                <a:cubicBezTo>
                  <a:pt x="604248" y="815044"/>
                  <a:pt x="663580" y="755712"/>
                  <a:pt x="663582" y="683889"/>
                </a:cubicBezTo>
                <a:cubicBezTo>
                  <a:pt x="663580" y="612066"/>
                  <a:pt x="604248" y="552734"/>
                  <a:pt x="530865" y="551172"/>
                </a:cubicBezTo>
                <a:close/>
                <a:moveTo>
                  <a:pt x="529304" y="374739"/>
                </a:moveTo>
                <a:cubicBezTo>
                  <a:pt x="646406" y="376301"/>
                  <a:pt x="747894" y="396598"/>
                  <a:pt x="819718" y="427825"/>
                </a:cubicBezTo>
                <a:cubicBezTo>
                  <a:pt x="874365" y="557418"/>
                  <a:pt x="913399" y="724485"/>
                  <a:pt x="913400" y="927462"/>
                </a:cubicBezTo>
                <a:cubicBezTo>
                  <a:pt x="913399" y="1299067"/>
                  <a:pt x="740088" y="1578551"/>
                  <a:pt x="627670" y="1722197"/>
                </a:cubicBezTo>
                <a:lnTo>
                  <a:pt x="434060" y="1722197"/>
                </a:lnTo>
                <a:cubicBezTo>
                  <a:pt x="321642" y="1578551"/>
                  <a:pt x="151452" y="1299067"/>
                  <a:pt x="151454" y="927462"/>
                </a:cubicBezTo>
                <a:cubicBezTo>
                  <a:pt x="151452" y="724485"/>
                  <a:pt x="192049" y="555857"/>
                  <a:pt x="246696" y="426264"/>
                </a:cubicBezTo>
                <a:cubicBezTo>
                  <a:pt x="318519" y="395036"/>
                  <a:pt x="418446" y="376299"/>
                  <a:pt x="529304" y="374739"/>
                </a:cubicBezTo>
                <a:close/>
                <a:moveTo>
                  <a:pt x="548041" y="11"/>
                </a:moveTo>
                <a:cubicBezTo>
                  <a:pt x="593321" y="-1552"/>
                  <a:pt x="677635" y="163953"/>
                  <a:pt x="766634" y="315407"/>
                </a:cubicBezTo>
                <a:cubicBezTo>
                  <a:pt x="697934" y="296670"/>
                  <a:pt x="619865" y="287302"/>
                  <a:pt x="532429" y="287302"/>
                </a:cubicBezTo>
                <a:cubicBezTo>
                  <a:pt x="448113" y="287302"/>
                  <a:pt x="370045" y="296670"/>
                  <a:pt x="302907" y="313844"/>
                </a:cubicBezTo>
                <a:cubicBezTo>
                  <a:pt x="367312" y="202596"/>
                  <a:pt x="448407" y="81689"/>
                  <a:pt x="503370" y="28187"/>
                </a:cubicBezTo>
                <a:cubicBezTo>
                  <a:pt x="521692" y="10354"/>
                  <a:pt x="537110" y="11"/>
                  <a:pt x="548041" y="11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50000">
                <a:schemeClr val="accent2"/>
              </a:gs>
              <a:gs pos="100000">
                <a:schemeClr val="accent2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B9B1D9C-3544-43DF-9F34-6CA8544D8CCC}"/>
              </a:ext>
            </a:extLst>
          </p:cNvPr>
          <p:cNvGrpSpPr/>
          <p:nvPr/>
        </p:nvGrpSpPr>
        <p:grpSpPr>
          <a:xfrm>
            <a:off x="6691483" y="3108907"/>
            <a:ext cx="2202816" cy="1298475"/>
            <a:chOff x="8921977" y="1394910"/>
            <a:chExt cx="2937088" cy="173129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26E88C3-3FEB-4D1F-BA55-36E872BD11A8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FEF4FAB-2D68-49FE-9046-1629C4F008CA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28" name="Graphic 27" descr="Rocket">
            <a:extLst>
              <a:ext uri="{FF2B5EF4-FFF2-40B4-BE49-F238E27FC236}">
                <a16:creationId xmlns:a16="http://schemas.microsoft.com/office/drawing/2014/main" id="{75ABB176-4B75-442C-9936-276CFF03AC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15351" y="3099389"/>
            <a:ext cx="418205" cy="418205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ABB02CC4-1BE4-410B-B3B5-053A68A42A55}"/>
              </a:ext>
            </a:extLst>
          </p:cNvPr>
          <p:cNvGrpSpPr/>
          <p:nvPr/>
        </p:nvGrpSpPr>
        <p:grpSpPr>
          <a:xfrm>
            <a:off x="6691483" y="4654169"/>
            <a:ext cx="2202816" cy="1298475"/>
            <a:chOff x="8921977" y="4001571"/>
            <a:chExt cx="2937088" cy="173129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1B2C303-503C-4A72-A946-AEF65C2AB75D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89874D4-A8BD-4BDA-8044-3999E523E680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32" name="Graphic 31" descr="Rocket">
            <a:extLst>
              <a:ext uri="{FF2B5EF4-FFF2-40B4-BE49-F238E27FC236}">
                <a16:creationId xmlns:a16="http://schemas.microsoft.com/office/drawing/2014/main" id="{3F3B48E6-F530-45AB-9811-D40F1C181A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476094" y="4645121"/>
            <a:ext cx="418205" cy="418205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F29D22C4-CFB9-4858-90A8-E058FC531CBD}"/>
              </a:ext>
            </a:extLst>
          </p:cNvPr>
          <p:cNvGrpSpPr/>
          <p:nvPr/>
        </p:nvGrpSpPr>
        <p:grpSpPr>
          <a:xfrm>
            <a:off x="6697329" y="1563645"/>
            <a:ext cx="2202816" cy="1298475"/>
            <a:chOff x="8921977" y="1394910"/>
            <a:chExt cx="2937088" cy="173129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5879F01-A3C0-4700-9E92-B4913B1F4EF2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7CA90A9-2116-49A2-8752-0DC48A6DE0BD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36" name="Graphic 35" descr="Rocket">
            <a:extLst>
              <a:ext uri="{FF2B5EF4-FFF2-40B4-BE49-F238E27FC236}">
                <a16:creationId xmlns:a16="http://schemas.microsoft.com/office/drawing/2014/main" id="{CCCCA538-9FDF-4BC1-87A4-66BEC8BF5DF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515351" y="1553657"/>
            <a:ext cx="418205" cy="4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494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10136</TotalTime>
  <Words>417</Words>
  <PresentationFormat>On-screen Show (4:3)</PresentationFormat>
  <Paragraphs>29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Bar Chart with Rockets for PowerPoint</vt:lpstr>
      <vt:lpstr>Bar Chart with Rockets for PowerPoint</vt:lpstr>
      <vt:lpstr>Bar Chart with Rockets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Bar Chart with Rockets for PowerPoint</dc:title>
  <dc:creator>PresentationGO.com</dc:creator>
  <dc:description>© Copyright PresentationGO.com</dc:description>
  <dcterms:created xsi:type="dcterms:W3CDTF">2014-11-26T05:14:11Z</dcterms:created>
  <dcterms:modified xsi:type="dcterms:W3CDTF">2018-08-25T02:19:06Z</dcterms:modified>
  <cp:category>Charts &amp; Diagrams</cp:category>
</cp:coreProperties>
</file>